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076" y="-3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227C-FB9F-41D8-993C-3DF40E67C4F3}" type="datetimeFigureOut">
              <a:rPr lang="es-ES" smtClean="0"/>
              <a:t>22/12/2022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529-E6C3-4FED-A861-2DDBAAD2C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6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227C-FB9F-41D8-993C-3DF40E67C4F3}" type="datetimeFigureOut">
              <a:rPr lang="es-ES" smtClean="0"/>
              <a:t>22/12/2022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529-E6C3-4FED-A861-2DDBAAD2C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46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227C-FB9F-41D8-993C-3DF40E67C4F3}" type="datetimeFigureOut">
              <a:rPr lang="es-ES" smtClean="0"/>
              <a:t>22/12/2022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529-E6C3-4FED-A861-2DDBAAD2C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11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227C-FB9F-41D8-993C-3DF40E67C4F3}" type="datetimeFigureOut">
              <a:rPr lang="es-ES" smtClean="0"/>
              <a:t>22/12/2022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529-E6C3-4FED-A861-2DDBAAD2C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35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227C-FB9F-41D8-993C-3DF40E67C4F3}" type="datetimeFigureOut">
              <a:rPr lang="es-ES" smtClean="0"/>
              <a:t>22/12/2022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529-E6C3-4FED-A861-2DDBAAD2C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9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227C-FB9F-41D8-993C-3DF40E67C4F3}" type="datetimeFigureOut">
              <a:rPr lang="es-ES" smtClean="0"/>
              <a:t>22/12/2022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529-E6C3-4FED-A861-2DDBAAD2C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8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227C-FB9F-41D8-993C-3DF40E67C4F3}" type="datetimeFigureOut">
              <a:rPr lang="es-ES" smtClean="0"/>
              <a:t>22/12/2022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529-E6C3-4FED-A861-2DDBAAD2C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38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227C-FB9F-41D8-993C-3DF40E67C4F3}" type="datetimeFigureOut">
              <a:rPr lang="es-ES" smtClean="0"/>
              <a:t>22/12/2022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529-E6C3-4FED-A861-2DDBAAD2C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42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227C-FB9F-41D8-993C-3DF40E67C4F3}" type="datetimeFigureOut">
              <a:rPr lang="es-ES" smtClean="0"/>
              <a:t>22/12/2022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529-E6C3-4FED-A861-2DDBAAD2C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4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227C-FB9F-41D8-993C-3DF40E67C4F3}" type="datetimeFigureOut">
              <a:rPr lang="es-ES" smtClean="0"/>
              <a:t>22/12/2022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529-E6C3-4FED-A861-2DDBAAD2C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27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227C-FB9F-41D8-993C-3DF40E67C4F3}" type="datetimeFigureOut">
              <a:rPr lang="es-ES" smtClean="0"/>
              <a:t>22/12/2022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E529-E6C3-4FED-A861-2DDBAAD2C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90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227C-FB9F-41D8-993C-3DF40E67C4F3}" type="datetimeFigureOut">
              <a:rPr lang="es-ES" smtClean="0"/>
              <a:t>22/12/2022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E529-E6C3-4FED-A861-2DDBAAD2CA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35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44CF44E-3477-E177-4343-705518C98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236699"/>
            <a:ext cx="5196840" cy="11223781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B7E962D-05D6-B233-06F4-5EC7ADD86964}"/>
              </a:ext>
            </a:extLst>
          </p:cNvPr>
          <p:cNvCxnSpPr/>
          <p:nvPr/>
        </p:nvCxnSpPr>
        <p:spPr>
          <a:xfrm>
            <a:off x="1066800" y="1543050"/>
            <a:ext cx="53816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D955EF3-EE32-9EB6-E275-2F60FCFE989F}"/>
              </a:ext>
            </a:extLst>
          </p:cNvPr>
          <p:cNvCxnSpPr/>
          <p:nvPr/>
        </p:nvCxnSpPr>
        <p:spPr>
          <a:xfrm>
            <a:off x="899160" y="3038475"/>
            <a:ext cx="53816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42B8E8E-754F-63AB-B61D-A250405AD16B}"/>
              </a:ext>
            </a:extLst>
          </p:cNvPr>
          <p:cNvCxnSpPr/>
          <p:nvPr/>
        </p:nvCxnSpPr>
        <p:spPr>
          <a:xfrm>
            <a:off x="981075" y="4781550"/>
            <a:ext cx="53816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176DFEF-F5DF-DE91-9398-C1CF92A9F31A}"/>
              </a:ext>
            </a:extLst>
          </p:cNvPr>
          <p:cNvCxnSpPr/>
          <p:nvPr/>
        </p:nvCxnSpPr>
        <p:spPr>
          <a:xfrm>
            <a:off x="1066800" y="8324850"/>
            <a:ext cx="53816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D317100-EAC3-A33F-7EAF-A6CF4989B6ED}"/>
              </a:ext>
            </a:extLst>
          </p:cNvPr>
          <p:cNvCxnSpPr/>
          <p:nvPr/>
        </p:nvCxnSpPr>
        <p:spPr>
          <a:xfrm>
            <a:off x="1066800" y="9305925"/>
            <a:ext cx="53816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2607F32-31BF-FE69-5675-F252B1D09146}"/>
              </a:ext>
            </a:extLst>
          </p:cNvPr>
          <p:cNvCxnSpPr/>
          <p:nvPr/>
        </p:nvCxnSpPr>
        <p:spPr>
          <a:xfrm>
            <a:off x="899160" y="9829800"/>
            <a:ext cx="53816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36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B58311-5121-BBBF-89B8-31671533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047751"/>
            <a:ext cx="6052938" cy="8805862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3CE38FC-03B7-2975-E2D2-AF709F4DF8E5}"/>
              </a:ext>
            </a:extLst>
          </p:cNvPr>
          <p:cNvCxnSpPr/>
          <p:nvPr/>
        </p:nvCxnSpPr>
        <p:spPr>
          <a:xfrm>
            <a:off x="685800" y="3086100"/>
            <a:ext cx="617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836B7F1D-3FEE-D117-B6B0-008C3C433795}"/>
              </a:ext>
            </a:extLst>
          </p:cNvPr>
          <p:cNvCxnSpPr/>
          <p:nvPr/>
        </p:nvCxnSpPr>
        <p:spPr>
          <a:xfrm>
            <a:off x="537963" y="6629400"/>
            <a:ext cx="617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4E7F14-2CE0-0E70-7560-45DF6AFF7DB7}"/>
              </a:ext>
            </a:extLst>
          </p:cNvPr>
          <p:cNvCxnSpPr/>
          <p:nvPr/>
        </p:nvCxnSpPr>
        <p:spPr>
          <a:xfrm>
            <a:off x="537963" y="7650480"/>
            <a:ext cx="617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0E41D29-360D-9A57-3528-3BB164A6C874}"/>
              </a:ext>
            </a:extLst>
          </p:cNvPr>
          <p:cNvCxnSpPr/>
          <p:nvPr/>
        </p:nvCxnSpPr>
        <p:spPr>
          <a:xfrm>
            <a:off x="537963" y="8199120"/>
            <a:ext cx="617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39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Marius</dc:creator>
  <cp:lastModifiedBy>Marius</cp:lastModifiedBy>
  <cp:revision>2</cp:revision>
  <dcterms:created xsi:type="dcterms:W3CDTF">2022-12-22T18:50:46Z</dcterms:created>
  <dcterms:modified xsi:type="dcterms:W3CDTF">2022-12-22T21:58:31Z</dcterms:modified>
</cp:coreProperties>
</file>