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  <p:sldId id="265" r:id="rId9"/>
    <p:sldId id="267" r:id="rId10"/>
    <p:sldId id="266" r:id="rId11"/>
    <p:sldId id="258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92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7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206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97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6/2/2022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77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40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227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61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79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6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43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64" r:id="rId6"/>
    <p:sldLayoutId id="2147483760" r:id="rId7"/>
    <p:sldLayoutId id="2147483761" r:id="rId8"/>
    <p:sldLayoutId id="2147483762" r:id="rId9"/>
    <p:sldLayoutId id="2147483763" r:id="rId10"/>
    <p:sldLayoutId id="2147483765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A car parked on the side of a road&#10;&#10;Description automatically generated with low confidence">
            <a:extLst>
              <a:ext uri="{FF2B5EF4-FFF2-40B4-BE49-F238E27FC236}">
                <a16:creationId xmlns:a16="http://schemas.microsoft.com/office/drawing/2014/main" id="{4A5E787E-7C49-E6C6-DC49-D428ADACFF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3048" y="-190500"/>
            <a:ext cx="12188952" cy="704850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FB8CE58F-407C-497E-B723-21FD8C6D3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937" y="721297"/>
            <a:ext cx="5565913" cy="5415406"/>
            <a:chOff x="797792" y="912854"/>
            <a:chExt cx="5298208" cy="5032292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BE70332-ECAF-47BB-8C7B-BD049452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16D9361-A35A-4DC8-AAB9-04FD2D6FE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7FC31AD-FBB3-4219-A758-D6F7594A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5BC76A-C460-2D4C-485D-0593894E8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463" y="1685677"/>
            <a:ext cx="4181444" cy="2362673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4100" b="1" i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Recunosterea</a:t>
            </a:r>
            <a:r>
              <a:rPr lang="en-US" sz="4100" b="1" i="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US" sz="4100" b="1" i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semnelor</a:t>
            </a:r>
            <a:r>
              <a:rPr lang="en-US" sz="4100" b="1" i="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de </a:t>
            </a:r>
            <a:r>
              <a:rPr lang="en-US" sz="4100" b="1" i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circulatie</a:t>
            </a:r>
            <a:endParaRPr lang="en-US" sz="4100" b="1" i="0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6461A9-CCB4-CB4C-1D30-A1AAC51D4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0949" y="4202811"/>
            <a:ext cx="3283888" cy="816301"/>
          </a:xfrm>
        </p:spPr>
        <p:txBody>
          <a:bodyPr anchor="t">
            <a:normAutofit/>
          </a:bodyPr>
          <a:lstStyle/>
          <a:p>
            <a:pPr algn="ctr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45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624CBFB-D803-467F-960F-B6A30F821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E0B1C-2091-1423-D21F-06D8C4549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9418"/>
            <a:ext cx="2489597" cy="663507"/>
          </a:xfrm>
        </p:spPr>
        <p:txBody>
          <a:bodyPr anchor="b">
            <a:noAutofit/>
          </a:bodyPr>
          <a:lstStyle/>
          <a:p>
            <a:pPr algn="ctr"/>
            <a:r>
              <a:rPr lang="en-US" sz="3200" b="0" dirty="0" err="1"/>
              <a:t>Rezultate</a:t>
            </a:r>
            <a:endParaRPr lang="en-US" sz="3200" b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3C85561-90D2-4AFA-B2C5-F2D61D86C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26B71D-5A6F-48FE-AC6A-D7AAA018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47015" y="-1314429"/>
            <a:ext cx="1697663" cy="12191695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E1325-9EE3-2A2C-C2E8-60F336667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68172"/>
            <a:ext cx="12191693" cy="6289828"/>
          </a:xfrm>
        </p:spPr>
        <p:txBody>
          <a:bodyPr anchor="t">
            <a:normAutofit/>
          </a:bodyPr>
          <a:lstStyle/>
          <a:p>
            <a:r>
              <a:rPr lang="en-US" sz="1200" dirty="0"/>
              <a:t>Model </a:t>
            </a:r>
            <a:r>
              <a:rPr lang="en-US" sz="1200" dirty="0" err="1"/>
              <a:t>testat</a:t>
            </a:r>
            <a:r>
              <a:rPr lang="en-US" sz="1200" dirty="0"/>
              <a:t> pe 25 </a:t>
            </a:r>
            <a:r>
              <a:rPr lang="en-US" sz="1200" dirty="0" err="1"/>
              <a:t>imagini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dirty="0"/>
              <a:t>                                                                               Model </a:t>
            </a:r>
            <a:r>
              <a:rPr lang="en-US" sz="1200" dirty="0" err="1"/>
              <a:t>testat</a:t>
            </a:r>
            <a:r>
              <a:rPr lang="en-US" sz="1200" dirty="0"/>
              <a:t> pe 50 </a:t>
            </a:r>
            <a:r>
              <a:rPr lang="en-US" sz="1200" dirty="0" err="1"/>
              <a:t>imagini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								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400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EE77942C-5183-5975-FB00-D1F6967FA3AA}"/>
              </a:ext>
            </a:extLst>
          </p:cNvPr>
          <p:cNvSpPr/>
          <p:nvPr/>
        </p:nvSpPr>
        <p:spPr>
          <a:xfrm>
            <a:off x="2700291" y="682612"/>
            <a:ext cx="177553" cy="23969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7C2AB95B-0808-B8F3-5CA4-7052DD62B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1" y="1061262"/>
            <a:ext cx="5047552" cy="4477766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D32D072-6DF2-F62F-53B4-2189931F8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12" y="1698422"/>
            <a:ext cx="6984397" cy="4815525"/>
          </a:xfrm>
          <a:prstGeom prst="rect">
            <a:avLst/>
          </a:prstGeom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27A1F853-A1BE-003B-525D-81E4806E1CA5}"/>
              </a:ext>
            </a:extLst>
          </p:cNvPr>
          <p:cNvSpPr/>
          <p:nvPr/>
        </p:nvSpPr>
        <p:spPr>
          <a:xfrm>
            <a:off x="8294703" y="1371926"/>
            <a:ext cx="177553" cy="23969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18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4E5F18F-9D70-4BE5-8A38-603463EE8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6" y="0"/>
            <a:ext cx="10678291" cy="6858000"/>
            <a:chOff x="547626" y="0"/>
            <a:chExt cx="10678291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91F8D69-709A-4575-A393-B4C26481A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6083" y="0"/>
              <a:ext cx="9841377" cy="6858000"/>
            </a:xfrm>
            <a:custGeom>
              <a:avLst/>
              <a:gdLst>
                <a:gd name="connsiteX0" fmla="*/ 8218354 w 9841377"/>
                <a:gd name="connsiteY0" fmla="*/ 0 h 6858000"/>
                <a:gd name="connsiteX1" fmla="*/ 5551962 w 9841377"/>
                <a:gd name="connsiteY1" fmla="*/ 0 h 6858000"/>
                <a:gd name="connsiteX2" fmla="*/ 5482342 w 9841377"/>
                <a:gd name="connsiteY2" fmla="*/ 0 h 6858000"/>
                <a:gd name="connsiteX3" fmla="*/ 4359035 w 9841377"/>
                <a:gd name="connsiteY3" fmla="*/ 0 h 6858000"/>
                <a:gd name="connsiteX4" fmla="*/ 4289415 w 9841377"/>
                <a:gd name="connsiteY4" fmla="*/ 0 h 6858000"/>
                <a:gd name="connsiteX5" fmla="*/ 1623023 w 9841377"/>
                <a:gd name="connsiteY5" fmla="*/ 0 h 6858000"/>
                <a:gd name="connsiteX6" fmla="*/ 1600899 w 9841377"/>
                <a:gd name="connsiteY6" fmla="*/ 14997 h 6858000"/>
                <a:gd name="connsiteX7" fmla="*/ 0 w 9841377"/>
                <a:gd name="connsiteY7" fmla="*/ 3621656 h 6858000"/>
                <a:gd name="connsiteX8" fmla="*/ 1874350 w 9841377"/>
                <a:gd name="connsiteY8" fmla="*/ 6374814 h 6858000"/>
                <a:gd name="connsiteX9" fmla="*/ 2390998 w 9841377"/>
                <a:gd name="connsiteY9" fmla="*/ 6780599 h 6858000"/>
                <a:gd name="connsiteX10" fmla="*/ 2502754 w 9841377"/>
                <a:gd name="connsiteY10" fmla="*/ 6858000 h 6858000"/>
                <a:gd name="connsiteX11" fmla="*/ 4289415 w 9841377"/>
                <a:gd name="connsiteY11" fmla="*/ 6858000 h 6858000"/>
                <a:gd name="connsiteX12" fmla="*/ 4359035 w 9841377"/>
                <a:gd name="connsiteY12" fmla="*/ 6858000 h 6858000"/>
                <a:gd name="connsiteX13" fmla="*/ 5482342 w 9841377"/>
                <a:gd name="connsiteY13" fmla="*/ 6858000 h 6858000"/>
                <a:gd name="connsiteX14" fmla="*/ 5551962 w 9841377"/>
                <a:gd name="connsiteY14" fmla="*/ 6858000 h 6858000"/>
                <a:gd name="connsiteX15" fmla="*/ 7338623 w 9841377"/>
                <a:gd name="connsiteY15" fmla="*/ 6858000 h 6858000"/>
                <a:gd name="connsiteX16" fmla="*/ 7450379 w 9841377"/>
                <a:gd name="connsiteY16" fmla="*/ 6780599 h 6858000"/>
                <a:gd name="connsiteX17" fmla="*/ 7967027 w 9841377"/>
                <a:gd name="connsiteY17" fmla="*/ 6374814 h 6858000"/>
                <a:gd name="connsiteX18" fmla="*/ 9841377 w 9841377"/>
                <a:gd name="connsiteY18" fmla="*/ 3621656 h 6858000"/>
                <a:gd name="connsiteX19" fmla="*/ 8240478 w 9841377"/>
                <a:gd name="connsiteY19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841377" h="6858000">
                  <a:moveTo>
                    <a:pt x="8218354" y="0"/>
                  </a:moveTo>
                  <a:lnTo>
                    <a:pt x="5551962" y="0"/>
                  </a:lnTo>
                  <a:lnTo>
                    <a:pt x="5482342" y="0"/>
                  </a:lnTo>
                  <a:lnTo>
                    <a:pt x="4359035" y="0"/>
                  </a:lnTo>
                  <a:lnTo>
                    <a:pt x="4289415" y="0"/>
                  </a:lnTo>
                  <a:lnTo>
                    <a:pt x="1623023" y="0"/>
                  </a:lnTo>
                  <a:lnTo>
                    <a:pt x="1600899" y="14997"/>
                  </a:lnTo>
                  <a:cubicBezTo>
                    <a:pt x="573736" y="754641"/>
                    <a:pt x="0" y="2093192"/>
                    <a:pt x="0" y="3621656"/>
                  </a:cubicBezTo>
                  <a:cubicBezTo>
                    <a:pt x="0" y="4969131"/>
                    <a:pt x="928725" y="5602839"/>
                    <a:pt x="1874350" y="6374814"/>
                  </a:cubicBezTo>
                  <a:cubicBezTo>
                    <a:pt x="2046553" y="6515397"/>
                    <a:pt x="2217180" y="6653108"/>
                    <a:pt x="2390998" y="6780599"/>
                  </a:cubicBezTo>
                  <a:lnTo>
                    <a:pt x="2502754" y="6858000"/>
                  </a:lnTo>
                  <a:lnTo>
                    <a:pt x="4289415" y="6858000"/>
                  </a:lnTo>
                  <a:lnTo>
                    <a:pt x="4359035" y="6858000"/>
                  </a:lnTo>
                  <a:lnTo>
                    <a:pt x="5482342" y="6858000"/>
                  </a:lnTo>
                  <a:lnTo>
                    <a:pt x="5551962" y="6858000"/>
                  </a:lnTo>
                  <a:lnTo>
                    <a:pt x="7338623" y="6858000"/>
                  </a:lnTo>
                  <a:lnTo>
                    <a:pt x="7450379" y="6780599"/>
                  </a:lnTo>
                  <a:cubicBezTo>
                    <a:pt x="7624197" y="6653108"/>
                    <a:pt x="7794824" y="6515397"/>
                    <a:pt x="7967027" y="6374814"/>
                  </a:cubicBezTo>
                  <a:cubicBezTo>
                    <a:pt x="8912652" y="5602839"/>
                    <a:pt x="9841377" y="4969131"/>
                    <a:pt x="9841377" y="3621656"/>
                  </a:cubicBezTo>
                  <a:cubicBezTo>
                    <a:pt x="9841377" y="2093192"/>
                    <a:pt x="9267641" y="754641"/>
                    <a:pt x="8240478" y="14997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0981015-32A2-4B76-9F2E-0A8D6EC8E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6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38532F4-8B67-47B7-B58A-5DD3E1BE5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60922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C87DA9F-8DB2-4D48-8716-A928FBB8A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2672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95EA065-AC5D-431D-927E-87FF05884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9619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E37E2DD-C7FE-4D6C-8F1D-5031E96A7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7618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78B68BA-AB87-4EB5-97C2-F1F304E19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449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DB9A90-EFB8-432F-4569-C51FD2A5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0"/>
            <a:ext cx="7810500" cy="3125338"/>
          </a:xfrm>
        </p:spPr>
        <p:txBody>
          <a:bodyPr anchor="b">
            <a:normAutofit/>
          </a:bodyPr>
          <a:lstStyle/>
          <a:p>
            <a:pPr algn="ctr"/>
            <a:r>
              <a:rPr lang="en-US" sz="7200" b="0" dirty="0" err="1"/>
              <a:t>Echipa</a:t>
            </a:r>
            <a:endParaRPr lang="en-US" sz="72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FEFDC-C10E-A0F4-E3B3-0BD936BCE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129275"/>
            <a:ext cx="6953250" cy="862394"/>
          </a:xfrm>
        </p:spPr>
        <p:txBody>
          <a:bodyPr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err="1"/>
              <a:t>Chera</a:t>
            </a:r>
            <a:r>
              <a:rPr lang="en-US" sz="2000" dirty="0"/>
              <a:t> Denis Marian</a:t>
            </a:r>
          </a:p>
          <a:p>
            <a:pPr algn="ctr">
              <a:lnSpc>
                <a:spcPct val="120000"/>
              </a:lnSpc>
            </a:pPr>
            <a:r>
              <a:rPr lang="en-US" sz="2000" dirty="0"/>
              <a:t>Constantinescu Marius </a:t>
            </a:r>
            <a:r>
              <a:rPr lang="en-US" sz="2000" dirty="0" err="1"/>
              <a:t>Alexandru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479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 car parked on the side of a road&#10;&#10;Description automatically generated with low confidence">
            <a:extLst>
              <a:ext uri="{FF2B5EF4-FFF2-40B4-BE49-F238E27FC236}">
                <a16:creationId xmlns:a16="http://schemas.microsoft.com/office/drawing/2014/main" id="{25A2A7DB-DCDA-B456-53E3-F999D0E42C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14543B09-440D-4F57-BCB0-A4FCC922D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0584" y="1948070"/>
            <a:ext cx="5261264" cy="4909930"/>
          </a:xfrm>
          <a:custGeom>
            <a:avLst/>
            <a:gdLst>
              <a:gd name="connsiteX0" fmla="*/ 2739575 w 5261264"/>
              <a:gd name="connsiteY0" fmla="*/ 1369 h 4909930"/>
              <a:gd name="connsiteX1" fmla="*/ 3931992 w 5261264"/>
              <a:gd name="connsiteY1" fmla="*/ 357115 h 4909930"/>
              <a:gd name="connsiteX2" fmla="*/ 5228644 w 5261264"/>
              <a:gd name="connsiteY2" fmla="*/ 1704869 h 4909930"/>
              <a:gd name="connsiteX3" fmla="*/ 5261264 w 5261264"/>
              <a:gd name="connsiteY3" fmla="*/ 1769901 h 4909930"/>
              <a:gd name="connsiteX4" fmla="*/ 5261264 w 5261264"/>
              <a:gd name="connsiteY4" fmla="*/ 4640262 h 4909930"/>
              <a:gd name="connsiteX5" fmla="*/ 5239287 w 5261264"/>
              <a:gd name="connsiteY5" fmla="*/ 4674079 h 4909930"/>
              <a:gd name="connsiteX6" fmla="*/ 5039558 w 5261264"/>
              <a:gd name="connsiteY6" fmla="*/ 4893028 h 4909930"/>
              <a:gd name="connsiteX7" fmla="*/ 5018342 w 5261264"/>
              <a:gd name="connsiteY7" fmla="*/ 4909930 h 4909930"/>
              <a:gd name="connsiteX8" fmla="*/ 962510 w 5261264"/>
              <a:gd name="connsiteY8" fmla="*/ 4909930 h 4909930"/>
              <a:gd name="connsiteX9" fmla="*/ 821338 w 5261264"/>
              <a:gd name="connsiteY9" fmla="*/ 4707517 h 4909930"/>
              <a:gd name="connsiteX10" fmla="*/ 448558 w 5261264"/>
              <a:gd name="connsiteY10" fmla="*/ 3922606 h 4909930"/>
              <a:gd name="connsiteX11" fmla="*/ 221727 w 5261264"/>
              <a:gd name="connsiteY11" fmla="*/ 1588926 h 4909930"/>
              <a:gd name="connsiteX12" fmla="*/ 2739575 w 5261264"/>
              <a:gd name="connsiteY12" fmla="*/ 1369 h 4909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61264" h="4909930">
                <a:moveTo>
                  <a:pt x="2739575" y="1369"/>
                </a:moveTo>
                <a:cubicBezTo>
                  <a:pt x="3132207" y="14841"/>
                  <a:pt x="3535383" y="128133"/>
                  <a:pt x="3931992" y="357115"/>
                </a:cubicBezTo>
                <a:cubicBezTo>
                  <a:pt x="4474996" y="670619"/>
                  <a:pt x="4925124" y="1151857"/>
                  <a:pt x="5228644" y="1704869"/>
                </a:cubicBezTo>
                <a:lnTo>
                  <a:pt x="5261264" y="1769901"/>
                </a:lnTo>
                <a:lnTo>
                  <a:pt x="5261264" y="4640262"/>
                </a:lnTo>
                <a:lnTo>
                  <a:pt x="5239287" y="4674079"/>
                </a:lnTo>
                <a:cubicBezTo>
                  <a:pt x="5177453" y="4758643"/>
                  <a:pt x="5110673" y="4830413"/>
                  <a:pt x="5039558" y="4893028"/>
                </a:cubicBezTo>
                <a:lnTo>
                  <a:pt x="5018342" y="4909930"/>
                </a:lnTo>
                <a:lnTo>
                  <a:pt x="962510" y="4909930"/>
                </a:lnTo>
                <a:lnTo>
                  <a:pt x="821338" y="4707517"/>
                </a:lnTo>
                <a:cubicBezTo>
                  <a:pt x="672683" y="4465717"/>
                  <a:pt x="560617" y="4198197"/>
                  <a:pt x="448558" y="3922606"/>
                </a:cubicBezTo>
                <a:cubicBezTo>
                  <a:pt x="120358" y="3115488"/>
                  <a:pt x="-245146" y="2397572"/>
                  <a:pt x="221727" y="1588926"/>
                </a:cubicBezTo>
                <a:cubicBezTo>
                  <a:pt x="801679" y="584418"/>
                  <a:pt x="1736188" y="-33060"/>
                  <a:pt x="2739575" y="1369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EE80047-1219-42E8-86D3-94F512050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3449" y="1709530"/>
            <a:ext cx="5448246" cy="5148470"/>
          </a:xfrm>
          <a:custGeom>
            <a:avLst/>
            <a:gdLst>
              <a:gd name="connsiteX0" fmla="*/ 2885375 w 5448246"/>
              <a:gd name="connsiteY0" fmla="*/ 1442 h 5156012"/>
              <a:gd name="connsiteX1" fmla="*/ 4141251 w 5448246"/>
              <a:gd name="connsiteY1" fmla="*/ 376120 h 5156012"/>
              <a:gd name="connsiteX2" fmla="*/ 5315487 w 5448246"/>
              <a:gd name="connsiteY2" fmla="*/ 1482940 h 5156012"/>
              <a:gd name="connsiteX3" fmla="*/ 5448246 w 5448246"/>
              <a:gd name="connsiteY3" fmla="*/ 1697243 h 5156012"/>
              <a:gd name="connsiteX4" fmla="*/ 5448246 w 5448246"/>
              <a:gd name="connsiteY4" fmla="*/ 5009611 h 5156012"/>
              <a:gd name="connsiteX5" fmla="*/ 5416607 w 5448246"/>
              <a:gd name="connsiteY5" fmla="*/ 5046802 h 5156012"/>
              <a:gd name="connsiteX6" fmla="*/ 5344828 w 5448246"/>
              <a:gd name="connsiteY6" fmla="*/ 5119639 h 5156012"/>
              <a:gd name="connsiteX7" fmla="*/ 5300719 w 5448246"/>
              <a:gd name="connsiteY7" fmla="*/ 5156012 h 5156012"/>
              <a:gd name="connsiteX8" fmla="*/ 1002287 w 5448246"/>
              <a:gd name="connsiteY8" fmla="*/ 5156012 h 5156012"/>
              <a:gd name="connsiteX9" fmla="*/ 896888 w 5448246"/>
              <a:gd name="connsiteY9" fmla="*/ 5008616 h 5156012"/>
              <a:gd name="connsiteX10" fmla="*/ 472429 w 5448246"/>
              <a:gd name="connsiteY10" fmla="*/ 4131367 h 5156012"/>
              <a:gd name="connsiteX11" fmla="*/ 233526 w 5448246"/>
              <a:gd name="connsiteY11" fmla="*/ 1673489 h 5156012"/>
              <a:gd name="connsiteX12" fmla="*/ 2885375 w 5448246"/>
              <a:gd name="connsiteY12" fmla="*/ 1442 h 5156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48246" h="5156012">
                <a:moveTo>
                  <a:pt x="2885375" y="1442"/>
                </a:moveTo>
                <a:cubicBezTo>
                  <a:pt x="3298901" y="15631"/>
                  <a:pt x="3723535" y="134952"/>
                  <a:pt x="4141251" y="376120"/>
                </a:cubicBezTo>
                <a:cubicBezTo>
                  <a:pt x="4608110" y="645661"/>
                  <a:pt x="5009784" y="1032928"/>
                  <a:pt x="5315487" y="1482940"/>
                </a:cubicBezTo>
                <a:lnTo>
                  <a:pt x="5448246" y="1697243"/>
                </a:lnTo>
                <a:lnTo>
                  <a:pt x="5448246" y="5009611"/>
                </a:lnTo>
                <a:lnTo>
                  <a:pt x="5416607" y="5046802"/>
                </a:lnTo>
                <a:cubicBezTo>
                  <a:pt x="5393215" y="5072317"/>
                  <a:pt x="5369282" y="5096549"/>
                  <a:pt x="5344828" y="5119639"/>
                </a:cubicBezTo>
                <a:lnTo>
                  <a:pt x="5300719" y="5156012"/>
                </a:lnTo>
                <a:lnTo>
                  <a:pt x="1002287" y="5156012"/>
                </a:lnTo>
                <a:lnTo>
                  <a:pt x="896888" y="5008616"/>
                </a:lnTo>
                <a:cubicBezTo>
                  <a:pt x="724221" y="4740911"/>
                  <a:pt x="598320" y="4440975"/>
                  <a:pt x="472429" y="4131367"/>
                </a:cubicBezTo>
                <a:cubicBezTo>
                  <a:pt x="126764" y="3281294"/>
                  <a:pt x="-258192" y="2525170"/>
                  <a:pt x="233526" y="1673489"/>
                </a:cubicBezTo>
                <a:cubicBezTo>
                  <a:pt x="844344" y="615522"/>
                  <a:pt x="1828586" y="-34819"/>
                  <a:pt x="2885375" y="144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E83B29B1-18A6-4A7A-A498-90E521667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0959" y="2256518"/>
            <a:ext cx="4930889" cy="4601483"/>
          </a:xfrm>
          <a:custGeom>
            <a:avLst/>
            <a:gdLst>
              <a:gd name="connsiteX0" fmla="*/ 2486925 w 4930889"/>
              <a:gd name="connsiteY0" fmla="*/ 1243 h 4601483"/>
              <a:gd name="connsiteX1" fmla="*/ 3569374 w 4930889"/>
              <a:gd name="connsiteY1" fmla="*/ 324181 h 4601483"/>
              <a:gd name="connsiteX2" fmla="*/ 4856238 w 4930889"/>
              <a:gd name="connsiteY2" fmla="*/ 1766524 h 4601483"/>
              <a:gd name="connsiteX3" fmla="*/ 4930889 w 4930889"/>
              <a:gd name="connsiteY3" fmla="*/ 1950930 h 4601483"/>
              <a:gd name="connsiteX4" fmla="*/ 4930888 w 4930889"/>
              <a:gd name="connsiteY4" fmla="*/ 3928933 h 4601483"/>
              <a:gd name="connsiteX5" fmla="*/ 4836868 w 4930889"/>
              <a:gd name="connsiteY5" fmla="*/ 4118750 h 4601483"/>
              <a:gd name="connsiteX6" fmla="*/ 4475082 w 4930889"/>
              <a:gd name="connsiteY6" fmla="*/ 4521220 h 4601483"/>
              <a:gd name="connsiteX7" fmla="*/ 4350095 w 4930889"/>
              <a:gd name="connsiteY7" fmla="*/ 4601483 h 4601483"/>
              <a:gd name="connsiteX8" fmla="*/ 997316 w 4930889"/>
              <a:gd name="connsiteY8" fmla="*/ 4601483 h 4601483"/>
              <a:gd name="connsiteX9" fmla="*/ 892840 w 4930889"/>
              <a:gd name="connsiteY9" fmla="*/ 4484501 h 4601483"/>
              <a:gd name="connsiteX10" fmla="*/ 407191 w 4930889"/>
              <a:gd name="connsiteY10" fmla="*/ 3560852 h 4601483"/>
              <a:gd name="connsiteX11" fmla="*/ 201279 w 4930889"/>
              <a:gd name="connsiteY11" fmla="*/ 1442391 h 4601483"/>
              <a:gd name="connsiteX12" fmla="*/ 2486925 w 4930889"/>
              <a:gd name="connsiteY12" fmla="*/ 1243 h 460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30889" h="4601483">
                <a:moveTo>
                  <a:pt x="2486925" y="1243"/>
                </a:moveTo>
                <a:cubicBezTo>
                  <a:pt x="2843347" y="13472"/>
                  <a:pt x="3209341" y="116316"/>
                  <a:pt x="3569374" y="324181"/>
                </a:cubicBezTo>
                <a:cubicBezTo>
                  <a:pt x="4132718" y="649428"/>
                  <a:pt x="4585943" y="1173553"/>
                  <a:pt x="4856238" y="1766524"/>
                </a:cubicBezTo>
                <a:lnTo>
                  <a:pt x="4930889" y="1950930"/>
                </a:lnTo>
                <a:lnTo>
                  <a:pt x="4930888" y="3928933"/>
                </a:lnTo>
                <a:lnTo>
                  <a:pt x="4836868" y="4118750"/>
                </a:lnTo>
                <a:cubicBezTo>
                  <a:pt x="4733861" y="4297163"/>
                  <a:pt x="4611785" y="4422507"/>
                  <a:pt x="4475082" y="4521220"/>
                </a:cubicBezTo>
                <a:lnTo>
                  <a:pt x="4350095" y="4601483"/>
                </a:lnTo>
                <a:lnTo>
                  <a:pt x="997316" y="4601483"/>
                </a:lnTo>
                <a:lnTo>
                  <a:pt x="892840" y="4484501"/>
                </a:lnTo>
                <a:cubicBezTo>
                  <a:pt x="678469" y="4214961"/>
                  <a:pt x="542824" y="3894419"/>
                  <a:pt x="407191" y="3560852"/>
                </a:cubicBezTo>
                <a:cubicBezTo>
                  <a:pt x="109259" y="2828169"/>
                  <a:pt x="-222537" y="2176461"/>
                  <a:pt x="201279" y="1442391"/>
                </a:cubicBezTo>
                <a:cubicBezTo>
                  <a:pt x="727747" y="530521"/>
                  <a:pt x="1576073" y="-30011"/>
                  <a:pt x="2486925" y="124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912E2-93A9-AA9C-3513-8CEAF8C8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0991" y="4024520"/>
            <a:ext cx="4237961" cy="11430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4400" dirty="0" err="1"/>
              <a:t>Multumim</a:t>
            </a:r>
            <a:r>
              <a:rPr lang="en-US" sz="4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9112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Writing an appointment on a paper agenda">
            <a:extLst>
              <a:ext uri="{FF2B5EF4-FFF2-40B4-BE49-F238E27FC236}">
                <a16:creationId xmlns:a16="http://schemas.microsoft.com/office/drawing/2014/main" id="{F5C11167-59D5-8B0D-71FA-C71DB3D204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992" b="-2"/>
          <a:stretch/>
        </p:blipFill>
        <p:spPr>
          <a:xfrm>
            <a:off x="4691118" y="1"/>
            <a:ext cx="7500882" cy="6857999"/>
          </a:xfrm>
          <a:custGeom>
            <a:avLst/>
            <a:gdLst/>
            <a:ahLst/>
            <a:cxnLst/>
            <a:rect l="l" t="t" r="r" b="b"/>
            <a:pathLst>
              <a:path w="7500882" h="6857999">
                <a:moveTo>
                  <a:pt x="898230" y="0"/>
                </a:moveTo>
                <a:lnTo>
                  <a:pt x="7500882" y="0"/>
                </a:lnTo>
                <a:lnTo>
                  <a:pt x="7500882" y="6857999"/>
                </a:lnTo>
                <a:lnTo>
                  <a:pt x="0" y="6857999"/>
                </a:lnTo>
                <a:lnTo>
                  <a:pt x="114106" y="6780598"/>
                </a:lnTo>
                <a:cubicBezTo>
                  <a:pt x="291579" y="6653107"/>
                  <a:pt x="465794" y="6515396"/>
                  <a:pt x="641619" y="6374813"/>
                </a:cubicBezTo>
                <a:cubicBezTo>
                  <a:pt x="1607125" y="5602838"/>
                  <a:pt x="2555378" y="4969130"/>
                  <a:pt x="2555378" y="3621655"/>
                </a:cubicBezTo>
                <a:cubicBezTo>
                  <a:pt x="2555378" y="2093191"/>
                  <a:pt x="1969579" y="754640"/>
                  <a:pt x="920818" y="14996"/>
                </a:cubicBezTo>
                <a:close/>
              </a:path>
            </a:pathLst>
          </a:cu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0BA56A81-C9DD-4EBA-9E13-32FFB51CF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3" y="0"/>
            <a:ext cx="7307402" cy="6858000"/>
          </a:xfrm>
          <a:custGeom>
            <a:avLst/>
            <a:gdLst>
              <a:gd name="connsiteX0" fmla="*/ 0 w 7097265"/>
              <a:gd name="connsiteY0" fmla="*/ 0 h 6858000"/>
              <a:gd name="connsiteX1" fmla="*/ 5474242 w 7097265"/>
              <a:gd name="connsiteY1" fmla="*/ 0 h 6858000"/>
              <a:gd name="connsiteX2" fmla="*/ 5496366 w 7097265"/>
              <a:gd name="connsiteY2" fmla="*/ 14997 h 6858000"/>
              <a:gd name="connsiteX3" fmla="*/ 7097265 w 7097265"/>
              <a:gd name="connsiteY3" fmla="*/ 3621656 h 6858000"/>
              <a:gd name="connsiteX4" fmla="*/ 5222916 w 7097265"/>
              <a:gd name="connsiteY4" fmla="*/ 6374814 h 6858000"/>
              <a:gd name="connsiteX5" fmla="*/ 4706267 w 7097265"/>
              <a:gd name="connsiteY5" fmla="*/ 6780599 h 6858000"/>
              <a:gd name="connsiteX6" fmla="*/ 4594511 w 7097265"/>
              <a:gd name="connsiteY6" fmla="*/ 6858000 h 6858000"/>
              <a:gd name="connsiteX7" fmla="*/ 0 w 709726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7265" h="6858000">
                <a:moveTo>
                  <a:pt x="0" y="0"/>
                </a:moveTo>
                <a:lnTo>
                  <a:pt x="5474242" y="0"/>
                </a:lnTo>
                <a:lnTo>
                  <a:pt x="5496366" y="14997"/>
                </a:lnTo>
                <a:cubicBezTo>
                  <a:pt x="6523529" y="754641"/>
                  <a:pt x="7097265" y="2093192"/>
                  <a:pt x="7097265" y="3621656"/>
                </a:cubicBezTo>
                <a:cubicBezTo>
                  <a:pt x="7097265" y="4969131"/>
                  <a:pt x="6168540" y="5602839"/>
                  <a:pt x="5222916" y="6374814"/>
                </a:cubicBezTo>
                <a:cubicBezTo>
                  <a:pt x="5050713" y="6515397"/>
                  <a:pt x="4880085" y="6653108"/>
                  <a:pt x="4706267" y="6780599"/>
                </a:cubicBezTo>
                <a:lnTo>
                  <a:pt x="4594511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03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D2299-1EDD-9554-0097-EE9FAA000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353" y="419322"/>
            <a:ext cx="2245982" cy="766756"/>
          </a:xfrm>
        </p:spPr>
        <p:txBody>
          <a:bodyPr vert="horz" lIns="109728" tIns="109728" rIns="109728" bIns="91440" rtlCol="0" anchor="b">
            <a:noAutofit/>
          </a:bodyPr>
          <a:lstStyle/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A7B9F-DB23-23FE-CD07-CB5A47F02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332" y="1516055"/>
            <a:ext cx="5368525" cy="4762515"/>
          </a:xfrm>
        </p:spPr>
        <p:txBody>
          <a:bodyPr vert="horz" lIns="109728" tIns="109728" rIns="109728" bIns="91440" rtlCol="0">
            <a:norm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Introducere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Prezentare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generala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Testare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Rezultate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Echipa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98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0D8B1-1B90-076F-3CB8-2C906A59E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114" y="334214"/>
            <a:ext cx="2927235" cy="757740"/>
          </a:xfrm>
        </p:spPr>
        <p:txBody>
          <a:bodyPr/>
          <a:lstStyle/>
          <a:p>
            <a:r>
              <a:rPr lang="en-US" sz="3200" b="0" dirty="0" err="1"/>
              <a:t>Introducere</a:t>
            </a:r>
            <a:endParaRPr lang="en-US" sz="32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C0403B-95A6-CD39-CE54-64CDD1F24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1143" y="1648578"/>
            <a:ext cx="10083498" cy="4715410"/>
          </a:xfrm>
        </p:spPr>
        <p:txBody>
          <a:bodyPr>
            <a:normAutofit/>
          </a:bodyPr>
          <a:lstStyle/>
          <a:p>
            <a:r>
              <a:rPr lang="en-US" sz="2000" dirty="0"/>
              <a:t>	</a:t>
            </a:r>
            <a:r>
              <a:rPr lang="en-US" sz="2000" dirty="0" err="1"/>
              <a:t>Scopul</a:t>
            </a:r>
            <a:r>
              <a:rPr lang="en-US" sz="2000" dirty="0"/>
              <a:t> </a:t>
            </a:r>
            <a:r>
              <a:rPr lang="en-US" sz="2000" dirty="0" err="1"/>
              <a:t>acestui</a:t>
            </a:r>
            <a:r>
              <a:rPr lang="en-US" sz="2000" dirty="0"/>
              <a:t> </a:t>
            </a:r>
            <a:r>
              <a:rPr lang="en-US" sz="2000" dirty="0" err="1"/>
              <a:t>proiect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utilizarea</a:t>
            </a:r>
            <a:r>
              <a:rPr lang="en-US" sz="2000" dirty="0"/>
              <a:t> </a:t>
            </a:r>
            <a:r>
              <a:rPr lang="en-US" sz="2000" dirty="0" err="1"/>
              <a:t>tehnicilor</a:t>
            </a:r>
            <a:r>
              <a:rPr lang="en-US" sz="2000" dirty="0"/>
              <a:t> de </a:t>
            </a:r>
            <a:r>
              <a:rPr lang="en-US" sz="2000" dirty="0" err="1"/>
              <a:t>procesare</a:t>
            </a:r>
            <a:r>
              <a:rPr lang="en-US" sz="2000" dirty="0"/>
              <a:t> a </a:t>
            </a:r>
            <a:r>
              <a:rPr lang="en-US" sz="2000" dirty="0" err="1"/>
              <a:t>imaginilor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ajuta</a:t>
            </a:r>
            <a:r>
              <a:rPr lang="en-US" sz="2000" dirty="0"/>
              <a:t> in </a:t>
            </a:r>
            <a:r>
              <a:rPr lang="en-US" sz="2000" dirty="0" err="1"/>
              <a:t>recunoasterea</a:t>
            </a:r>
            <a:r>
              <a:rPr lang="en-US" sz="2000" dirty="0"/>
              <a:t> </a:t>
            </a:r>
            <a:r>
              <a:rPr lang="en-US" sz="2000" dirty="0" err="1"/>
              <a:t>semnelor</a:t>
            </a:r>
            <a:r>
              <a:rPr lang="en-US" sz="2000" dirty="0"/>
              <a:t> de </a:t>
            </a:r>
            <a:r>
              <a:rPr lang="en-US" sz="2000" dirty="0" err="1"/>
              <a:t>circulatie</a:t>
            </a:r>
            <a:r>
              <a:rPr lang="en-US" sz="2000" dirty="0"/>
              <a:t> </a:t>
            </a:r>
            <a:r>
              <a:rPr lang="en-US" sz="2000" dirty="0" err="1"/>
              <a:t>distincte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	</a:t>
            </a:r>
            <a:r>
              <a:rPr lang="en-US" sz="2000" dirty="0" err="1"/>
              <a:t>Detectarea</a:t>
            </a:r>
            <a:r>
              <a:rPr lang="en-US" sz="2000" dirty="0"/>
              <a:t> </a:t>
            </a:r>
            <a:r>
              <a:rPr lang="en-US" sz="2000" dirty="0" err="1"/>
              <a:t>semnelor</a:t>
            </a:r>
            <a:r>
              <a:rPr lang="en-US" sz="2000" dirty="0"/>
              <a:t> de </a:t>
            </a:r>
            <a:r>
              <a:rPr lang="en-US" sz="2000" dirty="0" err="1"/>
              <a:t>circulatie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instruita</a:t>
            </a:r>
            <a:r>
              <a:rPr lang="en-US" sz="2000" dirty="0"/>
              <a:t> in </a:t>
            </a:r>
            <a:r>
              <a:rPr lang="en-US" sz="2000" dirty="0" err="1"/>
              <a:t>acest</a:t>
            </a:r>
            <a:r>
              <a:rPr lang="en-US" sz="2000" dirty="0"/>
              <a:t>  </a:t>
            </a:r>
            <a:r>
              <a:rPr lang="en-US" sz="2000" dirty="0" err="1"/>
              <a:t>proiect</a:t>
            </a:r>
            <a:r>
              <a:rPr lang="en-US" sz="2000" dirty="0"/>
              <a:t> </a:t>
            </a:r>
            <a:r>
              <a:rPr lang="en-US" sz="2000" dirty="0" err="1"/>
              <a:t>folosind</a:t>
            </a:r>
            <a:r>
              <a:rPr lang="en-US" sz="2000" dirty="0"/>
              <a:t> o </a:t>
            </a:r>
            <a:r>
              <a:rPr lang="en-US" sz="2000" dirty="0" err="1"/>
              <a:t>abordare</a:t>
            </a:r>
            <a:r>
              <a:rPr lang="en-US" sz="2000" dirty="0"/>
              <a:t> de </a:t>
            </a:r>
            <a:r>
              <a:rPr lang="en-US" sz="2000" dirty="0" err="1"/>
              <a:t>baza</a:t>
            </a:r>
            <a:r>
              <a:rPr lang="en-US" sz="2000" dirty="0"/>
              <a:t> a </a:t>
            </a:r>
            <a:r>
              <a:rPr lang="en-US" sz="2000" dirty="0" err="1"/>
              <a:t>procesarii</a:t>
            </a:r>
            <a:r>
              <a:rPr lang="en-US" sz="2000" dirty="0"/>
              <a:t> </a:t>
            </a:r>
            <a:r>
              <a:rPr lang="en-US" sz="2000" dirty="0" err="1"/>
              <a:t>imaginilor</a:t>
            </a:r>
            <a:r>
              <a:rPr lang="en-US" sz="2000" dirty="0"/>
              <a:t>, care reduce </a:t>
            </a:r>
            <a:r>
              <a:rPr lang="en-US" sz="2000" dirty="0" err="1"/>
              <a:t>timpul</a:t>
            </a:r>
            <a:r>
              <a:rPr lang="en-US" sz="2000" dirty="0"/>
              <a:t> de </a:t>
            </a:r>
            <a:r>
              <a:rPr lang="en-US" sz="2000" dirty="0" err="1"/>
              <a:t>procesare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imbunatateste</a:t>
            </a:r>
            <a:r>
              <a:rPr lang="en-US" sz="2000" dirty="0"/>
              <a:t> </a:t>
            </a:r>
            <a:r>
              <a:rPr lang="en-US" sz="2000" dirty="0" err="1"/>
              <a:t>acuratetea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4903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ACB619-0A09-4C51-8BA5-9BDECE7E4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44D3CAF-8753-4313-AA2D-F75CAC4DD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0637" y="0"/>
            <a:ext cx="4013331" cy="2742133"/>
          </a:xfrm>
          <a:custGeom>
            <a:avLst/>
            <a:gdLst>
              <a:gd name="connsiteX0" fmla="*/ 294151 w 4013331"/>
              <a:gd name="connsiteY0" fmla="*/ 0 h 2742133"/>
              <a:gd name="connsiteX1" fmla="*/ 3844057 w 4013331"/>
              <a:gd name="connsiteY1" fmla="*/ 0 h 2742133"/>
              <a:gd name="connsiteX2" fmla="*/ 3892490 w 4013331"/>
              <a:gd name="connsiteY2" fmla="*/ 131440 h 2742133"/>
              <a:gd name="connsiteX3" fmla="*/ 4013331 w 4013331"/>
              <a:gd name="connsiteY3" fmla="*/ 941251 h 2742133"/>
              <a:gd name="connsiteX4" fmla="*/ 3804827 w 4013331"/>
              <a:gd name="connsiteY4" fmla="*/ 1540292 h 2742133"/>
              <a:gd name="connsiteX5" fmla="*/ 3187498 w 4013331"/>
              <a:gd name="connsiteY5" fmla="*/ 2098087 h 2742133"/>
              <a:gd name="connsiteX6" fmla="*/ 3051769 w 4013331"/>
              <a:gd name="connsiteY6" fmla="*/ 2204787 h 2742133"/>
              <a:gd name="connsiteX7" fmla="*/ 1936476 w 4013331"/>
              <a:gd name="connsiteY7" fmla="*/ 2742133 h 2742133"/>
              <a:gd name="connsiteX8" fmla="*/ 467303 w 4013331"/>
              <a:gd name="connsiteY8" fmla="*/ 1868695 h 2742133"/>
              <a:gd name="connsiteX9" fmla="*/ 310732 w 4013331"/>
              <a:gd name="connsiteY9" fmla="*/ 1645244 h 2742133"/>
              <a:gd name="connsiteX10" fmla="*/ 0 w 4013331"/>
              <a:gd name="connsiteY10" fmla="*/ 941251 h 2742133"/>
              <a:gd name="connsiteX11" fmla="*/ 187749 w 4013331"/>
              <a:gd name="connsiteY11" fmla="*/ 183076 h 2742133"/>
              <a:gd name="connsiteX12" fmla="*/ 288888 w 4013331"/>
              <a:gd name="connsiteY12" fmla="*/ 7329 h 2742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13331" h="2742133">
                <a:moveTo>
                  <a:pt x="294151" y="0"/>
                </a:moveTo>
                <a:lnTo>
                  <a:pt x="3844057" y="0"/>
                </a:lnTo>
                <a:lnTo>
                  <a:pt x="3892490" y="131440"/>
                </a:lnTo>
                <a:cubicBezTo>
                  <a:pt x="3971777" y="378867"/>
                  <a:pt x="4013331" y="652783"/>
                  <a:pt x="4013331" y="941251"/>
                </a:cubicBezTo>
                <a:cubicBezTo>
                  <a:pt x="4013331" y="1171430"/>
                  <a:pt x="3948997" y="1356167"/>
                  <a:pt x="3804827" y="1540292"/>
                </a:cubicBezTo>
                <a:cubicBezTo>
                  <a:pt x="3654026" y="1732895"/>
                  <a:pt x="3427436" y="1910292"/>
                  <a:pt x="3187498" y="2098087"/>
                </a:cubicBezTo>
                <a:cubicBezTo>
                  <a:pt x="3143231" y="2132693"/>
                  <a:pt x="3097499" y="2168522"/>
                  <a:pt x="3051769" y="2204787"/>
                </a:cubicBezTo>
                <a:cubicBezTo>
                  <a:pt x="2642425" y="2529345"/>
                  <a:pt x="2343664" y="2742133"/>
                  <a:pt x="1936476" y="2742133"/>
                </a:cubicBezTo>
                <a:cubicBezTo>
                  <a:pt x="1316045" y="2742133"/>
                  <a:pt x="876647" y="2480932"/>
                  <a:pt x="467303" y="1868695"/>
                </a:cubicBezTo>
                <a:cubicBezTo>
                  <a:pt x="413736" y="1788559"/>
                  <a:pt x="361372" y="1715679"/>
                  <a:pt x="310732" y="1645244"/>
                </a:cubicBezTo>
                <a:cubicBezTo>
                  <a:pt x="100850" y="1353195"/>
                  <a:pt x="0" y="1201315"/>
                  <a:pt x="0" y="941251"/>
                </a:cubicBezTo>
                <a:cubicBezTo>
                  <a:pt x="0" y="683021"/>
                  <a:pt x="63214" y="427935"/>
                  <a:pt x="187749" y="183076"/>
                </a:cubicBezTo>
                <a:cubicBezTo>
                  <a:pt x="218215" y="123194"/>
                  <a:pt x="251953" y="64578"/>
                  <a:pt x="288888" y="7329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D4A9DCA-CD08-4326-A478-9ABDAC690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319" y="0"/>
            <a:ext cx="3401415" cy="2440484"/>
          </a:xfrm>
          <a:custGeom>
            <a:avLst/>
            <a:gdLst>
              <a:gd name="connsiteX0" fmla="*/ 332917 w 3401415"/>
              <a:gd name="connsiteY0" fmla="*/ 0 h 2440484"/>
              <a:gd name="connsiteX1" fmla="*/ 3207137 w 3401415"/>
              <a:gd name="connsiteY1" fmla="*/ 0 h 2440484"/>
              <a:gd name="connsiteX2" fmla="*/ 3242654 w 3401415"/>
              <a:gd name="connsiteY2" fmla="*/ 74937 h 2440484"/>
              <a:gd name="connsiteX3" fmla="*/ 3401415 w 3401415"/>
              <a:gd name="connsiteY3" fmla="*/ 914184 h 2440484"/>
              <a:gd name="connsiteX4" fmla="*/ 3224702 w 3401415"/>
              <a:gd name="connsiteY4" fmla="*/ 1421888 h 2440484"/>
              <a:gd name="connsiteX5" fmla="*/ 2701498 w 3401415"/>
              <a:gd name="connsiteY5" fmla="*/ 1894635 h 2440484"/>
              <a:gd name="connsiteX6" fmla="*/ 2586463 w 3401415"/>
              <a:gd name="connsiteY6" fmla="*/ 1985068 h 2440484"/>
              <a:gd name="connsiteX7" fmla="*/ 1641219 w 3401415"/>
              <a:gd name="connsiteY7" fmla="*/ 2440484 h 2440484"/>
              <a:gd name="connsiteX8" fmla="*/ 396053 w 3401415"/>
              <a:gd name="connsiteY8" fmla="*/ 1700219 h 2440484"/>
              <a:gd name="connsiteX9" fmla="*/ 263354 w 3401415"/>
              <a:gd name="connsiteY9" fmla="*/ 1510839 h 2440484"/>
              <a:gd name="connsiteX10" fmla="*/ 0 w 3401415"/>
              <a:gd name="connsiteY10" fmla="*/ 914184 h 2440484"/>
              <a:gd name="connsiteX11" fmla="*/ 159122 w 3401415"/>
              <a:gd name="connsiteY11" fmla="*/ 271610 h 2440484"/>
              <a:gd name="connsiteX12" fmla="*/ 244841 w 3401415"/>
              <a:gd name="connsiteY12" fmla="*/ 122658 h 2440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01415" h="2440484">
                <a:moveTo>
                  <a:pt x="332917" y="0"/>
                </a:moveTo>
                <a:lnTo>
                  <a:pt x="3207137" y="0"/>
                </a:lnTo>
                <a:lnTo>
                  <a:pt x="3242654" y="74937"/>
                </a:lnTo>
                <a:cubicBezTo>
                  <a:pt x="3346386" y="322243"/>
                  <a:pt x="3401415" y="608579"/>
                  <a:pt x="3401415" y="914184"/>
                </a:cubicBezTo>
                <a:cubicBezTo>
                  <a:pt x="3401415" y="1109268"/>
                  <a:pt x="3346890" y="1265837"/>
                  <a:pt x="3224702" y="1421888"/>
                </a:cubicBezTo>
                <a:cubicBezTo>
                  <a:pt x="3096894" y="1585125"/>
                  <a:pt x="2904852" y="1735475"/>
                  <a:pt x="2701498" y="1894635"/>
                </a:cubicBezTo>
                <a:cubicBezTo>
                  <a:pt x="2663980" y="1923966"/>
                  <a:pt x="2625221" y="1954332"/>
                  <a:pt x="2586463" y="1985068"/>
                </a:cubicBezTo>
                <a:cubicBezTo>
                  <a:pt x="2239532" y="2260140"/>
                  <a:pt x="1986324" y="2440484"/>
                  <a:pt x="1641219" y="2440484"/>
                </a:cubicBezTo>
                <a:cubicBezTo>
                  <a:pt x="1115386" y="2440484"/>
                  <a:pt x="742984" y="2219109"/>
                  <a:pt x="396053" y="1700219"/>
                </a:cubicBezTo>
                <a:cubicBezTo>
                  <a:pt x="350653" y="1632303"/>
                  <a:pt x="306273" y="1570535"/>
                  <a:pt x="263354" y="1510839"/>
                </a:cubicBezTo>
                <a:cubicBezTo>
                  <a:pt x="85473" y="1263318"/>
                  <a:pt x="0" y="1134597"/>
                  <a:pt x="0" y="914184"/>
                </a:cubicBezTo>
                <a:cubicBezTo>
                  <a:pt x="0" y="695327"/>
                  <a:pt x="53576" y="479135"/>
                  <a:pt x="159122" y="271610"/>
                </a:cubicBezTo>
                <a:cubicBezTo>
                  <a:pt x="184943" y="220858"/>
                  <a:pt x="213538" y="171179"/>
                  <a:pt x="244841" y="122658"/>
                </a:cubicBezTo>
                <a:close/>
              </a:path>
            </a:pathLst>
          </a:custGeom>
          <a:noFill/>
          <a:ln w="158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EB24D6D-151C-47FB-8FFE-984F0743D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2490" y="0"/>
            <a:ext cx="4164597" cy="2817185"/>
          </a:xfrm>
          <a:custGeom>
            <a:avLst/>
            <a:gdLst>
              <a:gd name="connsiteX0" fmla="*/ 237339 w 4130517"/>
              <a:gd name="connsiteY0" fmla="*/ 0 h 2806419"/>
              <a:gd name="connsiteX1" fmla="*/ 3997489 w 4130517"/>
              <a:gd name="connsiteY1" fmla="*/ 0 h 2806419"/>
              <a:gd name="connsiteX2" fmla="*/ 4006148 w 4130517"/>
              <a:gd name="connsiteY2" fmla="*/ 24333 h 2806419"/>
              <a:gd name="connsiteX3" fmla="*/ 4130517 w 4130517"/>
              <a:gd name="connsiteY3" fmla="*/ 887307 h 2806419"/>
              <a:gd name="connsiteX4" fmla="*/ 3915925 w 4130517"/>
              <a:gd name="connsiteY4" fmla="*/ 1525677 h 2806419"/>
              <a:gd name="connsiteX5" fmla="*/ 3280571 w 4130517"/>
              <a:gd name="connsiteY5" fmla="*/ 2120090 h 2806419"/>
              <a:gd name="connsiteX6" fmla="*/ 3140878 w 4130517"/>
              <a:gd name="connsiteY6" fmla="*/ 2233796 h 2806419"/>
              <a:gd name="connsiteX7" fmla="*/ 1993019 w 4130517"/>
              <a:gd name="connsiteY7" fmla="*/ 2806419 h 2806419"/>
              <a:gd name="connsiteX8" fmla="*/ 480948 w 4130517"/>
              <a:gd name="connsiteY8" fmla="*/ 1875638 h 2806419"/>
              <a:gd name="connsiteX9" fmla="*/ 319805 w 4130517"/>
              <a:gd name="connsiteY9" fmla="*/ 1637519 h 2806419"/>
              <a:gd name="connsiteX10" fmla="*/ 0 w 4130517"/>
              <a:gd name="connsiteY10" fmla="*/ 887307 h 2806419"/>
              <a:gd name="connsiteX11" fmla="*/ 193231 w 4130517"/>
              <a:gd name="connsiteY11" fmla="*/ 79360 h 280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30517" h="2806419">
                <a:moveTo>
                  <a:pt x="237339" y="0"/>
                </a:moveTo>
                <a:lnTo>
                  <a:pt x="3997489" y="0"/>
                </a:lnTo>
                <a:lnTo>
                  <a:pt x="4006148" y="24333"/>
                </a:lnTo>
                <a:cubicBezTo>
                  <a:pt x="4087750" y="288004"/>
                  <a:pt x="4130517" y="579903"/>
                  <a:pt x="4130517" y="887307"/>
                </a:cubicBezTo>
                <a:cubicBezTo>
                  <a:pt x="4130517" y="1132599"/>
                  <a:pt x="4064304" y="1329464"/>
                  <a:pt x="3915925" y="1525677"/>
                </a:cubicBezTo>
                <a:cubicBezTo>
                  <a:pt x="3760721" y="1730924"/>
                  <a:pt x="3527514" y="1919967"/>
                  <a:pt x="3280571" y="2120090"/>
                </a:cubicBezTo>
                <a:cubicBezTo>
                  <a:pt x="3235011" y="2156968"/>
                  <a:pt x="3187944" y="2195151"/>
                  <a:pt x="3140878" y="2233796"/>
                </a:cubicBezTo>
                <a:cubicBezTo>
                  <a:pt x="2719582" y="2579662"/>
                  <a:pt x="2412097" y="2806419"/>
                  <a:pt x="1993019" y="2806419"/>
                </a:cubicBezTo>
                <a:cubicBezTo>
                  <a:pt x="1354472" y="2806419"/>
                  <a:pt x="902244" y="2528070"/>
                  <a:pt x="480948" y="1875638"/>
                </a:cubicBezTo>
                <a:cubicBezTo>
                  <a:pt x="425816" y="1790244"/>
                  <a:pt x="371924" y="1712578"/>
                  <a:pt x="319805" y="1637519"/>
                </a:cubicBezTo>
                <a:cubicBezTo>
                  <a:pt x="103795" y="1326296"/>
                  <a:pt x="0" y="1164446"/>
                  <a:pt x="0" y="887307"/>
                </a:cubicBezTo>
                <a:cubicBezTo>
                  <a:pt x="0" y="612125"/>
                  <a:pt x="65060" y="340293"/>
                  <a:pt x="193231" y="7936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B85EDFA-C3E9-456D-B330-A7119BFB2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577" y="0"/>
            <a:ext cx="4389519" cy="2916937"/>
          </a:xfrm>
          <a:custGeom>
            <a:avLst/>
            <a:gdLst>
              <a:gd name="connsiteX0" fmla="*/ 208215 w 4389519"/>
              <a:gd name="connsiteY0" fmla="*/ 0 h 2916937"/>
              <a:gd name="connsiteX1" fmla="*/ 4284014 w 4389519"/>
              <a:gd name="connsiteY1" fmla="*/ 0 h 2916937"/>
              <a:gd name="connsiteX2" fmla="*/ 4335794 w 4389519"/>
              <a:gd name="connsiteY2" fmla="*/ 207911 h 2916937"/>
              <a:gd name="connsiteX3" fmla="*/ 4376420 w 4389519"/>
              <a:gd name="connsiteY3" fmla="*/ 1078865 h 2916937"/>
              <a:gd name="connsiteX4" fmla="*/ 4090147 w 4389519"/>
              <a:gd name="connsiteY4" fmla="*/ 1734728 h 2916937"/>
              <a:gd name="connsiteX5" fmla="*/ 3362552 w 4389519"/>
              <a:gd name="connsiteY5" fmla="*/ 2305097 h 2916937"/>
              <a:gd name="connsiteX6" fmla="*/ 3204152 w 4389519"/>
              <a:gd name="connsiteY6" fmla="*/ 2412521 h 2916937"/>
              <a:gd name="connsiteX7" fmla="*/ 1936072 w 4389519"/>
              <a:gd name="connsiteY7" fmla="*/ 2912360 h 2916937"/>
              <a:gd name="connsiteX8" fmla="*/ 421690 w 4389519"/>
              <a:gd name="connsiteY8" fmla="*/ 1787063 h 2916937"/>
              <a:gd name="connsiteX9" fmla="*/ 273167 w 4389519"/>
              <a:gd name="connsiteY9" fmla="*/ 1520080 h 2916937"/>
              <a:gd name="connsiteX10" fmla="*/ 4118 w 4389519"/>
              <a:gd name="connsiteY10" fmla="*/ 696338 h 2916937"/>
              <a:gd name="connsiteX11" fmla="*/ 175984 w 4389519"/>
              <a:gd name="connsiteY11" fmla="*/ 60381 h 2916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89519" h="2916937">
                <a:moveTo>
                  <a:pt x="208215" y="0"/>
                </a:moveTo>
                <a:lnTo>
                  <a:pt x="4284014" y="0"/>
                </a:lnTo>
                <a:lnTo>
                  <a:pt x="4335794" y="207911"/>
                </a:lnTo>
                <a:cubicBezTo>
                  <a:pt x="4388748" y="479686"/>
                  <a:pt x="4403109" y="773803"/>
                  <a:pt x="4376420" y="1078865"/>
                </a:cubicBezTo>
                <a:cubicBezTo>
                  <a:pt x="4353703" y="1338514"/>
                  <a:pt x="4265383" y="1540772"/>
                  <a:pt x="4090147" y="1734728"/>
                </a:cubicBezTo>
                <a:cubicBezTo>
                  <a:pt x="3906850" y="1937616"/>
                  <a:pt x="3642485" y="2116128"/>
                  <a:pt x="3362552" y="2305097"/>
                </a:cubicBezTo>
                <a:cubicBezTo>
                  <a:pt x="3310910" y="2339914"/>
                  <a:pt x="3257553" y="2375972"/>
                  <a:pt x="3204152" y="2412521"/>
                </a:cubicBezTo>
                <a:cubicBezTo>
                  <a:pt x="2726165" y="2739616"/>
                  <a:pt x="2379682" y="2951171"/>
                  <a:pt x="1936072" y="2912360"/>
                </a:cubicBezTo>
                <a:cubicBezTo>
                  <a:pt x="1260148" y="2853224"/>
                  <a:pt x="807225" y="2516700"/>
                  <a:pt x="421690" y="1787063"/>
                </a:cubicBezTo>
                <a:cubicBezTo>
                  <a:pt x="371240" y="1691563"/>
                  <a:pt x="321385" y="1604361"/>
                  <a:pt x="273167" y="1520080"/>
                </a:cubicBezTo>
                <a:cubicBezTo>
                  <a:pt x="73334" y="1170636"/>
                  <a:pt x="-21548" y="989700"/>
                  <a:pt x="4118" y="696338"/>
                </a:cubicBezTo>
                <a:cubicBezTo>
                  <a:pt x="23232" y="477870"/>
                  <a:pt x="80908" y="264786"/>
                  <a:pt x="175984" y="60381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516F90C-A3AC-46E0-8029-8C20BB17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684496"/>
            <a:ext cx="4293360" cy="5181455"/>
          </a:xfrm>
          <a:custGeom>
            <a:avLst/>
            <a:gdLst>
              <a:gd name="connsiteX0" fmla="*/ 1155130 w 4174269"/>
              <a:gd name="connsiteY0" fmla="*/ 990 h 5181455"/>
              <a:gd name="connsiteX1" fmla="*/ 2396955 w 4174269"/>
              <a:gd name="connsiteY1" fmla="*/ 367328 h 5181455"/>
              <a:gd name="connsiteX2" fmla="*/ 3827960 w 4174269"/>
              <a:gd name="connsiteY2" fmla="*/ 4749328 h 5181455"/>
              <a:gd name="connsiteX3" fmla="*/ 3561502 w 4174269"/>
              <a:gd name="connsiteY3" fmla="*/ 5090948 h 5181455"/>
              <a:gd name="connsiteX4" fmla="*/ 3452726 w 4174269"/>
              <a:gd name="connsiteY4" fmla="*/ 5181455 h 5181455"/>
              <a:gd name="connsiteX5" fmla="*/ 0 w 4174269"/>
              <a:gd name="connsiteY5" fmla="*/ 5181455 h 5181455"/>
              <a:gd name="connsiteX6" fmla="*/ 0 w 4174269"/>
              <a:gd name="connsiteY6" fmla="*/ 251605 h 5181455"/>
              <a:gd name="connsiteX7" fmla="*/ 157396 w 4174269"/>
              <a:gd name="connsiteY7" fmla="*/ 182600 h 5181455"/>
              <a:gd name="connsiteX8" fmla="*/ 1155130 w 4174269"/>
              <a:gd name="connsiteY8" fmla="*/ 990 h 5181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74269" h="5181455">
                <a:moveTo>
                  <a:pt x="1155130" y="990"/>
                </a:moveTo>
                <a:cubicBezTo>
                  <a:pt x="1564667" y="12730"/>
                  <a:pt x="1984593" y="129250"/>
                  <a:pt x="2396955" y="367328"/>
                </a:cubicBezTo>
                <a:cubicBezTo>
                  <a:pt x="3871760" y="1218807"/>
                  <a:pt x="4678347" y="3276416"/>
                  <a:pt x="3827960" y="4749328"/>
                </a:cubicBezTo>
                <a:cubicBezTo>
                  <a:pt x="3748235" y="4887417"/>
                  <a:pt x="3658928" y="4998272"/>
                  <a:pt x="3561502" y="5090948"/>
                </a:cubicBezTo>
                <a:lnTo>
                  <a:pt x="3452726" y="5181455"/>
                </a:lnTo>
                <a:lnTo>
                  <a:pt x="0" y="5181455"/>
                </a:lnTo>
                <a:lnTo>
                  <a:pt x="0" y="251605"/>
                </a:lnTo>
                <a:lnTo>
                  <a:pt x="157396" y="182600"/>
                </a:lnTo>
                <a:cubicBezTo>
                  <a:pt x="475610" y="54980"/>
                  <a:pt x="811718" y="-8854"/>
                  <a:pt x="1155130" y="99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CFD6E36-333B-4520-8313-396CCE682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355238"/>
            <a:ext cx="4381339" cy="5510713"/>
          </a:xfrm>
          <a:custGeom>
            <a:avLst/>
            <a:gdLst>
              <a:gd name="connsiteX0" fmla="*/ 948905 w 4259808"/>
              <a:gd name="connsiteY0" fmla="*/ 1556 h 5510713"/>
              <a:gd name="connsiteX1" fmla="*/ 2304106 w 4259808"/>
              <a:gd name="connsiteY1" fmla="*/ 405867 h 5510713"/>
              <a:gd name="connsiteX2" fmla="*/ 3890982 w 4259808"/>
              <a:gd name="connsiteY2" fmla="*/ 5156588 h 5510713"/>
              <a:gd name="connsiteX3" fmla="*/ 3680329 w 4259808"/>
              <a:gd name="connsiteY3" fmla="*/ 5445948 h 5510713"/>
              <a:gd name="connsiteX4" fmla="*/ 3616504 w 4259808"/>
              <a:gd name="connsiteY4" fmla="*/ 5510713 h 5510713"/>
              <a:gd name="connsiteX5" fmla="*/ 0 w 4259808"/>
              <a:gd name="connsiteY5" fmla="*/ 5510713 h 5510713"/>
              <a:gd name="connsiteX6" fmla="*/ 0 w 4259808"/>
              <a:gd name="connsiteY6" fmla="*/ 144797 h 5510713"/>
              <a:gd name="connsiteX7" fmla="*/ 164164 w 4259808"/>
              <a:gd name="connsiteY7" fmla="*/ 92266 h 5510713"/>
              <a:gd name="connsiteX8" fmla="*/ 948905 w 4259808"/>
              <a:gd name="connsiteY8" fmla="*/ 1556 h 5510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59808" h="5510713">
                <a:moveTo>
                  <a:pt x="948905" y="1556"/>
                </a:moveTo>
                <a:cubicBezTo>
                  <a:pt x="1395136" y="16867"/>
                  <a:pt x="1853354" y="145625"/>
                  <a:pt x="2304106" y="405867"/>
                </a:cubicBezTo>
                <a:cubicBezTo>
                  <a:pt x="3916211" y="1336616"/>
                  <a:pt x="4808028" y="3568218"/>
                  <a:pt x="3890982" y="5156588"/>
                </a:cubicBezTo>
                <a:cubicBezTo>
                  <a:pt x="3826502" y="5268272"/>
                  <a:pt x="3756052" y="5363347"/>
                  <a:pt x="3680329" y="5445948"/>
                </a:cubicBezTo>
                <a:lnTo>
                  <a:pt x="3616504" y="5510713"/>
                </a:lnTo>
                <a:lnTo>
                  <a:pt x="0" y="5510713"/>
                </a:lnTo>
                <a:lnTo>
                  <a:pt x="0" y="144797"/>
                </a:lnTo>
                <a:lnTo>
                  <a:pt x="164164" y="92266"/>
                </a:lnTo>
                <a:cubicBezTo>
                  <a:pt x="418657" y="23914"/>
                  <a:pt x="681631" y="-7614"/>
                  <a:pt x="948905" y="1556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0525857-3EAD-4969-9196-A890F8DE6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55284"/>
            <a:ext cx="3807666" cy="4710667"/>
          </a:xfrm>
          <a:custGeom>
            <a:avLst/>
            <a:gdLst>
              <a:gd name="connsiteX0" fmla="*/ 1057511 w 3702048"/>
              <a:gd name="connsiteY0" fmla="*/ 1243 h 4710667"/>
              <a:gd name="connsiteX1" fmla="*/ 2139959 w 3702048"/>
              <a:gd name="connsiteY1" fmla="*/ 324180 h 4710667"/>
              <a:gd name="connsiteX2" fmla="*/ 3407455 w 3702048"/>
              <a:gd name="connsiteY2" fmla="*/ 4118750 h 4710667"/>
              <a:gd name="connsiteX3" fmla="*/ 2754080 w 3702048"/>
              <a:gd name="connsiteY3" fmla="*/ 4690965 h 4710667"/>
              <a:gd name="connsiteX4" fmla="*/ 2711405 w 3702048"/>
              <a:gd name="connsiteY4" fmla="*/ 4710667 h 4710667"/>
              <a:gd name="connsiteX5" fmla="*/ 0 w 3702048"/>
              <a:gd name="connsiteY5" fmla="*/ 4710667 h 4710667"/>
              <a:gd name="connsiteX6" fmla="*/ 0 w 3702048"/>
              <a:gd name="connsiteY6" fmla="*/ 239601 h 4710667"/>
              <a:gd name="connsiteX7" fmla="*/ 72857 w 3702048"/>
              <a:gd name="connsiteY7" fmla="*/ 203063 h 4710667"/>
              <a:gd name="connsiteX8" fmla="*/ 1057511 w 3702048"/>
              <a:gd name="connsiteY8" fmla="*/ 1243 h 471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2048" h="4710667">
                <a:moveTo>
                  <a:pt x="1057511" y="1243"/>
                </a:moveTo>
                <a:cubicBezTo>
                  <a:pt x="1413932" y="13473"/>
                  <a:pt x="1779927" y="116316"/>
                  <a:pt x="2139959" y="324180"/>
                </a:cubicBezTo>
                <a:cubicBezTo>
                  <a:pt x="3427605" y="1067603"/>
                  <a:pt x="4139931" y="2850064"/>
                  <a:pt x="3407455" y="4118750"/>
                </a:cubicBezTo>
                <a:cubicBezTo>
                  <a:pt x="3235777" y="4416105"/>
                  <a:pt x="3011128" y="4566048"/>
                  <a:pt x="2754080" y="4690965"/>
                </a:cubicBezTo>
                <a:lnTo>
                  <a:pt x="2711405" y="4710667"/>
                </a:lnTo>
                <a:lnTo>
                  <a:pt x="0" y="4710667"/>
                </a:lnTo>
                <a:lnTo>
                  <a:pt x="0" y="239601"/>
                </a:lnTo>
                <a:lnTo>
                  <a:pt x="72857" y="203063"/>
                </a:lnTo>
                <a:cubicBezTo>
                  <a:pt x="383165" y="61024"/>
                  <a:pt x="715942" y="-10476"/>
                  <a:pt x="1057511" y="1243"/>
                </a:cubicBezTo>
                <a:close/>
              </a:path>
            </a:pathLst>
          </a:custGeom>
          <a:noFill/>
          <a:ln w="158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EA385DF-E58A-4933-89FF-3F93F8CAE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FF1FDE-82B1-467C-9F5C-8492F4107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8B73C1E-EDFD-431F-8713-8E7A48E29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5B7DBD8-99BB-42EA-9292-033600CE0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A25BC3F-79D7-496B-9CAD-9BC490954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55ADFC-9232-6387-108C-3D513A746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665" y="300742"/>
            <a:ext cx="4630132" cy="819102"/>
          </a:xfrm>
        </p:spPr>
        <p:txBody>
          <a:bodyPr>
            <a:normAutofit/>
          </a:bodyPr>
          <a:lstStyle/>
          <a:p>
            <a:r>
              <a:rPr lang="en-US" sz="3200" b="0" dirty="0" err="1"/>
              <a:t>Prezentare</a:t>
            </a:r>
            <a:r>
              <a:rPr lang="en-US" sz="3200" b="0" dirty="0"/>
              <a:t> </a:t>
            </a:r>
            <a:r>
              <a:rPr lang="en-US" sz="3200" b="0" dirty="0" err="1"/>
              <a:t>generala</a:t>
            </a:r>
            <a:endParaRPr lang="en-US" sz="32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CD3E1-B841-12C4-F4D2-EA067FAF6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6507" y="1805982"/>
            <a:ext cx="10803039" cy="5042743"/>
          </a:xfrm>
        </p:spPr>
        <p:txBody>
          <a:bodyPr anchor="t">
            <a:normAutofit/>
          </a:bodyPr>
          <a:lstStyle/>
          <a:p>
            <a:r>
              <a:rPr lang="en-US" sz="2000" dirty="0"/>
              <a:t>	Este bine </a:t>
            </a:r>
            <a:r>
              <a:rPr lang="en-US" sz="2000" dirty="0" err="1"/>
              <a:t>cunoscut</a:t>
            </a:r>
            <a:r>
              <a:rPr lang="en-US" sz="2000" dirty="0"/>
              <a:t> </a:t>
            </a:r>
            <a:r>
              <a:rPr lang="en-US" sz="2000" dirty="0" err="1"/>
              <a:t>faptul</a:t>
            </a:r>
            <a:r>
              <a:rPr lang="en-US" sz="2000" dirty="0"/>
              <a:t> ca </a:t>
            </a:r>
            <a:r>
              <a:rPr lang="en-US" sz="2000" dirty="0" err="1"/>
              <a:t>numarul</a:t>
            </a:r>
            <a:r>
              <a:rPr lang="en-US" sz="2000" dirty="0"/>
              <a:t> de </a:t>
            </a:r>
            <a:r>
              <a:rPr lang="en-US" sz="2000" dirty="0" err="1"/>
              <a:t>vehicule</a:t>
            </a:r>
            <a:r>
              <a:rPr lang="en-US" sz="2000" dirty="0"/>
              <a:t> </a:t>
            </a:r>
            <a:r>
              <a:rPr lang="en-US" sz="2000" dirty="0" err="1"/>
              <a:t>rutiere</a:t>
            </a:r>
            <a:r>
              <a:rPr lang="en-US" sz="2000" dirty="0"/>
              <a:t> a </a:t>
            </a:r>
            <a:r>
              <a:rPr lang="en-US" sz="2000" dirty="0" err="1"/>
              <a:t>crescut</a:t>
            </a:r>
            <a:r>
              <a:rPr lang="en-US" sz="2000" dirty="0"/>
              <a:t> </a:t>
            </a:r>
            <a:r>
              <a:rPr lang="en-US" sz="2000" dirty="0" err="1"/>
              <a:t>enorm</a:t>
            </a:r>
            <a:r>
              <a:rPr lang="en-US" sz="2000" dirty="0"/>
              <a:t> </a:t>
            </a:r>
            <a:r>
              <a:rPr lang="en-US" sz="2000" dirty="0" err="1"/>
              <a:t>datorita</a:t>
            </a:r>
            <a:r>
              <a:rPr lang="en-US" sz="2000" dirty="0"/>
              <a:t> </a:t>
            </a:r>
            <a:r>
              <a:rPr lang="en-US" sz="2000" dirty="0" err="1"/>
              <a:t>realizarilor</a:t>
            </a:r>
            <a:r>
              <a:rPr lang="en-US" sz="2000" dirty="0"/>
              <a:t> </a:t>
            </a:r>
            <a:r>
              <a:rPr lang="en-US" sz="2000" dirty="0" err="1"/>
              <a:t>tehnologice</a:t>
            </a:r>
            <a:r>
              <a:rPr lang="en-US" sz="2000" dirty="0"/>
              <a:t> din </a:t>
            </a:r>
            <a:r>
              <a:rPr lang="en-US" sz="2000" dirty="0" err="1"/>
              <a:t>industria</a:t>
            </a:r>
            <a:r>
              <a:rPr lang="en-US" sz="2000" dirty="0"/>
              <a:t> auto, </a:t>
            </a:r>
            <a:r>
              <a:rPr lang="en-US" sz="2000" dirty="0" err="1"/>
              <a:t>iar</a:t>
            </a:r>
            <a:r>
              <a:rPr lang="en-US" sz="2000" dirty="0"/>
              <a:t> </a:t>
            </a:r>
            <a:r>
              <a:rPr lang="en-US" sz="2000" dirty="0" err="1"/>
              <a:t>odata</a:t>
            </a:r>
            <a:r>
              <a:rPr lang="en-US" sz="2000" dirty="0"/>
              <a:t> cu </a:t>
            </a:r>
            <a:r>
              <a:rPr lang="en-US" sz="2000" dirty="0" err="1"/>
              <a:t>aceasta</a:t>
            </a:r>
            <a:r>
              <a:rPr lang="en-US" sz="2000" dirty="0"/>
              <a:t> </a:t>
            </a:r>
            <a:r>
              <a:rPr lang="en-US" sz="2000" dirty="0" err="1"/>
              <a:t>crestere</a:t>
            </a:r>
            <a:r>
              <a:rPr lang="en-US" sz="2000" dirty="0"/>
              <a:t> </a:t>
            </a:r>
            <a:r>
              <a:rPr lang="en-US" sz="2000" dirty="0" err="1"/>
              <a:t>numarul</a:t>
            </a:r>
            <a:r>
              <a:rPr lang="en-US" sz="2000" dirty="0"/>
              <a:t> </a:t>
            </a:r>
            <a:r>
              <a:rPr lang="en-US" sz="2000" dirty="0" err="1"/>
              <a:t>accidentelor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de </a:t>
            </a:r>
            <a:r>
              <a:rPr lang="en-US" sz="2000" dirty="0" err="1"/>
              <a:t>asemenea</a:t>
            </a:r>
            <a:r>
              <a:rPr lang="en-US" sz="2000" dirty="0"/>
              <a:t> </a:t>
            </a:r>
            <a:r>
              <a:rPr lang="en-US" sz="2000" dirty="0" err="1"/>
              <a:t>intr</a:t>
            </a:r>
            <a:r>
              <a:rPr lang="en-US" sz="2000" dirty="0"/>
              <a:t>-o </a:t>
            </a:r>
            <a:r>
              <a:rPr lang="en-US" sz="2000" dirty="0" err="1"/>
              <a:t>crestere</a:t>
            </a:r>
            <a:r>
              <a:rPr lang="en-US" sz="2000" dirty="0"/>
              <a:t> </a:t>
            </a:r>
            <a:r>
              <a:rPr lang="en-US" sz="2000" dirty="0" err="1"/>
              <a:t>accentuata</a:t>
            </a:r>
            <a:r>
              <a:rPr lang="en-US" sz="2000" dirty="0"/>
              <a:t> de la an la an, din </a:t>
            </a:r>
            <a:r>
              <a:rPr lang="en-US" sz="2000" dirty="0" err="1"/>
              <a:t>cauze</a:t>
            </a:r>
            <a:r>
              <a:rPr lang="en-US" sz="2000" dirty="0"/>
              <a:t> </a:t>
            </a:r>
            <a:r>
              <a:rPr lang="en-US" sz="2000" dirty="0" err="1"/>
              <a:t>diferite</a:t>
            </a:r>
            <a:r>
              <a:rPr lang="en-US" sz="2000" dirty="0"/>
              <a:t>, in care </a:t>
            </a:r>
            <a:r>
              <a:rPr lang="en-US" sz="2000" dirty="0" err="1"/>
              <a:t>necunoasterea</a:t>
            </a:r>
            <a:r>
              <a:rPr lang="en-US" sz="2000" dirty="0"/>
              <a:t> </a:t>
            </a:r>
            <a:r>
              <a:rPr lang="en-US" sz="2000" dirty="0" err="1"/>
              <a:t>semnelor</a:t>
            </a:r>
            <a:r>
              <a:rPr lang="en-US" sz="2000" dirty="0"/>
              <a:t> de </a:t>
            </a:r>
            <a:r>
              <a:rPr lang="en-US" sz="2000" dirty="0" err="1"/>
              <a:t>circulatie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considerata</a:t>
            </a:r>
            <a:r>
              <a:rPr lang="en-US" sz="2000" dirty="0"/>
              <a:t> </a:t>
            </a:r>
            <a:r>
              <a:rPr lang="en-US" sz="2000" dirty="0" err="1"/>
              <a:t>drept</a:t>
            </a:r>
            <a:r>
              <a:rPr lang="en-US" sz="2000" dirty="0"/>
              <a:t> o </a:t>
            </a:r>
            <a:r>
              <a:rPr lang="en-US" sz="2000" dirty="0" err="1"/>
              <a:t>cauza</a:t>
            </a:r>
            <a:r>
              <a:rPr lang="en-US" sz="2000" dirty="0"/>
              <a:t> majora a </a:t>
            </a:r>
            <a:r>
              <a:rPr lang="en-US" sz="2000" dirty="0" err="1"/>
              <a:t>acestor</a:t>
            </a:r>
            <a:r>
              <a:rPr lang="en-US" sz="2000" dirty="0"/>
              <a:t> </a:t>
            </a:r>
            <a:r>
              <a:rPr lang="en-US" sz="2000" dirty="0" err="1"/>
              <a:t>accidente</a:t>
            </a:r>
            <a:r>
              <a:rPr lang="en-US" sz="2000" dirty="0"/>
              <a:t>.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Dezvoltarea</a:t>
            </a:r>
            <a:r>
              <a:rPr lang="en-US" sz="2000" dirty="0"/>
              <a:t> </a:t>
            </a:r>
            <a:r>
              <a:rPr lang="en-US" sz="2000" dirty="0" err="1"/>
              <a:t>sistemelor</a:t>
            </a:r>
            <a:r>
              <a:rPr lang="en-US" sz="2000" dirty="0"/>
              <a:t> </a:t>
            </a:r>
            <a:r>
              <a:rPr lang="en-US" sz="2000" dirty="0" err="1"/>
              <a:t>autonome</a:t>
            </a:r>
            <a:r>
              <a:rPr lang="en-US" sz="2000" dirty="0"/>
              <a:t> de </a:t>
            </a:r>
            <a:r>
              <a:rPr lang="en-US" sz="2000" dirty="0" err="1"/>
              <a:t>recunoastere</a:t>
            </a:r>
            <a:r>
              <a:rPr lang="en-US" sz="2000" dirty="0"/>
              <a:t> a </a:t>
            </a:r>
            <a:r>
              <a:rPr lang="en-US" sz="2000" dirty="0" err="1"/>
              <a:t>semnelor</a:t>
            </a:r>
            <a:r>
              <a:rPr lang="en-US" sz="2000" dirty="0"/>
              <a:t> de </a:t>
            </a:r>
            <a:r>
              <a:rPr lang="en-US" sz="2000" dirty="0" err="1"/>
              <a:t>circulatie</a:t>
            </a:r>
            <a:r>
              <a:rPr lang="en-US" sz="2000" dirty="0"/>
              <a:t> </a:t>
            </a:r>
            <a:r>
              <a:rPr lang="en-US" sz="2000" dirty="0" err="1"/>
              <a:t>ajuta</a:t>
            </a:r>
            <a:r>
              <a:rPr lang="en-US" sz="2000" dirty="0"/>
              <a:t> la </a:t>
            </a:r>
            <a:r>
              <a:rPr lang="en-US" sz="2000" dirty="0" err="1"/>
              <a:t>asistarea</a:t>
            </a:r>
            <a:r>
              <a:rPr lang="en-US" sz="2000" dirty="0"/>
              <a:t> </a:t>
            </a:r>
            <a:r>
              <a:rPr lang="en-US" sz="2000" dirty="0" err="1"/>
              <a:t>soferului</a:t>
            </a:r>
            <a:r>
              <a:rPr lang="en-US" sz="2000" dirty="0"/>
              <a:t> in </a:t>
            </a:r>
            <a:r>
              <a:rPr lang="en-US" sz="2000" dirty="0" err="1"/>
              <a:t>diferite</a:t>
            </a:r>
            <a:r>
              <a:rPr lang="en-US" sz="2000" dirty="0"/>
              <a:t> </a:t>
            </a:r>
            <a:r>
              <a:rPr lang="en-US" sz="2000" dirty="0" err="1"/>
              <a:t>moduri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garanta</a:t>
            </a:r>
            <a:r>
              <a:rPr lang="en-US" sz="2000" dirty="0"/>
              <a:t> </a:t>
            </a:r>
            <a:r>
              <a:rPr lang="en-US" sz="2000" dirty="0" err="1"/>
              <a:t>siguranta</a:t>
            </a:r>
            <a:r>
              <a:rPr lang="en-US" sz="2000" dirty="0"/>
              <a:t> </a:t>
            </a:r>
            <a:r>
              <a:rPr lang="en-US" sz="2000" dirty="0" err="1"/>
              <a:t>acestuia</a:t>
            </a:r>
            <a:r>
              <a:rPr lang="en-US" sz="2000" dirty="0"/>
              <a:t>, </a:t>
            </a:r>
            <a:r>
              <a:rPr lang="en-US" sz="2000" dirty="0" err="1"/>
              <a:t>ceea</a:t>
            </a:r>
            <a:r>
              <a:rPr lang="en-US" sz="2000" dirty="0"/>
              <a:t> </a:t>
            </a:r>
            <a:r>
              <a:rPr lang="en-US" sz="2000" dirty="0" err="1"/>
              <a:t>ce</a:t>
            </a:r>
            <a:r>
              <a:rPr lang="en-US" sz="2000" dirty="0"/>
              <a:t> </a:t>
            </a:r>
            <a:r>
              <a:rPr lang="en-US" sz="2000" dirty="0" err="1"/>
              <a:t>pastreaza</a:t>
            </a:r>
            <a:r>
              <a:rPr lang="en-US" sz="2000" dirty="0"/>
              <a:t>, de </a:t>
            </a:r>
            <a:r>
              <a:rPr lang="en-US" sz="2000" dirty="0" err="1"/>
              <a:t>asemenea</a:t>
            </a:r>
            <a:r>
              <a:rPr lang="en-US" sz="2000" dirty="0"/>
              <a:t>,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siguranta</a:t>
            </a:r>
            <a:r>
              <a:rPr lang="en-US" sz="2000" dirty="0"/>
              <a:t> </a:t>
            </a:r>
            <a:r>
              <a:rPr lang="en-US" sz="2000" dirty="0" err="1"/>
              <a:t>celorlalti</a:t>
            </a:r>
            <a:r>
              <a:rPr lang="en-US" sz="2000" dirty="0"/>
              <a:t> </a:t>
            </a:r>
            <a:r>
              <a:rPr lang="en-US" sz="2000" dirty="0" err="1"/>
              <a:t>soferi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pietoni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852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624CBFB-D803-467F-960F-B6A30F821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E0B1C-2091-1423-D21F-06D8C4549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379" y="453740"/>
            <a:ext cx="2054591" cy="663507"/>
          </a:xfrm>
        </p:spPr>
        <p:txBody>
          <a:bodyPr anchor="b">
            <a:noAutofit/>
          </a:bodyPr>
          <a:lstStyle/>
          <a:p>
            <a:pPr algn="ctr"/>
            <a:r>
              <a:rPr lang="en-US" sz="3200" b="0" dirty="0" err="1"/>
              <a:t>Testare</a:t>
            </a:r>
            <a:endParaRPr lang="en-US" sz="3200" b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3C85561-90D2-4AFA-B2C5-F2D61D86C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26B71D-5A6F-48FE-AC6A-D7AAA018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47015" y="-1314429"/>
            <a:ext cx="1697663" cy="12191695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E1325-9EE3-2A2C-C2E8-60F336667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167" y="1290844"/>
            <a:ext cx="11025602" cy="5019237"/>
          </a:xfrm>
        </p:spPr>
        <p:txBody>
          <a:bodyPr anchor="t">
            <a:normAutofit/>
          </a:bodyPr>
          <a:lstStyle/>
          <a:p>
            <a:r>
              <a:rPr lang="en-US" sz="2000" dirty="0"/>
              <a:t>	Date </a:t>
            </a:r>
            <a:r>
              <a:rPr lang="en-US" sz="2000" dirty="0" err="1"/>
              <a:t>colectate</a:t>
            </a:r>
            <a:r>
              <a:rPr lang="en-US" sz="2000" dirty="0"/>
              <a:t>:</a:t>
            </a:r>
          </a:p>
          <a:p>
            <a:r>
              <a:rPr lang="en-US" sz="1600" dirty="0"/>
              <a:t>-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acest</a:t>
            </a:r>
            <a:r>
              <a:rPr lang="en-US" sz="1600" dirty="0"/>
              <a:t> </a:t>
            </a:r>
            <a:r>
              <a:rPr lang="en-US" sz="1600" dirty="0" err="1"/>
              <a:t>proiect</a:t>
            </a:r>
            <a:r>
              <a:rPr lang="en-US" sz="1600" dirty="0"/>
              <a:t> am </a:t>
            </a:r>
            <a:r>
              <a:rPr lang="en-US" sz="1600" dirty="0" err="1"/>
              <a:t>folosit</a:t>
            </a:r>
            <a:r>
              <a:rPr lang="en-US" sz="1600" dirty="0"/>
              <a:t> un set de date de </a:t>
            </a:r>
            <a:r>
              <a:rPr lang="en-US" sz="1600" dirty="0" err="1"/>
              <a:t>aproximativ</a:t>
            </a:r>
            <a:r>
              <a:rPr lang="en-US" sz="1600" dirty="0"/>
              <a:t> 40.000 de </a:t>
            </a:r>
            <a:r>
              <a:rPr lang="en-US" sz="1600" dirty="0" err="1"/>
              <a:t>imagini</a:t>
            </a:r>
            <a:r>
              <a:rPr lang="en-US" sz="1600" dirty="0"/>
              <a:t> cu   </a:t>
            </a:r>
            <a:r>
              <a:rPr lang="en-US" sz="1600" dirty="0" err="1"/>
              <a:t>semne</a:t>
            </a:r>
            <a:r>
              <a:rPr lang="en-US" sz="1600" dirty="0"/>
              <a:t> de </a:t>
            </a:r>
            <a:r>
              <a:rPr lang="en-US" sz="1600" dirty="0" err="1"/>
              <a:t>circulatie</a:t>
            </a:r>
            <a:r>
              <a:rPr lang="en-US" sz="1600" dirty="0"/>
              <a:t> </a:t>
            </a:r>
            <a:r>
              <a:rPr lang="en-US" sz="1600" dirty="0" err="1"/>
              <a:t>surprinse</a:t>
            </a:r>
            <a:r>
              <a:rPr lang="en-US" sz="1600" dirty="0"/>
              <a:t> din </a:t>
            </a:r>
            <a:r>
              <a:rPr lang="en-US" sz="1600" dirty="0" err="1"/>
              <a:t>diferite</a:t>
            </a:r>
            <a:r>
              <a:rPr lang="en-US" sz="1600" dirty="0"/>
              <a:t> </a:t>
            </a:r>
            <a:r>
              <a:rPr lang="en-US" sz="1600" dirty="0" err="1"/>
              <a:t>unghiuri</a:t>
            </a:r>
            <a:r>
              <a:rPr lang="en-US" sz="1600" dirty="0"/>
              <a:t> ;</a:t>
            </a:r>
          </a:p>
          <a:p>
            <a:r>
              <a:rPr lang="en-US" sz="1600" dirty="0"/>
              <a:t>- le-am </a:t>
            </a:r>
            <a:r>
              <a:rPr lang="en-US" sz="1600" dirty="0" err="1"/>
              <a:t>clasificat</a:t>
            </a:r>
            <a:r>
              <a:rPr lang="en-US" sz="1600" dirty="0"/>
              <a:t> in 43 de </a:t>
            </a:r>
            <a:r>
              <a:rPr lang="en-US" sz="1600" dirty="0" err="1"/>
              <a:t>clase</a:t>
            </a:r>
            <a:r>
              <a:rPr lang="en-US" sz="1600" dirty="0"/>
              <a:t> </a:t>
            </a:r>
            <a:r>
              <a:rPr lang="en-US" sz="1600" dirty="0" err="1"/>
              <a:t>fiecare</a:t>
            </a:r>
            <a:r>
              <a:rPr lang="en-US" sz="1600" dirty="0"/>
              <a:t> </a:t>
            </a:r>
            <a:r>
              <a:rPr lang="en-US" sz="1600" dirty="0" err="1"/>
              <a:t>reprezentand</a:t>
            </a:r>
            <a:r>
              <a:rPr lang="en-US" sz="1600" dirty="0"/>
              <a:t> </a:t>
            </a:r>
            <a:r>
              <a:rPr lang="en-US" sz="1600" dirty="0" err="1"/>
              <a:t>denumirea</a:t>
            </a:r>
            <a:r>
              <a:rPr lang="en-US" sz="1600" dirty="0"/>
              <a:t> </a:t>
            </a:r>
            <a:r>
              <a:rPr lang="en-US" sz="1600" dirty="0" err="1"/>
              <a:t>unui</a:t>
            </a:r>
            <a:r>
              <a:rPr lang="en-US" sz="1600" dirty="0"/>
              <a:t> </a:t>
            </a:r>
            <a:r>
              <a:rPr lang="en-US" sz="1600" dirty="0" err="1"/>
              <a:t>semn</a:t>
            </a:r>
            <a:r>
              <a:rPr lang="en-US" sz="1600" dirty="0"/>
              <a:t> de </a:t>
            </a:r>
            <a:r>
              <a:rPr lang="en-US" sz="1600" dirty="0" err="1"/>
              <a:t>circulatie</a:t>
            </a:r>
            <a:r>
              <a:rPr lang="en-US" sz="1600" dirty="0"/>
              <a:t> .</a:t>
            </a:r>
          </a:p>
        </p:txBody>
      </p:sp>
      <p:pic>
        <p:nvPicPr>
          <p:cNvPr id="5" name="Picture 4" descr="A picture containing text, several&#10;&#10;Description automatically generated">
            <a:extLst>
              <a:ext uri="{FF2B5EF4-FFF2-40B4-BE49-F238E27FC236}">
                <a16:creationId xmlns:a16="http://schemas.microsoft.com/office/drawing/2014/main" id="{B0C87C9B-7E5F-A2AB-EE1A-D0F550251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403" y="3429000"/>
            <a:ext cx="7893194" cy="260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36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E0B1C-2091-1423-D21F-06D8C4549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414" y="462791"/>
            <a:ext cx="1989221" cy="663575"/>
          </a:xfrm>
        </p:spPr>
        <p:txBody>
          <a:bodyPr vert="horz" lIns="109728" tIns="109728" rIns="109728" bIns="91440" rtlCol="0" anchor="b">
            <a:noAutofit/>
          </a:bodyPr>
          <a:lstStyle/>
          <a:p>
            <a:pPr>
              <a:lnSpc>
                <a:spcPct val="130000"/>
              </a:lnSpc>
            </a:pPr>
            <a:r>
              <a:rPr lang="en-US" sz="3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Testare</a:t>
            </a:r>
            <a:endParaRPr lang="en-US" sz="32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E1325-9EE3-2A2C-C2E8-60F336667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29656"/>
            <a:ext cx="11585328" cy="5953165"/>
          </a:xfrm>
        </p:spPr>
        <p:txBody>
          <a:bodyPr vert="horz" lIns="109728" tIns="109728" rIns="109728" bIns="91440" rtlCol="0">
            <a:normAutofit/>
          </a:bodyPr>
          <a:lstStyle/>
          <a:p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Pregatirea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datelor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importul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setului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date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impreuna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cu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bibliotecile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necesare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colectarea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datelor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crearea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unui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array cu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toate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imaginile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amestecarea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datelor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care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urmeaza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fi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antrenate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creare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unui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model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utilizat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pentru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antrenarea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algoritmului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de machine learning</a:t>
            </a: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3E4B1102-BC3D-BF45-5FAC-043DEA971E66}"/>
              </a:ext>
            </a:extLst>
          </p:cNvPr>
          <p:cNvSpPr/>
          <p:nvPr/>
        </p:nvSpPr>
        <p:spPr>
          <a:xfrm>
            <a:off x="5578439" y="2922363"/>
            <a:ext cx="121025" cy="19032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FE79A609-DF01-238E-94A1-E9B9BCD1F2C4}"/>
              </a:ext>
            </a:extLst>
          </p:cNvPr>
          <p:cNvSpPr/>
          <p:nvPr/>
        </p:nvSpPr>
        <p:spPr>
          <a:xfrm>
            <a:off x="6687890" y="2553090"/>
            <a:ext cx="452761" cy="1864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B5F7E4F-0A13-2802-B098-5924B8C4C911}"/>
              </a:ext>
            </a:extLst>
          </p:cNvPr>
          <p:cNvSpPr/>
          <p:nvPr/>
        </p:nvSpPr>
        <p:spPr>
          <a:xfrm>
            <a:off x="5246703" y="5956748"/>
            <a:ext cx="452761" cy="1864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1CB3D5C-916D-35D4-AA33-FBF49F848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885" y="1210537"/>
            <a:ext cx="4819597" cy="3057951"/>
          </a:xfrm>
          <a:prstGeom prst="rect">
            <a:avLst/>
          </a:prstGeom>
        </p:spPr>
      </p:pic>
      <p:pic>
        <p:nvPicPr>
          <p:cNvPr id="7" name="Picture 6" descr="Text, application&#10;&#10;Description automatically generated">
            <a:extLst>
              <a:ext uri="{FF2B5EF4-FFF2-40B4-BE49-F238E27FC236}">
                <a16:creationId xmlns:a16="http://schemas.microsoft.com/office/drawing/2014/main" id="{83FBA03C-46C6-FA3B-1CE9-76683A58E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406" y="4886861"/>
            <a:ext cx="6060594" cy="1971139"/>
          </a:xfrm>
          <a:prstGeom prst="rect">
            <a:avLst/>
          </a:prstGeom>
        </p:spPr>
      </p:pic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C6F6C1E-EEB2-5EFB-8D27-2F58A4D5C5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8" y="3152983"/>
            <a:ext cx="6002240" cy="227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67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624CBFB-D803-467F-960F-B6A30F821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E0B1C-2091-1423-D21F-06D8C4549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379" y="453740"/>
            <a:ext cx="2489597" cy="663507"/>
          </a:xfrm>
        </p:spPr>
        <p:txBody>
          <a:bodyPr anchor="b">
            <a:noAutofit/>
          </a:bodyPr>
          <a:lstStyle/>
          <a:p>
            <a:pPr algn="ctr"/>
            <a:r>
              <a:rPr lang="en-US" sz="3200" b="0" dirty="0" err="1"/>
              <a:t>Rezultate</a:t>
            </a:r>
            <a:endParaRPr lang="en-US" sz="3200" b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3C85561-90D2-4AFA-B2C5-F2D61D86C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26B71D-5A6F-48FE-AC6A-D7AAA018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47015" y="-1314429"/>
            <a:ext cx="1697663" cy="12191695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E1325-9EE3-2A2C-C2E8-60F336667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09" y="1290844"/>
            <a:ext cx="12191694" cy="5567156"/>
          </a:xfrm>
        </p:spPr>
        <p:txBody>
          <a:bodyPr anchor="t">
            <a:normAutofit/>
          </a:bodyPr>
          <a:lstStyle/>
          <a:p>
            <a:r>
              <a:rPr lang="en-US" sz="1400" dirty="0"/>
              <a:t>1.Graficul de </a:t>
            </a:r>
            <a:r>
              <a:rPr lang="en-US" sz="1400" dirty="0" err="1"/>
              <a:t>precizie</a:t>
            </a:r>
            <a:r>
              <a:rPr lang="en-US" sz="1400" dirty="0"/>
              <a:t> al </a:t>
            </a:r>
            <a:r>
              <a:rPr lang="en-US" sz="1400" dirty="0" err="1"/>
              <a:t>modelului</a:t>
            </a:r>
            <a:r>
              <a:rPr lang="en-US" sz="1400" dirty="0"/>
              <a:t> </a:t>
            </a:r>
            <a:r>
              <a:rPr lang="en-US" sz="1400" dirty="0" err="1"/>
              <a:t>antrenat</a:t>
            </a:r>
            <a:r>
              <a:rPr lang="en-US" sz="1400" dirty="0"/>
              <a:t> in </a:t>
            </a:r>
            <a:r>
              <a:rPr lang="en-US" sz="1400" dirty="0" err="1"/>
              <a:t>raport</a:t>
            </a:r>
            <a:r>
              <a:rPr lang="en-US" sz="1400" dirty="0"/>
              <a:t> cu </a:t>
            </a:r>
            <a:r>
              <a:rPr lang="en-US" sz="1400" dirty="0" err="1"/>
              <a:t>numarul</a:t>
            </a:r>
            <a:r>
              <a:rPr lang="en-US" sz="1400" dirty="0"/>
              <a:t> de </a:t>
            </a:r>
            <a:r>
              <a:rPr lang="en-US" sz="1400" dirty="0" err="1"/>
              <a:t>epoci</a:t>
            </a:r>
            <a:r>
              <a:rPr lang="en-US" sz="1400" dirty="0"/>
              <a:t> </a:t>
            </a:r>
            <a:r>
              <a:rPr lang="en-US" sz="1400" dirty="0" err="1"/>
              <a:t>dat</a:t>
            </a:r>
            <a:r>
              <a:rPr lang="en-US" sz="1400" dirty="0"/>
              <a:t> (10) ;</a:t>
            </a:r>
          </a:p>
          <a:p>
            <a:endParaRPr lang="en-US" sz="1400" dirty="0"/>
          </a:p>
          <a:p>
            <a:r>
              <a:rPr lang="en-US" sz="1400" dirty="0"/>
              <a:t>2.</a:t>
            </a:r>
            <a:r>
              <a:rPr lang="en-US" sz="1400" b="0" i="0" dirty="0">
                <a:effectLst/>
              </a:rPr>
              <a:t>Rezultatele din </a:t>
            </a:r>
            <a:r>
              <a:rPr lang="en-US" sz="1400" b="0" i="0" dirty="0" err="1">
                <a:effectLst/>
              </a:rPr>
              <a:t>urma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antrenarii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modelului</a:t>
            </a:r>
            <a:endParaRPr lang="en-US" sz="1400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7D2F8693-7CBA-F1DA-3C45-319B2826C8AB}"/>
              </a:ext>
            </a:extLst>
          </p:cNvPr>
          <p:cNvSpPr/>
          <p:nvPr/>
        </p:nvSpPr>
        <p:spPr>
          <a:xfrm>
            <a:off x="9117367" y="1438183"/>
            <a:ext cx="177553" cy="23969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FE6427E3-B7D8-7F34-9F52-FF9FF2D27DA6}"/>
              </a:ext>
            </a:extLst>
          </p:cNvPr>
          <p:cNvSpPr/>
          <p:nvPr/>
        </p:nvSpPr>
        <p:spPr>
          <a:xfrm>
            <a:off x="4866443" y="2200068"/>
            <a:ext cx="177553" cy="23969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4C1B16F-C1FF-82DA-2842-734AC4014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886" y="1758081"/>
            <a:ext cx="4747671" cy="2888230"/>
          </a:xfrm>
          <a:prstGeom prst="rect">
            <a:avLst/>
          </a:prstGeom>
        </p:spPr>
      </p:pic>
      <p:pic>
        <p:nvPicPr>
          <p:cNvPr id="9" name="Picture 8" descr="Table&#10;&#10;Description automatically generated with low confidence">
            <a:extLst>
              <a:ext uri="{FF2B5EF4-FFF2-40B4-BE49-F238E27FC236}">
                <a16:creationId xmlns:a16="http://schemas.microsoft.com/office/drawing/2014/main" id="{F9CCA6E2-95A3-0802-3353-244C16047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2" y="2663265"/>
            <a:ext cx="7219373" cy="296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91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624CBFB-D803-467F-960F-B6A30F821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E0B1C-2091-1423-D21F-06D8C4549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9418"/>
            <a:ext cx="2489597" cy="663507"/>
          </a:xfrm>
        </p:spPr>
        <p:txBody>
          <a:bodyPr anchor="b">
            <a:noAutofit/>
          </a:bodyPr>
          <a:lstStyle/>
          <a:p>
            <a:pPr algn="ctr"/>
            <a:r>
              <a:rPr lang="en-US" sz="3200" b="0" dirty="0" err="1"/>
              <a:t>Rezultate</a:t>
            </a:r>
            <a:endParaRPr lang="en-US" sz="3200" b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3C85561-90D2-4AFA-B2C5-F2D61D86C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26B71D-5A6F-48FE-AC6A-D7AAA018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47015" y="-1314429"/>
            <a:ext cx="1697663" cy="12191695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E1325-9EE3-2A2C-C2E8-60F336667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68172"/>
            <a:ext cx="12191693" cy="6289828"/>
          </a:xfrm>
        </p:spPr>
        <p:txBody>
          <a:bodyPr anchor="t">
            <a:normAutofit/>
          </a:bodyPr>
          <a:lstStyle/>
          <a:p>
            <a:r>
              <a:rPr lang="en-US" sz="1200" dirty="0"/>
              <a:t>   Model </a:t>
            </a:r>
            <a:r>
              <a:rPr lang="en-US" sz="1200" dirty="0" err="1"/>
              <a:t>testat</a:t>
            </a:r>
            <a:r>
              <a:rPr lang="en-US" sz="1200" dirty="0"/>
              <a:t> pe 10 </a:t>
            </a:r>
            <a:r>
              <a:rPr lang="en-US" sz="1200" dirty="0" err="1"/>
              <a:t>imagini</a:t>
            </a:r>
            <a:endParaRPr lang="en-US" sz="1200" dirty="0"/>
          </a:p>
          <a:p>
            <a:r>
              <a:rPr lang="en-US" sz="1200" dirty="0"/>
              <a:t>                                                          Model </a:t>
            </a:r>
            <a:r>
              <a:rPr lang="en-US" sz="1200" dirty="0" err="1"/>
              <a:t>testat</a:t>
            </a:r>
            <a:r>
              <a:rPr lang="en-US" sz="1200" dirty="0"/>
              <a:t> pe 100 </a:t>
            </a:r>
            <a:r>
              <a:rPr lang="en-US" sz="1200" dirty="0" err="1"/>
              <a:t>imagini</a:t>
            </a:r>
            <a:r>
              <a:rPr lang="en-US" sz="1200" dirty="0"/>
              <a:t> </a:t>
            </a:r>
          </a:p>
          <a:p>
            <a:r>
              <a:rPr lang="en-US" sz="1200" dirty="0"/>
              <a:t> 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								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400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F98CF53-FCA7-9F49-5035-B83AEE4AF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08" y="962589"/>
            <a:ext cx="3776395" cy="2750497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EE77942C-5183-5975-FB00-D1F6967FA3AA}"/>
              </a:ext>
            </a:extLst>
          </p:cNvPr>
          <p:cNvSpPr/>
          <p:nvPr/>
        </p:nvSpPr>
        <p:spPr>
          <a:xfrm>
            <a:off x="2877844" y="645532"/>
            <a:ext cx="177553" cy="23969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57EAD7CF-2450-9E2C-A4ED-8AD858C57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951" y="1266727"/>
            <a:ext cx="8106049" cy="5593904"/>
          </a:xfrm>
          <a:prstGeom prst="rect">
            <a:avLst/>
          </a:prstGeom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56B98A62-D603-6C1F-CFA2-38FA7158AF9E}"/>
              </a:ext>
            </a:extLst>
          </p:cNvPr>
          <p:cNvSpPr/>
          <p:nvPr/>
        </p:nvSpPr>
        <p:spPr>
          <a:xfrm>
            <a:off x="6963053" y="989222"/>
            <a:ext cx="177553" cy="23969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07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624CBFB-D803-467F-960F-B6A30F821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E0B1C-2091-1423-D21F-06D8C4549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9418"/>
            <a:ext cx="2489597" cy="663507"/>
          </a:xfrm>
        </p:spPr>
        <p:txBody>
          <a:bodyPr anchor="b">
            <a:noAutofit/>
          </a:bodyPr>
          <a:lstStyle/>
          <a:p>
            <a:pPr algn="ctr"/>
            <a:r>
              <a:rPr lang="en-US" sz="3200" b="0" dirty="0" err="1"/>
              <a:t>Rezultate</a:t>
            </a:r>
            <a:endParaRPr lang="en-US" sz="3200" b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3C85561-90D2-4AFA-B2C5-F2D61D86C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26B71D-5A6F-48FE-AC6A-D7AAA018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47015" y="-1314429"/>
            <a:ext cx="1697663" cy="12191695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E1325-9EE3-2A2C-C2E8-60F336667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68172"/>
            <a:ext cx="12191693" cy="6289828"/>
          </a:xfrm>
        </p:spPr>
        <p:txBody>
          <a:bodyPr anchor="t">
            <a:normAutofit/>
          </a:bodyPr>
          <a:lstStyle/>
          <a:p>
            <a:r>
              <a:rPr lang="en-US" sz="1200" dirty="0"/>
              <a:t>   Model </a:t>
            </a:r>
            <a:r>
              <a:rPr lang="en-US" sz="1200" dirty="0" err="1"/>
              <a:t>testat</a:t>
            </a:r>
            <a:r>
              <a:rPr lang="en-US" sz="1200" dirty="0"/>
              <a:t> pe 100 </a:t>
            </a:r>
            <a:r>
              <a:rPr lang="en-US" sz="1200" dirty="0" err="1"/>
              <a:t>imagini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								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400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EE77942C-5183-5975-FB00-D1F6967FA3AA}"/>
              </a:ext>
            </a:extLst>
          </p:cNvPr>
          <p:cNvSpPr/>
          <p:nvPr/>
        </p:nvSpPr>
        <p:spPr>
          <a:xfrm>
            <a:off x="3011009" y="648984"/>
            <a:ext cx="177553" cy="23969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5828CDB0-1B8E-49F8-C2C3-7C8140A69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150" y="917945"/>
            <a:ext cx="8747390" cy="592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7340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348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Meiryo</vt:lpstr>
      <vt:lpstr>Abadi</vt:lpstr>
      <vt:lpstr>Corbel</vt:lpstr>
      <vt:lpstr>SketchLinesVTI</vt:lpstr>
      <vt:lpstr>Recunosterea semnelor de circulatie</vt:lpstr>
      <vt:lpstr>Agenda</vt:lpstr>
      <vt:lpstr>Introducere</vt:lpstr>
      <vt:lpstr>Prezentare generala</vt:lpstr>
      <vt:lpstr>Testare</vt:lpstr>
      <vt:lpstr>Testare</vt:lpstr>
      <vt:lpstr>Rezultate</vt:lpstr>
      <vt:lpstr>Rezultate</vt:lpstr>
      <vt:lpstr>Rezultate</vt:lpstr>
      <vt:lpstr>Rezultate</vt:lpstr>
      <vt:lpstr>Echipa</vt:lpstr>
      <vt:lpstr>Multumim!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Recunosterea semnelor de circulatie</dc:title>
  <dc:creator>Marius Constantinescu</dc:creator>
  <cp:lastModifiedBy>Marius Constantinescu</cp:lastModifiedBy>
  <cp:revision>3</cp:revision>
  <dcterms:created xsi:type="dcterms:W3CDTF">2022-06-01T08:39:46Z</dcterms:created>
  <dcterms:modified xsi:type="dcterms:W3CDTF">2022-06-02T20:59:02Z</dcterms:modified>
</cp:coreProperties>
</file>