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2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2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4A5E787E-7C49-E6C6-DC49-D428ADACF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48" y="-190500"/>
            <a:ext cx="12188952" cy="70485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BC76A-C460-2D4C-485D-0593894E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Recunosterea</a:t>
            </a:r>
            <a:r>
              <a:rPr lang="en-US" sz="41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semnelor</a:t>
            </a:r>
            <a:r>
              <a:rPr lang="en-US" sz="41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 </a:t>
            </a: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circulatie</a:t>
            </a:r>
            <a:endParaRPr lang="en-US" sz="4100" b="1" i="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461A9-CCB4-CB4C-1D30-A1AAC51D4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4202811"/>
            <a:ext cx="3283888" cy="816301"/>
          </a:xfrm>
        </p:spPr>
        <p:txBody>
          <a:bodyPr anchor="t">
            <a:normAutofit/>
          </a:bodyPr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5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Model </a:t>
            </a:r>
            <a:r>
              <a:rPr lang="en-US" sz="1200" dirty="0" err="1"/>
              <a:t>testat</a:t>
            </a:r>
            <a:r>
              <a:rPr lang="en-US" sz="1200" dirty="0"/>
              <a:t> pe 25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                                                                               Model </a:t>
            </a:r>
            <a:r>
              <a:rPr lang="en-US" sz="1200" dirty="0" err="1"/>
              <a:t>testat</a:t>
            </a:r>
            <a:r>
              <a:rPr lang="en-US" sz="1200" dirty="0"/>
              <a:t> pe 50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2700291" y="68261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C2AB95B-0808-B8F3-5CA4-7052DD62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" y="1061262"/>
            <a:ext cx="5047552" cy="44777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32D072-6DF2-F62F-53B4-2189931F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12" y="1698422"/>
            <a:ext cx="6984397" cy="481552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7A1F853-A1BE-003B-525D-81E4806E1CA5}"/>
              </a:ext>
            </a:extLst>
          </p:cNvPr>
          <p:cNvSpPr/>
          <p:nvPr/>
        </p:nvSpPr>
        <p:spPr>
          <a:xfrm>
            <a:off x="8294703" y="1371926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DB9A90-EFB8-432F-4569-C51FD2A5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0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0" dirty="0" err="1"/>
              <a:t>Echipa</a:t>
            </a:r>
            <a:endParaRPr lang="en-US" sz="7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EFDC-C10E-A0F4-E3B3-0BD936BC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129275"/>
            <a:ext cx="6953250" cy="862394"/>
          </a:xfrm>
        </p:spPr>
        <p:txBody>
          <a:bodyPr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/>
              <a:t>Chera</a:t>
            </a:r>
            <a:r>
              <a:rPr lang="en-US" sz="2000" dirty="0"/>
              <a:t> Denis Marian</a:t>
            </a:r>
          </a:p>
          <a:p>
            <a:pPr algn="ctr">
              <a:lnSpc>
                <a:spcPct val="120000"/>
              </a:lnSpc>
            </a:pPr>
            <a:r>
              <a:rPr lang="en-US" sz="2000" dirty="0"/>
              <a:t>Constantinescu Marius </a:t>
            </a:r>
            <a:r>
              <a:rPr lang="en-US" sz="2000" dirty="0" err="1"/>
              <a:t>Alexandru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25A2A7DB-DCDA-B456-53E3-F999D0E42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12E2-93A9-AA9C-3513-8CEAF8C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91" y="4024520"/>
            <a:ext cx="4237961" cy="11430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 err="1"/>
              <a:t>Multumim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11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F5C11167-59D5-8B0D-71FA-C71DB3D2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2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2299-1EDD-9554-0097-EE9FAA00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53" y="419322"/>
            <a:ext cx="2245982" cy="766756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7B9F-DB23-23FE-CD07-CB5A47F02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332" y="1516055"/>
            <a:ext cx="5368525" cy="476251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Introducere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Prezentare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generala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Testare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Rezultate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8B1-1B90-076F-3CB8-2C906A59E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14" y="334214"/>
            <a:ext cx="2927235" cy="757740"/>
          </a:xfrm>
        </p:spPr>
        <p:txBody>
          <a:bodyPr/>
          <a:lstStyle/>
          <a:p>
            <a:r>
              <a:rPr lang="en-US" sz="3200" b="0" dirty="0" err="1"/>
              <a:t>Introducere</a:t>
            </a:r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03B-95A6-CD39-CE54-64CDD1F2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43" y="1648578"/>
            <a:ext cx="10083498" cy="4715410"/>
          </a:xfrm>
        </p:spPr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Scopul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tehnicilor</a:t>
            </a:r>
            <a:r>
              <a:rPr lang="en-US" sz="2000" dirty="0"/>
              <a:t> de </a:t>
            </a:r>
            <a:r>
              <a:rPr lang="en-US" sz="2000" dirty="0" err="1"/>
              <a:t>procesare</a:t>
            </a:r>
            <a:r>
              <a:rPr lang="en-US" sz="2000" dirty="0"/>
              <a:t> a </a:t>
            </a:r>
            <a:r>
              <a:rPr lang="en-US" sz="2000" dirty="0" err="1"/>
              <a:t>imaginilor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ajuta</a:t>
            </a:r>
            <a:r>
              <a:rPr lang="en-US" sz="2000" dirty="0"/>
              <a:t> in </a:t>
            </a:r>
            <a:r>
              <a:rPr lang="en-US" sz="2000" dirty="0" err="1"/>
              <a:t>recunoasterea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distincte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Detectarea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instruita</a:t>
            </a:r>
            <a:r>
              <a:rPr lang="en-US" sz="2000" dirty="0"/>
              <a:t> in </a:t>
            </a:r>
            <a:r>
              <a:rPr lang="en-US" sz="2000" dirty="0" err="1"/>
              <a:t>acest</a:t>
            </a:r>
            <a:r>
              <a:rPr lang="en-US" sz="2000" dirty="0"/>
              <a:t>  </a:t>
            </a:r>
            <a:r>
              <a:rPr lang="en-US" sz="2000" dirty="0" err="1"/>
              <a:t>proiect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o </a:t>
            </a:r>
            <a:r>
              <a:rPr lang="en-US" sz="2000" dirty="0" err="1"/>
              <a:t>abordare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a </a:t>
            </a:r>
            <a:r>
              <a:rPr lang="en-US" sz="2000" dirty="0" err="1"/>
              <a:t>procesarii</a:t>
            </a:r>
            <a:r>
              <a:rPr lang="en-US" sz="2000" dirty="0"/>
              <a:t> </a:t>
            </a:r>
            <a:r>
              <a:rPr lang="en-US" sz="2000" dirty="0" err="1"/>
              <a:t>imaginilor</a:t>
            </a:r>
            <a:r>
              <a:rPr lang="en-US" sz="2000" dirty="0"/>
              <a:t>, care reduce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procesare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imbunatateste</a:t>
            </a:r>
            <a:r>
              <a:rPr lang="en-US" sz="2000" dirty="0"/>
              <a:t> </a:t>
            </a:r>
            <a:r>
              <a:rPr lang="en-US" sz="2000" dirty="0" err="1"/>
              <a:t>acuratetea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9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55ADFC-9232-6387-108C-3D513A746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65" y="300742"/>
            <a:ext cx="4630132" cy="819102"/>
          </a:xfrm>
        </p:spPr>
        <p:txBody>
          <a:bodyPr>
            <a:normAutofit/>
          </a:bodyPr>
          <a:lstStyle/>
          <a:p>
            <a:r>
              <a:rPr lang="en-US" sz="3200" b="0" dirty="0" err="1"/>
              <a:t>Prezentare</a:t>
            </a:r>
            <a:r>
              <a:rPr lang="en-US" sz="3200" b="0" dirty="0"/>
              <a:t> </a:t>
            </a:r>
            <a:r>
              <a:rPr lang="en-US" sz="3200" b="0" dirty="0" err="1"/>
              <a:t>generala</a:t>
            </a:r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D3E1-B841-12C4-F4D2-EA067FAF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507" y="1805982"/>
            <a:ext cx="10803039" cy="5042743"/>
          </a:xfrm>
        </p:spPr>
        <p:txBody>
          <a:bodyPr anchor="t">
            <a:normAutofit/>
          </a:bodyPr>
          <a:lstStyle/>
          <a:p>
            <a:r>
              <a:rPr lang="en-US" sz="2000" dirty="0"/>
              <a:t>	Este bine 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faptul</a:t>
            </a:r>
            <a:r>
              <a:rPr lang="en-US" sz="2000" dirty="0"/>
              <a:t> ca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vehicule</a:t>
            </a:r>
            <a:r>
              <a:rPr lang="en-US" sz="2000" dirty="0"/>
              <a:t> </a:t>
            </a:r>
            <a:r>
              <a:rPr lang="en-US" sz="2000" dirty="0" err="1"/>
              <a:t>rutiere</a:t>
            </a:r>
            <a:r>
              <a:rPr lang="en-US" sz="2000" dirty="0"/>
              <a:t> a </a:t>
            </a:r>
            <a:r>
              <a:rPr lang="en-US" sz="2000" dirty="0" err="1"/>
              <a:t>crescut</a:t>
            </a:r>
            <a:r>
              <a:rPr lang="en-US" sz="2000" dirty="0"/>
              <a:t> </a:t>
            </a:r>
            <a:r>
              <a:rPr lang="en-US" sz="2000" dirty="0" err="1"/>
              <a:t>enorm</a:t>
            </a:r>
            <a:r>
              <a:rPr lang="en-US" sz="2000" dirty="0"/>
              <a:t> </a:t>
            </a:r>
            <a:r>
              <a:rPr lang="en-US" sz="2000" dirty="0" err="1"/>
              <a:t>datorita</a:t>
            </a:r>
            <a:r>
              <a:rPr lang="en-US" sz="2000" dirty="0"/>
              <a:t> </a:t>
            </a:r>
            <a:r>
              <a:rPr lang="en-US" sz="2000" dirty="0" err="1"/>
              <a:t>realizarilor</a:t>
            </a:r>
            <a:r>
              <a:rPr lang="en-US" sz="2000" dirty="0"/>
              <a:t> </a:t>
            </a:r>
            <a:r>
              <a:rPr lang="en-US" sz="2000" dirty="0" err="1"/>
              <a:t>tehnologice</a:t>
            </a:r>
            <a:r>
              <a:rPr lang="en-US" sz="2000" dirty="0"/>
              <a:t> din </a:t>
            </a:r>
            <a:r>
              <a:rPr lang="en-US" sz="2000" dirty="0" err="1"/>
              <a:t>industria</a:t>
            </a:r>
            <a:r>
              <a:rPr lang="en-US" sz="2000" dirty="0"/>
              <a:t> auto,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odata</a:t>
            </a:r>
            <a:r>
              <a:rPr lang="en-US" sz="2000" dirty="0"/>
              <a:t> cu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crestere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</a:t>
            </a:r>
            <a:r>
              <a:rPr lang="en-US" sz="2000" dirty="0" err="1"/>
              <a:t>accidentelor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crestere</a:t>
            </a:r>
            <a:r>
              <a:rPr lang="en-US" sz="2000" dirty="0"/>
              <a:t> </a:t>
            </a:r>
            <a:r>
              <a:rPr lang="en-US" sz="2000" dirty="0" err="1"/>
              <a:t>accentuata</a:t>
            </a:r>
            <a:r>
              <a:rPr lang="en-US" sz="2000" dirty="0"/>
              <a:t> de la an la an, din </a:t>
            </a:r>
            <a:r>
              <a:rPr lang="en-US" sz="2000" dirty="0" err="1"/>
              <a:t>cauze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, in care </a:t>
            </a:r>
            <a:r>
              <a:rPr lang="en-US" sz="2000" dirty="0" err="1"/>
              <a:t>necunoasterea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considerata</a:t>
            </a:r>
            <a:r>
              <a:rPr lang="en-US" sz="2000" dirty="0"/>
              <a:t> </a:t>
            </a:r>
            <a:r>
              <a:rPr lang="en-US" sz="2000" dirty="0" err="1"/>
              <a:t>drept</a:t>
            </a:r>
            <a:r>
              <a:rPr lang="en-US" sz="2000" dirty="0"/>
              <a:t> o </a:t>
            </a:r>
            <a:r>
              <a:rPr lang="en-US" sz="2000" dirty="0" err="1"/>
              <a:t>cauza</a:t>
            </a:r>
            <a:r>
              <a:rPr lang="en-US" sz="2000" dirty="0"/>
              <a:t> majora a </a:t>
            </a:r>
            <a:r>
              <a:rPr lang="en-US" sz="2000" dirty="0" err="1"/>
              <a:t>acestor</a:t>
            </a:r>
            <a:r>
              <a:rPr lang="en-US" sz="2000" dirty="0"/>
              <a:t> </a:t>
            </a:r>
            <a:r>
              <a:rPr lang="en-US" sz="2000" dirty="0" err="1"/>
              <a:t>accidente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sistemelor</a:t>
            </a:r>
            <a:r>
              <a:rPr lang="en-US" sz="2000" dirty="0"/>
              <a:t> </a:t>
            </a:r>
            <a:r>
              <a:rPr lang="en-US" sz="2000" dirty="0" err="1"/>
              <a:t>autonome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a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ajuta</a:t>
            </a:r>
            <a:r>
              <a:rPr lang="en-US" sz="2000" dirty="0"/>
              <a:t> la </a:t>
            </a:r>
            <a:r>
              <a:rPr lang="en-US" sz="2000" dirty="0" err="1"/>
              <a:t>asistarea</a:t>
            </a:r>
            <a:r>
              <a:rPr lang="en-US" sz="2000" dirty="0"/>
              <a:t> </a:t>
            </a:r>
            <a:r>
              <a:rPr lang="en-US" sz="2000" dirty="0" err="1"/>
              <a:t>soferului</a:t>
            </a:r>
            <a:r>
              <a:rPr lang="en-US" sz="2000" dirty="0"/>
              <a:t> in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moduri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garanta</a:t>
            </a:r>
            <a:r>
              <a:rPr lang="en-US" sz="2000" dirty="0"/>
              <a:t> </a:t>
            </a:r>
            <a:r>
              <a:rPr lang="en-US" sz="2000" dirty="0" err="1"/>
              <a:t>siguranta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,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pastreaza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siguranta</a:t>
            </a:r>
            <a:r>
              <a:rPr lang="en-US" sz="2000" dirty="0"/>
              <a:t> </a:t>
            </a:r>
            <a:r>
              <a:rPr lang="en-US" sz="2000" dirty="0" err="1"/>
              <a:t>celorlalti</a:t>
            </a:r>
            <a:r>
              <a:rPr lang="en-US" sz="2000" dirty="0"/>
              <a:t> </a:t>
            </a:r>
            <a:r>
              <a:rPr lang="en-US" sz="2000" dirty="0" err="1"/>
              <a:t>soferi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pietoni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52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79" y="453740"/>
            <a:ext cx="2054591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Testare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67" y="1290844"/>
            <a:ext cx="11025602" cy="5019237"/>
          </a:xfrm>
        </p:spPr>
        <p:txBody>
          <a:bodyPr anchor="t">
            <a:normAutofit/>
          </a:bodyPr>
          <a:lstStyle/>
          <a:p>
            <a:r>
              <a:rPr lang="en-US" sz="2000" dirty="0"/>
              <a:t>	Date </a:t>
            </a:r>
            <a:r>
              <a:rPr lang="en-US" sz="2000" dirty="0" err="1"/>
              <a:t>colectate</a:t>
            </a:r>
            <a:r>
              <a:rPr lang="en-US" sz="2000" dirty="0"/>
              <a:t>: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proiect</a:t>
            </a:r>
            <a:r>
              <a:rPr lang="en-US" sz="1600" dirty="0"/>
              <a:t> am </a:t>
            </a:r>
            <a:r>
              <a:rPr lang="en-US" sz="1600" dirty="0" err="1"/>
              <a:t>folosit</a:t>
            </a:r>
            <a:r>
              <a:rPr lang="en-US" sz="1600" dirty="0"/>
              <a:t> un set de date de </a:t>
            </a:r>
            <a:r>
              <a:rPr lang="en-US" sz="1600" dirty="0" err="1"/>
              <a:t>aproximativ</a:t>
            </a:r>
            <a:r>
              <a:rPr lang="en-US" sz="1600" dirty="0"/>
              <a:t> 40.000 de </a:t>
            </a:r>
            <a:r>
              <a:rPr lang="en-US" sz="1600" dirty="0" err="1"/>
              <a:t>imagini</a:t>
            </a:r>
            <a:r>
              <a:rPr lang="en-US" sz="1600" dirty="0"/>
              <a:t> cu   </a:t>
            </a:r>
            <a:r>
              <a:rPr lang="en-US" sz="1600" dirty="0" err="1"/>
              <a:t>semne</a:t>
            </a:r>
            <a:r>
              <a:rPr lang="en-US" sz="1600" dirty="0"/>
              <a:t> de </a:t>
            </a:r>
            <a:r>
              <a:rPr lang="en-US" sz="1600" dirty="0" err="1"/>
              <a:t>circulatie</a:t>
            </a:r>
            <a:r>
              <a:rPr lang="en-US" sz="1600" dirty="0"/>
              <a:t> </a:t>
            </a:r>
            <a:r>
              <a:rPr lang="en-US" sz="1600" dirty="0" err="1"/>
              <a:t>surprinse</a:t>
            </a:r>
            <a:r>
              <a:rPr lang="en-US" sz="1600" dirty="0"/>
              <a:t> din </a:t>
            </a:r>
            <a:r>
              <a:rPr lang="en-US" sz="1600" dirty="0" err="1"/>
              <a:t>diferite</a:t>
            </a:r>
            <a:r>
              <a:rPr lang="en-US" sz="1600" dirty="0"/>
              <a:t> </a:t>
            </a:r>
            <a:r>
              <a:rPr lang="en-US" sz="1600" dirty="0" err="1"/>
              <a:t>unghiuri</a:t>
            </a:r>
            <a:r>
              <a:rPr lang="en-US" sz="1600" dirty="0"/>
              <a:t> ;</a:t>
            </a:r>
          </a:p>
          <a:p>
            <a:r>
              <a:rPr lang="en-US" sz="1600" dirty="0"/>
              <a:t>- le-am </a:t>
            </a:r>
            <a:r>
              <a:rPr lang="en-US" sz="1600" dirty="0" err="1"/>
              <a:t>clasificat</a:t>
            </a:r>
            <a:r>
              <a:rPr lang="en-US" sz="1600" dirty="0"/>
              <a:t> in 43 de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reprezentand</a:t>
            </a:r>
            <a:r>
              <a:rPr lang="en-US" sz="1600" dirty="0"/>
              <a:t> </a:t>
            </a:r>
            <a:r>
              <a:rPr lang="en-US" sz="1600" dirty="0" err="1"/>
              <a:t>denumirea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semn</a:t>
            </a:r>
            <a:r>
              <a:rPr lang="en-US" sz="1600" dirty="0"/>
              <a:t> de </a:t>
            </a:r>
            <a:r>
              <a:rPr lang="en-US" sz="1600" dirty="0" err="1"/>
              <a:t>circulatie</a:t>
            </a:r>
            <a:r>
              <a:rPr lang="en-US" sz="1600" dirty="0"/>
              <a:t> .</a:t>
            </a:r>
          </a:p>
        </p:txBody>
      </p:sp>
      <p:pic>
        <p:nvPicPr>
          <p:cNvPr id="5" name="Picture 4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B0C87C9B-7E5F-A2AB-EE1A-D0F5502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03" y="3429000"/>
            <a:ext cx="7893194" cy="26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3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14" y="462791"/>
            <a:ext cx="1989221" cy="663575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Testare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9656"/>
            <a:ext cx="11585328" cy="595316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Pregatirea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setului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date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impreuna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bibliotecile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necesare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colectarea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 cu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imaginile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amestecarea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urmeaza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fi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antrenate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antrenarea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algoritmului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de machine learning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75D72A9-A839-ACEC-0F64-38B701C3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51" y="1429656"/>
            <a:ext cx="4556535" cy="261971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B97B76-3F02-DC5E-D8D8-648DE9D6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3" y="3315812"/>
            <a:ext cx="6218017" cy="211253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6C20389-028F-8016-3208-D25376277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77" y="4953740"/>
            <a:ext cx="5635854" cy="1798580"/>
          </a:xfrm>
          <a:prstGeom prst="rect">
            <a:avLst/>
          </a:prstGeom>
        </p:spPr>
      </p:pic>
      <p:sp>
        <p:nvSpPr>
          <p:cNvPr id="43" name="Arrow: Down 42">
            <a:extLst>
              <a:ext uri="{FF2B5EF4-FFF2-40B4-BE49-F238E27FC236}">
                <a16:creationId xmlns:a16="http://schemas.microsoft.com/office/drawing/2014/main" id="{3E4B1102-BC3D-BF45-5FAC-043DEA971E66}"/>
              </a:ext>
            </a:extLst>
          </p:cNvPr>
          <p:cNvSpPr/>
          <p:nvPr/>
        </p:nvSpPr>
        <p:spPr>
          <a:xfrm>
            <a:off x="5578439" y="2922363"/>
            <a:ext cx="121025" cy="1903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E79A609-DF01-238E-94A1-E9B9BCD1F2C4}"/>
              </a:ext>
            </a:extLst>
          </p:cNvPr>
          <p:cNvSpPr/>
          <p:nvPr/>
        </p:nvSpPr>
        <p:spPr>
          <a:xfrm>
            <a:off x="6687890" y="2553090"/>
            <a:ext cx="452761" cy="186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5F7E4F-0A13-2802-B098-5924B8C4C911}"/>
              </a:ext>
            </a:extLst>
          </p:cNvPr>
          <p:cNvSpPr/>
          <p:nvPr/>
        </p:nvSpPr>
        <p:spPr>
          <a:xfrm>
            <a:off x="5643239" y="5956748"/>
            <a:ext cx="452761" cy="186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79" y="453740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9" y="1290844"/>
            <a:ext cx="12191694" cy="5567156"/>
          </a:xfrm>
        </p:spPr>
        <p:txBody>
          <a:bodyPr anchor="t">
            <a:normAutofit/>
          </a:bodyPr>
          <a:lstStyle/>
          <a:p>
            <a:r>
              <a:rPr lang="en-US" sz="1400" dirty="0"/>
              <a:t>1.Graficul de </a:t>
            </a:r>
            <a:r>
              <a:rPr lang="en-US" sz="1400" dirty="0" err="1"/>
              <a:t>precizie</a:t>
            </a:r>
            <a:r>
              <a:rPr lang="en-US" sz="1400" dirty="0"/>
              <a:t> al </a:t>
            </a:r>
            <a:r>
              <a:rPr lang="en-US" sz="1400" dirty="0" err="1"/>
              <a:t>modelului</a:t>
            </a:r>
            <a:r>
              <a:rPr lang="en-US" sz="1400" dirty="0"/>
              <a:t> </a:t>
            </a:r>
            <a:r>
              <a:rPr lang="en-US" sz="1400" dirty="0" err="1"/>
              <a:t>antrenat</a:t>
            </a:r>
            <a:r>
              <a:rPr lang="en-US" sz="1400" dirty="0"/>
              <a:t> in </a:t>
            </a:r>
            <a:r>
              <a:rPr lang="en-US" sz="1400" dirty="0" err="1"/>
              <a:t>raport</a:t>
            </a:r>
            <a:r>
              <a:rPr lang="en-US" sz="1400" dirty="0"/>
              <a:t> cu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epoci</a:t>
            </a:r>
            <a:r>
              <a:rPr lang="en-US" sz="1400" dirty="0"/>
              <a:t> </a:t>
            </a:r>
            <a:r>
              <a:rPr lang="en-US" sz="1400" dirty="0" err="1"/>
              <a:t>dat</a:t>
            </a:r>
            <a:r>
              <a:rPr lang="en-US" sz="1400" dirty="0"/>
              <a:t> (30) ;</a:t>
            </a:r>
          </a:p>
          <a:p>
            <a:endParaRPr lang="en-US" sz="1400" dirty="0"/>
          </a:p>
          <a:p>
            <a:r>
              <a:rPr lang="en-US" sz="1400" dirty="0"/>
              <a:t>2.</a:t>
            </a:r>
            <a:r>
              <a:rPr lang="en-US" sz="1400" b="0" i="0" dirty="0">
                <a:effectLst/>
              </a:rPr>
              <a:t>Rezultatele din </a:t>
            </a:r>
            <a:r>
              <a:rPr lang="en-US" sz="1400" b="0" i="0" dirty="0" err="1">
                <a:effectLst/>
              </a:rPr>
              <a:t>urma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antrenarii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modelului</a:t>
            </a:r>
            <a:endParaRPr lang="en-US" sz="1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6A2AAD2-013A-8E4F-D00B-6CA5EF74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6" y="2543623"/>
            <a:ext cx="6197074" cy="386063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AB0CB52-F423-6EC4-F270-545E0DF9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83" y="1758787"/>
            <a:ext cx="5445884" cy="3650108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7D2F8693-7CBA-F1DA-3C45-319B2826C8AB}"/>
              </a:ext>
            </a:extLst>
          </p:cNvPr>
          <p:cNvSpPr/>
          <p:nvPr/>
        </p:nvSpPr>
        <p:spPr>
          <a:xfrm>
            <a:off x="9117367" y="1438183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6427E3-B7D8-7F34-9F52-FF9FF2D27DA6}"/>
              </a:ext>
            </a:extLst>
          </p:cNvPr>
          <p:cNvSpPr/>
          <p:nvPr/>
        </p:nvSpPr>
        <p:spPr>
          <a:xfrm>
            <a:off x="4866443" y="2200068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   Model </a:t>
            </a:r>
            <a:r>
              <a:rPr lang="en-US" sz="1200" dirty="0" err="1"/>
              <a:t>testat</a:t>
            </a:r>
            <a:r>
              <a:rPr lang="en-US" sz="1200" dirty="0"/>
              <a:t> pe 10 </a:t>
            </a:r>
            <a:r>
              <a:rPr lang="en-US" sz="1200" dirty="0" err="1"/>
              <a:t>imagini</a:t>
            </a:r>
            <a:endParaRPr lang="en-US" sz="1200" dirty="0"/>
          </a:p>
          <a:p>
            <a:r>
              <a:rPr lang="en-US" sz="1200" dirty="0"/>
              <a:t>                                                          Model </a:t>
            </a:r>
            <a:r>
              <a:rPr lang="en-US" sz="1200" dirty="0" err="1"/>
              <a:t>testat</a:t>
            </a:r>
            <a:r>
              <a:rPr lang="en-US" sz="1200" dirty="0"/>
              <a:t> pe 100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98CF53-FCA7-9F49-5035-B83AEE4A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8" y="962589"/>
            <a:ext cx="3776395" cy="275049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2877844" y="64553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EAD7CF-2450-9E2C-A4ED-8AD858C5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51" y="1266727"/>
            <a:ext cx="8106049" cy="5593904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6B98A62-D603-6C1F-CFA2-38FA7158AF9E}"/>
              </a:ext>
            </a:extLst>
          </p:cNvPr>
          <p:cNvSpPr/>
          <p:nvPr/>
        </p:nvSpPr>
        <p:spPr>
          <a:xfrm>
            <a:off x="6963053" y="98922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   Model </a:t>
            </a:r>
            <a:r>
              <a:rPr lang="en-US" sz="1200" dirty="0" err="1"/>
              <a:t>testat</a:t>
            </a:r>
            <a:r>
              <a:rPr lang="en-US" sz="1200" dirty="0"/>
              <a:t> pe 100 </a:t>
            </a:r>
            <a:r>
              <a:rPr lang="en-US" sz="1200" dirty="0" err="1"/>
              <a:t>imagini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3011009" y="648984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828CDB0-1B8E-49F8-C2C3-7C8140A6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50" y="917945"/>
            <a:ext cx="8747390" cy="59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34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348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Abadi</vt:lpstr>
      <vt:lpstr>Corbel</vt:lpstr>
      <vt:lpstr>SketchLinesVTI</vt:lpstr>
      <vt:lpstr>Recunosterea semnelor de circulatie</vt:lpstr>
      <vt:lpstr>Agenda</vt:lpstr>
      <vt:lpstr>Introducere</vt:lpstr>
      <vt:lpstr>Prezentare generala</vt:lpstr>
      <vt:lpstr>Testare</vt:lpstr>
      <vt:lpstr>Testare</vt:lpstr>
      <vt:lpstr>Rezultate</vt:lpstr>
      <vt:lpstr>Rezultate</vt:lpstr>
      <vt:lpstr>Rezultate</vt:lpstr>
      <vt:lpstr>Rezultate</vt:lpstr>
      <vt:lpstr>Echipa</vt:lpstr>
      <vt:lpstr>Multumim!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Recunosterea semnelor de circulatie</dc:title>
  <dc:creator>Marius Constantinescu</dc:creator>
  <cp:lastModifiedBy>Marius Constantinescu</cp:lastModifiedBy>
  <cp:revision>2</cp:revision>
  <dcterms:created xsi:type="dcterms:W3CDTF">2022-06-01T08:39:46Z</dcterms:created>
  <dcterms:modified xsi:type="dcterms:W3CDTF">2022-06-01T21:13:55Z</dcterms:modified>
</cp:coreProperties>
</file>