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4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686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9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4CA"/>
    <a:srgbClr val="D1B2A2"/>
    <a:srgbClr val="EED0C6"/>
    <a:srgbClr val="3B3A36"/>
    <a:srgbClr val="FFF5FB"/>
    <a:srgbClr val="FFB296"/>
    <a:srgbClr val="F9F7F7"/>
    <a:srgbClr val="C2292E"/>
    <a:srgbClr val="640901"/>
    <a:srgbClr val="FFE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83"/>
  </p:normalViewPr>
  <p:slideViewPr>
    <p:cSldViewPr snapToGrid="0">
      <p:cViewPr>
        <p:scale>
          <a:sx n="132" d="100"/>
          <a:sy n="132" d="100"/>
        </p:scale>
        <p:origin x="832" y="320"/>
      </p:cViewPr>
      <p:guideLst>
        <p:guide pos="574"/>
        <p:guide pos="7242"/>
        <p:guide orient="horz" pos="686"/>
        <p:guide orient="horz" pos="3952"/>
        <p:guide orient="horz" pos="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D7A23-A9FC-CD44-8C12-39D3F20CF553}" type="datetimeFigureOut">
              <a:rPr lang="de-DE" smtClean="0"/>
              <a:t>14.05.24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43402-6ED6-1648-93A0-2FAAA7FB50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73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D3EA0-7B9A-0768-21F3-202CB60FC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34C7DE-D26A-EF4D-603D-23944F01F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7FBF5F-6EB9-CE6B-F07B-F45C189A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3DDD-59AC-674F-B777-1B1100170D11}" type="datetime1">
              <a:rPr lang="de-DE" smtClean="0"/>
              <a:t>14.05.24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3D1B31-6B9D-0F14-1A08-97FB3EAF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Skinmade Solution Deck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F83B64-1A95-CADE-5D57-49C1EE20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31FF-3433-EE4B-8D06-0E997D21B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50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AAE0E1-0CC2-3B82-40AF-5541966F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67F235-53B0-8A4E-7348-B63AE1015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5C6E43-4E66-07F3-3B2B-BA3FC555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F61E-0476-464F-B0CC-2869E9F53D42}" type="datetime1">
              <a:rPr lang="de-DE" smtClean="0"/>
              <a:t>14.05.24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E2DA4C-506E-42CC-2804-FE521055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Skinmade Solution Deck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D2E1A9-2D54-7D16-2459-35879910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31FF-3433-EE4B-8D06-0E997D21B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04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7ECE99-82EA-193A-6CC0-0EE8F6CB0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DBE60D-F98E-41E5-6333-36C36B154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5C2A7-650A-8F9A-6C90-9DCD123D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A20D-F5DC-2A42-9DFB-FD2DC746C596}" type="datetime1">
              <a:rPr lang="de-DE" smtClean="0"/>
              <a:t>14.05.24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060FD2-F6A7-E4FB-DF4D-C25E03D8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Skinmade Solution Deck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2B7DAF-CF4A-5963-6926-CB7B5497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31FF-3433-EE4B-8D06-0E997D21B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05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706E2-B863-C722-EA83-14EDAF22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5AA66-9461-284F-136B-3AD654598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7DE710-79F8-1FEF-F815-E8C06D5A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6F4-25BC-6F40-8937-375C3751FB0F}" type="datetime1">
              <a:rPr lang="de-DE" smtClean="0"/>
              <a:t>14.05.24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CCD232-AC83-915A-D460-0906C402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Skinmade Solution Deck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452799-6260-6517-4194-F3E62DA6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31FF-3433-EE4B-8D06-0E997D21B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37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FFAAE-AA90-2D91-351F-9AC73885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6DD624-B892-43B2-CD1B-DCA0AC0B1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BBC87F-BE53-198E-A6D7-DAB6D090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CF35-8CA2-BF4E-B9D4-7C5F90D815A5}" type="datetime1">
              <a:rPr lang="de-DE" smtClean="0"/>
              <a:t>14.05.24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2F53C3-6B03-79CE-E6E9-6ABCA568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Skinmade Solution Deck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C6D74B-3375-5584-4B72-D6841BD0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31FF-3433-EE4B-8D06-0E997D21B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95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0A16D-7A73-463F-4AC8-632DE09F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C436C-10F5-2AE7-43D8-89053B931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5AF457-CA4A-1AE0-C049-B472B50CF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90B484-7EDC-1F13-BF2A-DBF149B1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5BCD-D317-8142-876E-4C7C979A32FA}" type="datetime1">
              <a:rPr lang="de-DE" smtClean="0"/>
              <a:t>14.05.24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DE9C7D-E3B0-B1DE-73E4-7A7ACAF9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Skinmade Solution Deck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993E7E-190E-7F8D-F5B0-789B7B5A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31FF-3433-EE4B-8D06-0E997D21B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19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FB1CE-02D2-F04E-4F7C-74B4BA64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81F6CD-71B2-6E1E-A783-49AA5771C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D8F81D-BCF1-1148-9BE0-757859326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C401E6-A15D-705B-06F7-55770A9CA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92FA06-A131-9B6B-F620-D6265BFFB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8E8CE8-4D64-6794-85A6-55C5C0E3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A6FD-DCDA-4D4C-868A-A5483872A428}" type="datetime1">
              <a:rPr lang="de-DE" smtClean="0"/>
              <a:t>14.05.24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6CB36B-97B6-418F-418B-BB5AAE01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Skinmade Solution Deck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C909B2-2937-C602-65D2-458B1FD9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31FF-3433-EE4B-8D06-0E997D21B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25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CEB1A-F29E-627A-F234-8FE81893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4652D3-2055-B480-9DD5-749AE274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6085-CA78-044C-8C79-C1E60F56C9F2}" type="datetime1">
              <a:rPr lang="de-DE" smtClean="0"/>
              <a:t>14.05.24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F95F75-DE38-CF81-7BB7-8B67F560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Skinmade Solution Deck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52A8FC-562F-756D-9583-B69B1E3A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31FF-3433-EE4B-8D06-0E997D21B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6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6160AE-D866-A405-AE6C-B7686CC4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274F-1032-1641-B5C8-B5813CAF1A15}" type="datetime1">
              <a:rPr lang="de-DE" smtClean="0"/>
              <a:t>14.05.24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677E7D-2C21-332D-DEEB-4E0E91BD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Skinmade Solution Deck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ADD4AC-3DB5-1491-845A-415F750E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31FF-3433-EE4B-8D06-0E997D21B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05246-EB86-6EDD-8F3B-2E420B3C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5C8B31-E043-670C-9277-E13D37D9B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C8706F-7E4A-E70F-2396-18DC2F68B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7658BA-3868-1A5B-A9F3-AD75BAC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23BD-EE2E-4F46-BC72-6084A068049C}" type="datetime1">
              <a:rPr lang="de-DE" smtClean="0"/>
              <a:t>14.05.24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991EA5-02DF-53A6-F1B0-21B7BCB8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Skinmade Solution Deck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60E59F-49C1-F160-56C4-702870A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31FF-3433-EE4B-8D06-0E997D21B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70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4809-EEF0-C35F-945C-59B322C4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884888-E2D7-5BAB-48EC-965D6C839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DED0D-FF5F-68E3-33F0-9650C3196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7AF900-6EBF-954E-F0E1-8531FCEE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AB3F-9D71-6A4D-BE55-CC2873CFA59B}" type="datetime1">
              <a:rPr lang="de-DE" smtClean="0"/>
              <a:t>14.05.24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043F2E-B0DD-3E64-9D83-B9874DD6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Skinmade Solution Deck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2BA0E2-D221-3710-2866-8A793514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31FF-3433-EE4B-8D06-0E997D21B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14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85A744-DFD2-BD2D-6A59-47F8AD29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C8EE75-D0AF-9254-AC7C-58FD8E97C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25FF5C-4577-5DE3-DF5F-F04371C96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268100-510B-8D4F-B393-5BBB25232C58}" type="datetime1">
              <a:rPr lang="de-DE" smtClean="0"/>
              <a:t>14.05.24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F1EB7-DAB0-44F4-DCFC-CF67D6D7E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Skinmade Solution Deck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11760-7828-1346-3CD7-D1C262A8D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9231FF-3433-EE4B-8D06-0E997D21BF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46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BC4F7221-1799-7692-C59D-2D4D73F1B7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2" b="6597"/>
          <a:stretch>
            <a:fillRect/>
          </a:stretch>
        </p:blipFill>
        <p:spPr>
          <a:xfrm>
            <a:off x="4146695" y="-650257"/>
            <a:ext cx="8054930" cy="6286401"/>
          </a:xfrm>
          <a:custGeom>
            <a:avLst/>
            <a:gdLst>
              <a:gd name="connsiteX0" fmla="*/ 5039862 w 8054930"/>
              <a:gd name="connsiteY0" fmla="*/ 4753503 h 6286401"/>
              <a:gd name="connsiteX1" fmla="*/ 5759862 w 8054930"/>
              <a:gd name="connsiteY1" fmla="*/ 5473503 h 6286401"/>
              <a:gd name="connsiteX2" fmla="*/ 5039862 w 8054930"/>
              <a:gd name="connsiteY2" fmla="*/ 6193503 h 6286401"/>
              <a:gd name="connsiteX3" fmla="*/ 4319862 w 8054930"/>
              <a:gd name="connsiteY3" fmla="*/ 5473503 h 6286401"/>
              <a:gd name="connsiteX4" fmla="*/ 5039862 w 8054930"/>
              <a:gd name="connsiteY4" fmla="*/ 4753503 h 6286401"/>
              <a:gd name="connsiteX5" fmla="*/ 8054930 w 8054930"/>
              <a:gd name="connsiteY5" fmla="*/ 3652508 h 6286401"/>
              <a:gd name="connsiteX6" fmla="*/ 8054930 w 8054930"/>
              <a:gd name="connsiteY6" fmla="*/ 4698672 h 6286401"/>
              <a:gd name="connsiteX7" fmla="*/ 6668658 w 8054930"/>
              <a:gd name="connsiteY7" fmla="*/ 6171329 h 6286401"/>
              <a:gd name="connsiteX8" fmla="*/ 6151570 w 8054930"/>
              <a:gd name="connsiteY8" fmla="*/ 6186953 h 6286401"/>
              <a:gd name="connsiteX9" fmla="*/ 6135946 w 8054930"/>
              <a:gd name="connsiteY9" fmla="*/ 5669865 h 6286401"/>
              <a:gd name="connsiteX10" fmla="*/ 7978128 w 8054930"/>
              <a:gd name="connsiteY10" fmla="*/ 3712888 h 6286401"/>
              <a:gd name="connsiteX11" fmla="*/ 8034071 w 8054930"/>
              <a:gd name="connsiteY11" fmla="*/ 3664303 h 6286401"/>
              <a:gd name="connsiteX12" fmla="*/ 963303 w 8054930"/>
              <a:gd name="connsiteY12" fmla="*/ 3044155 h 6286401"/>
              <a:gd name="connsiteX13" fmla="*/ 1406421 w 8054930"/>
              <a:gd name="connsiteY13" fmla="*/ 3212208 h 6286401"/>
              <a:gd name="connsiteX14" fmla="*/ 1432868 w 8054930"/>
              <a:gd name="connsiteY14" fmla="*/ 4087490 h 6286401"/>
              <a:gd name="connsiteX15" fmla="*/ 1070067 w 8054930"/>
              <a:gd name="connsiteY15" fmla="*/ 4472898 h 6286401"/>
              <a:gd name="connsiteX16" fmla="*/ 194786 w 8054930"/>
              <a:gd name="connsiteY16" fmla="*/ 4499345 h 6286401"/>
              <a:gd name="connsiteX17" fmla="*/ 168339 w 8054930"/>
              <a:gd name="connsiteY17" fmla="*/ 3624063 h 6286401"/>
              <a:gd name="connsiteX18" fmla="*/ 531139 w 8054930"/>
              <a:gd name="connsiteY18" fmla="*/ 3238655 h 6286401"/>
              <a:gd name="connsiteX19" fmla="*/ 963303 w 8054930"/>
              <a:gd name="connsiteY19" fmla="*/ 3044155 h 6286401"/>
              <a:gd name="connsiteX20" fmla="*/ 829379 w 8054930"/>
              <a:gd name="connsiteY20" fmla="*/ 1812769 h 6286401"/>
              <a:gd name="connsiteX21" fmla="*/ 1091159 w 8054930"/>
              <a:gd name="connsiteY21" fmla="*/ 1912049 h 6286401"/>
              <a:gd name="connsiteX22" fmla="*/ 1106783 w 8054930"/>
              <a:gd name="connsiteY22" fmla="*/ 2429136 h 6286401"/>
              <a:gd name="connsiteX23" fmla="*/ 789120 w 8054930"/>
              <a:gd name="connsiteY23" fmla="*/ 2766594 h 6286401"/>
              <a:gd name="connsiteX24" fmla="*/ 272032 w 8054930"/>
              <a:gd name="connsiteY24" fmla="*/ 2782217 h 6286401"/>
              <a:gd name="connsiteX25" fmla="*/ 256408 w 8054930"/>
              <a:gd name="connsiteY25" fmla="*/ 2265131 h 6286401"/>
              <a:gd name="connsiteX26" fmla="*/ 574071 w 8054930"/>
              <a:gd name="connsiteY26" fmla="*/ 1927673 h 6286401"/>
              <a:gd name="connsiteX27" fmla="*/ 829379 w 8054930"/>
              <a:gd name="connsiteY27" fmla="*/ 1812769 h 6286401"/>
              <a:gd name="connsiteX28" fmla="*/ 8054930 w 8054930"/>
              <a:gd name="connsiteY28" fmla="*/ 1390764 h 6286401"/>
              <a:gd name="connsiteX29" fmla="*/ 8054930 w 8054930"/>
              <a:gd name="connsiteY29" fmla="*/ 3428247 h 6286401"/>
              <a:gd name="connsiteX30" fmla="*/ 6709723 w 8054930"/>
              <a:gd name="connsiteY30" fmla="*/ 4857278 h 6286401"/>
              <a:gd name="connsiteX31" fmla="*/ 5684728 w 8054930"/>
              <a:gd name="connsiteY31" fmla="*/ 4888249 h 6286401"/>
              <a:gd name="connsiteX32" fmla="*/ 5684729 w 8054930"/>
              <a:gd name="connsiteY32" fmla="*/ 4888249 h 6286401"/>
              <a:gd name="connsiteX33" fmla="*/ 5653758 w 8054930"/>
              <a:gd name="connsiteY33" fmla="*/ 3863254 h 6286401"/>
              <a:gd name="connsiteX34" fmla="*/ 7829691 w 8054930"/>
              <a:gd name="connsiteY34" fmla="*/ 1551729 h 6286401"/>
              <a:gd name="connsiteX35" fmla="*/ 7940583 w 8054930"/>
              <a:gd name="connsiteY35" fmla="*/ 1455420 h 6286401"/>
              <a:gd name="connsiteX36" fmla="*/ 5603572 w 8054930"/>
              <a:gd name="connsiteY36" fmla="*/ 0 h 6286401"/>
              <a:gd name="connsiteX37" fmla="*/ 7944279 w 8054930"/>
              <a:gd name="connsiteY37" fmla="*/ 0 h 6286401"/>
              <a:gd name="connsiteX38" fmla="*/ 7966462 w 8054930"/>
              <a:gd name="connsiteY38" fmla="*/ 44245 h 6286401"/>
              <a:gd name="connsiteX39" fmla="*/ 8042696 w 8054930"/>
              <a:gd name="connsiteY39" fmla="*/ 275587 h 6286401"/>
              <a:gd name="connsiteX40" fmla="*/ 8054930 w 8054930"/>
              <a:gd name="connsiteY40" fmla="*/ 345385 h 6286401"/>
              <a:gd name="connsiteX41" fmla="*/ 8054930 w 8054930"/>
              <a:gd name="connsiteY41" fmla="*/ 767633 h 6286401"/>
              <a:gd name="connsiteX42" fmla="*/ 8031977 w 8054930"/>
              <a:gd name="connsiteY42" fmla="*/ 875711 h 6286401"/>
              <a:gd name="connsiteX43" fmla="*/ 7730979 w 8054930"/>
              <a:gd name="connsiteY43" fmla="*/ 1417383 h 6286401"/>
              <a:gd name="connsiteX44" fmla="*/ 4478697 w 8054930"/>
              <a:gd name="connsiteY44" fmla="*/ 4872327 h 6286401"/>
              <a:gd name="connsiteX45" fmla="*/ 2697201 w 8054930"/>
              <a:gd name="connsiteY45" fmla="*/ 4926155 h 6286401"/>
              <a:gd name="connsiteX46" fmla="*/ 2697203 w 8054930"/>
              <a:gd name="connsiteY46" fmla="*/ 4926155 h 6286401"/>
              <a:gd name="connsiteX47" fmla="*/ 2643374 w 8054930"/>
              <a:gd name="connsiteY47" fmla="*/ 3144659 h 6286401"/>
              <a:gd name="connsiteX48" fmla="*/ 3662645 w 8054930"/>
              <a:gd name="connsiteY48" fmla="*/ 0 h 6286401"/>
              <a:gd name="connsiteX49" fmla="*/ 4906328 w 8054930"/>
              <a:gd name="connsiteY49" fmla="*/ 0 h 6286401"/>
              <a:gd name="connsiteX50" fmla="*/ 4927986 w 8054930"/>
              <a:gd name="connsiteY50" fmla="*/ 65723 h 6286401"/>
              <a:gd name="connsiteX51" fmla="*/ 4774676 w 8054930"/>
              <a:gd name="connsiteY51" fmla="*/ 627285 h 6286401"/>
              <a:gd name="connsiteX52" fmla="*/ 2454425 w 8054930"/>
              <a:gd name="connsiteY52" fmla="*/ 3092120 h 6286401"/>
              <a:gd name="connsiteX53" fmla="*/ 1578243 w 8054930"/>
              <a:gd name="connsiteY53" fmla="*/ 3118594 h 6286401"/>
              <a:gd name="connsiteX54" fmla="*/ 1578244 w 8054930"/>
              <a:gd name="connsiteY54" fmla="*/ 3118594 h 6286401"/>
              <a:gd name="connsiteX55" fmla="*/ 1551770 w 8054930"/>
              <a:gd name="connsiteY55" fmla="*/ 2242412 h 6286401"/>
              <a:gd name="connsiteX56" fmla="*/ 2406730 w 8054930"/>
              <a:gd name="connsiteY56" fmla="*/ 0 h 6286401"/>
              <a:gd name="connsiteX57" fmla="*/ 3411490 w 8054930"/>
              <a:gd name="connsiteY57" fmla="*/ 0 h 6286401"/>
              <a:gd name="connsiteX58" fmla="*/ 1718934 w 8054930"/>
              <a:gd name="connsiteY58" fmla="*/ 1798026 h 6286401"/>
              <a:gd name="connsiteX59" fmla="*/ 1201846 w 8054930"/>
              <a:gd name="connsiteY59" fmla="*/ 1813650 h 6286401"/>
              <a:gd name="connsiteX60" fmla="*/ 1186222 w 8054930"/>
              <a:gd name="connsiteY60" fmla="*/ 1296563 h 628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8054930" h="6286401">
                <a:moveTo>
                  <a:pt x="5039862" y="4753503"/>
                </a:moveTo>
                <a:cubicBezTo>
                  <a:pt x="5437507" y="4753503"/>
                  <a:pt x="5759862" y="5075858"/>
                  <a:pt x="5759862" y="5473503"/>
                </a:cubicBezTo>
                <a:cubicBezTo>
                  <a:pt x="5759862" y="5871148"/>
                  <a:pt x="5437507" y="6193504"/>
                  <a:pt x="5039862" y="6193503"/>
                </a:cubicBezTo>
                <a:cubicBezTo>
                  <a:pt x="4642217" y="6193503"/>
                  <a:pt x="4319861" y="5871148"/>
                  <a:pt x="4319862" y="5473503"/>
                </a:cubicBezTo>
                <a:cubicBezTo>
                  <a:pt x="4319862" y="5075858"/>
                  <a:pt x="4642217" y="4753503"/>
                  <a:pt x="5039862" y="4753503"/>
                </a:cubicBezTo>
                <a:close/>
                <a:moveTo>
                  <a:pt x="8054930" y="3652508"/>
                </a:moveTo>
                <a:lnTo>
                  <a:pt x="8054930" y="4698672"/>
                </a:lnTo>
                <a:lnTo>
                  <a:pt x="6668658" y="6171329"/>
                </a:lnTo>
                <a:cubicBezTo>
                  <a:pt x="6530183" y="6318433"/>
                  <a:pt x="6298674" y="6325428"/>
                  <a:pt x="6151570" y="6186953"/>
                </a:cubicBezTo>
                <a:cubicBezTo>
                  <a:pt x="6004466" y="6048478"/>
                  <a:pt x="5997471" y="5816969"/>
                  <a:pt x="6135946" y="5669865"/>
                </a:cubicBezTo>
                <a:lnTo>
                  <a:pt x="7978128" y="3712888"/>
                </a:lnTo>
                <a:cubicBezTo>
                  <a:pt x="7995438" y="3694500"/>
                  <a:pt x="8014201" y="3678302"/>
                  <a:pt x="8034071" y="3664303"/>
                </a:cubicBezTo>
                <a:close/>
                <a:moveTo>
                  <a:pt x="963303" y="3044155"/>
                </a:moveTo>
                <a:cubicBezTo>
                  <a:pt x="1121698" y="3039369"/>
                  <a:pt x="1281917" y="3095008"/>
                  <a:pt x="1406421" y="3212208"/>
                </a:cubicBezTo>
                <a:cubicBezTo>
                  <a:pt x="1655426" y="3446607"/>
                  <a:pt x="1667267" y="3838484"/>
                  <a:pt x="1432868" y="4087490"/>
                </a:cubicBezTo>
                <a:lnTo>
                  <a:pt x="1070067" y="4472898"/>
                </a:lnTo>
                <a:cubicBezTo>
                  <a:pt x="835668" y="4721904"/>
                  <a:pt x="443791" y="4733744"/>
                  <a:pt x="194786" y="4499345"/>
                </a:cubicBezTo>
                <a:cubicBezTo>
                  <a:pt x="-54221" y="4264946"/>
                  <a:pt x="-66061" y="3873069"/>
                  <a:pt x="168339" y="3624063"/>
                </a:cubicBezTo>
                <a:lnTo>
                  <a:pt x="531139" y="3238655"/>
                </a:lnTo>
                <a:cubicBezTo>
                  <a:pt x="648339" y="3114152"/>
                  <a:pt x="804909" y="3048941"/>
                  <a:pt x="963303" y="3044155"/>
                </a:cubicBezTo>
                <a:close/>
                <a:moveTo>
                  <a:pt x="829379" y="1812769"/>
                </a:moveTo>
                <a:cubicBezTo>
                  <a:pt x="922954" y="1809941"/>
                  <a:pt x="1017607" y="1842811"/>
                  <a:pt x="1091159" y="1912049"/>
                </a:cubicBezTo>
                <a:cubicBezTo>
                  <a:pt x="1238263" y="2050524"/>
                  <a:pt x="1245258" y="2282032"/>
                  <a:pt x="1106783" y="2429136"/>
                </a:cubicBezTo>
                <a:lnTo>
                  <a:pt x="789120" y="2766594"/>
                </a:lnTo>
                <a:cubicBezTo>
                  <a:pt x="650645" y="2913698"/>
                  <a:pt x="419136" y="2920692"/>
                  <a:pt x="272032" y="2782217"/>
                </a:cubicBezTo>
                <a:cubicBezTo>
                  <a:pt x="124928" y="2643743"/>
                  <a:pt x="117933" y="2412235"/>
                  <a:pt x="256408" y="2265131"/>
                </a:cubicBezTo>
                <a:lnTo>
                  <a:pt x="574071" y="1927673"/>
                </a:lnTo>
                <a:cubicBezTo>
                  <a:pt x="643308" y="1854121"/>
                  <a:pt x="735805" y="1815596"/>
                  <a:pt x="829379" y="1812769"/>
                </a:cubicBezTo>
                <a:close/>
                <a:moveTo>
                  <a:pt x="8054930" y="1390764"/>
                </a:moveTo>
                <a:lnTo>
                  <a:pt x="8054930" y="3428247"/>
                </a:lnTo>
                <a:lnTo>
                  <a:pt x="6709723" y="4857278"/>
                </a:lnTo>
                <a:cubicBezTo>
                  <a:pt x="6435231" y="5148875"/>
                  <a:pt x="5976324" y="5162741"/>
                  <a:pt x="5684728" y="4888249"/>
                </a:cubicBezTo>
                <a:lnTo>
                  <a:pt x="5684729" y="4888249"/>
                </a:lnTo>
                <a:cubicBezTo>
                  <a:pt x="5393132" y="4613757"/>
                  <a:pt x="5379266" y="4154850"/>
                  <a:pt x="5653758" y="3863254"/>
                </a:cubicBezTo>
                <a:lnTo>
                  <a:pt x="7829691" y="1551729"/>
                </a:lnTo>
                <a:cubicBezTo>
                  <a:pt x="7864002" y="1515280"/>
                  <a:pt x="7901195" y="1483169"/>
                  <a:pt x="7940583" y="1455420"/>
                </a:cubicBezTo>
                <a:close/>
                <a:moveTo>
                  <a:pt x="5603572" y="0"/>
                </a:moveTo>
                <a:lnTo>
                  <a:pt x="7944279" y="0"/>
                </a:lnTo>
                <a:lnTo>
                  <a:pt x="7966462" y="44245"/>
                </a:lnTo>
                <a:cubicBezTo>
                  <a:pt x="7999500" y="119137"/>
                  <a:pt x="8024923" y="196649"/>
                  <a:pt x="8042696" y="275587"/>
                </a:cubicBezTo>
                <a:lnTo>
                  <a:pt x="8054930" y="345385"/>
                </a:lnTo>
                <a:lnTo>
                  <a:pt x="8054930" y="767633"/>
                </a:lnTo>
                <a:lnTo>
                  <a:pt x="8031977" y="875711"/>
                </a:lnTo>
                <a:cubicBezTo>
                  <a:pt x="7980212" y="1072229"/>
                  <a:pt x="7880067" y="1259005"/>
                  <a:pt x="7730979" y="1417383"/>
                </a:cubicBezTo>
                <a:cubicBezTo>
                  <a:pt x="6646886" y="2569032"/>
                  <a:pt x="5562791" y="3720679"/>
                  <a:pt x="4478697" y="4872327"/>
                </a:cubicBezTo>
                <a:cubicBezTo>
                  <a:pt x="4001615" y="5379138"/>
                  <a:pt x="3204012" y="5403237"/>
                  <a:pt x="2697201" y="4926155"/>
                </a:cubicBezTo>
                <a:lnTo>
                  <a:pt x="2697203" y="4926155"/>
                </a:lnTo>
                <a:cubicBezTo>
                  <a:pt x="2190392" y="4449073"/>
                  <a:pt x="2166292" y="3651470"/>
                  <a:pt x="2643374" y="3144659"/>
                </a:cubicBezTo>
                <a:close/>
                <a:moveTo>
                  <a:pt x="3662645" y="0"/>
                </a:moveTo>
                <a:lnTo>
                  <a:pt x="4906328" y="0"/>
                </a:lnTo>
                <a:lnTo>
                  <a:pt x="4927986" y="65723"/>
                </a:lnTo>
                <a:cubicBezTo>
                  <a:pt x="4971691" y="259841"/>
                  <a:pt x="4921327" y="471496"/>
                  <a:pt x="4774676" y="627285"/>
                </a:cubicBezTo>
                <a:cubicBezTo>
                  <a:pt x="4001259" y="1448897"/>
                  <a:pt x="3227842" y="2270508"/>
                  <a:pt x="2454425" y="3092120"/>
                </a:cubicBezTo>
                <a:cubicBezTo>
                  <a:pt x="2219784" y="3341382"/>
                  <a:pt x="1827505" y="3353235"/>
                  <a:pt x="1578243" y="3118594"/>
                </a:cubicBezTo>
                <a:lnTo>
                  <a:pt x="1578244" y="3118594"/>
                </a:lnTo>
                <a:cubicBezTo>
                  <a:pt x="1328982" y="2883953"/>
                  <a:pt x="1317129" y="2491674"/>
                  <a:pt x="1551770" y="2242412"/>
                </a:cubicBezTo>
                <a:close/>
                <a:moveTo>
                  <a:pt x="2406730" y="0"/>
                </a:moveTo>
                <a:lnTo>
                  <a:pt x="3411490" y="0"/>
                </a:lnTo>
                <a:lnTo>
                  <a:pt x="1718934" y="1798026"/>
                </a:lnTo>
                <a:cubicBezTo>
                  <a:pt x="1580459" y="1945130"/>
                  <a:pt x="1348950" y="1952125"/>
                  <a:pt x="1201846" y="1813650"/>
                </a:cubicBezTo>
                <a:cubicBezTo>
                  <a:pt x="1054742" y="1675175"/>
                  <a:pt x="1047747" y="1443667"/>
                  <a:pt x="1186222" y="1296563"/>
                </a:cubicBezTo>
                <a:close/>
              </a:path>
            </a:pathLst>
          </a:custGeom>
          <a:noFill/>
          <a:effectLst>
            <a:innerShdw blurRad="105279" dist="50800" dir="13500000">
              <a:prstClr val="black">
                <a:alpha val="34000"/>
              </a:prstClr>
            </a:innerShdw>
          </a:effectLst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D8305E6A-C7A2-272E-4131-75688354C17A}"/>
              </a:ext>
            </a:extLst>
          </p:cNvPr>
          <p:cNvSpPr txBox="1"/>
          <p:nvPr/>
        </p:nvSpPr>
        <p:spPr>
          <a:xfrm>
            <a:off x="776933" y="4184461"/>
            <a:ext cx="84221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3B3A36"/>
                </a:solidFill>
                <a:latin typeface="Avenir Next Heavy" panose="020B0503020202020204" pitchFamily="34" charset="0"/>
              </a:rPr>
              <a:t>SKINMADE</a:t>
            </a:r>
          </a:p>
          <a:p>
            <a:r>
              <a:rPr lang="de-DE" sz="5400" b="1" dirty="0">
                <a:solidFill>
                  <a:srgbClr val="3B3A36"/>
                </a:solidFill>
                <a:latin typeface="Avenir Next Heavy" panose="020B0503020202020204" pitchFamily="34" charset="0"/>
              </a:rPr>
              <a:t>GESCHÄFTSMODELL</a:t>
            </a:r>
          </a:p>
        </p:txBody>
      </p:sp>
      <p:pic>
        <p:nvPicPr>
          <p:cNvPr id="33" name="Picture 2" descr="Skinmade (Skinmade GmbH)">
            <a:extLst>
              <a:ext uri="{FF2B5EF4-FFF2-40B4-BE49-F238E27FC236}">
                <a16:creationId xmlns:a16="http://schemas.microsoft.com/office/drawing/2014/main" id="{8536DD2D-8915-A0FD-81FB-E94E231AF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3" y="1145771"/>
            <a:ext cx="2123496" cy="14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FC7A4DA6-70E8-27FD-8FA4-0D624E7B7487}"/>
              </a:ext>
            </a:extLst>
          </p:cNvPr>
          <p:cNvSpPr txBox="1"/>
          <p:nvPr/>
        </p:nvSpPr>
        <p:spPr>
          <a:xfrm>
            <a:off x="776933" y="6035040"/>
            <a:ext cx="90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2292E"/>
                </a:solidFill>
                <a:latin typeface="Avenir Next" panose="020B0503020202020204" pitchFamily="34" charset="0"/>
              </a:rPr>
              <a:t>Marius Cyron – Leon Graf – Alex </a:t>
            </a:r>
            <a:r>
              <a:rPr lang="de-DE" dirty="0" err="1">
                <a:solidFill>
                  <a:srgbClr val="C2292E"/>
                </a:solidFill>
                <a:latin typeface="Avenir Next" panose="020B0503020202020204" pitchFamily="34" charset="0"/>
              </a:rPr>
              <a:t>Hendrickson</a:t>
            </a:r>
            <a:r>
              <a:rPr lang="de-DE" dirty="0">
                <a:solidFill>
                  <a:srgbClr val="C2292E"/>
                </a:solidFill>
                <a:latin typeface="Avenir Next" panose="020B0503020202020204" pitchFamily="34" charset="0"/>
              </a:rPr>
              <a:t> – Samuel </a:t>
            </a:r>
            <a:r>
              <a:rPr lang="de-DE" dirty="0" err="1">
                <a:solidFill>
                  <a:srgbClr val="C2292E"/>
                </a:solidFill>
                <a:latin typeface="Avenir Next" panose="020B0503020202020204" pitchFamily="34" charset="0"/>
              </a:rPr>
              <a:t>Batridge</a:t>
            </a:r>
            <a:r>
              <a:rPr lang="de-DE" dirty="0">
                <a:solidFill>
                  <a:srgbClr val="C2292E"/>
                </a:solidFill>
                <a:latin typeface="Avenir Next" panose="020B0503020202020204" pitchFamily="34" charset="0"/>
              </a:rPr>
              <a:t> – Michael Phan</a:t>
            </a:r>
          </a:p>
        </p:txBody>
      </p:sp>
    </p:spTree>
    <p:extLst>
      <p:ext uri="{BB962C8B-B14F-4D97-AF65-F5344CB8AC3E}">
        <p14:creationId xmlns:p14="http://schemas.microsoft.com/office/powerpoint/2010/main" val="113231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E905DB6-032E-57DB-7CA1-9F9C789DD865}"/>
              </a:ext>
            </a:extLst>
          </p:cNvPr>
          <p:cNvSpPr txBox="1"/>
          <p:nvPr/>
        </p:nvSpPr>
        <p:spPr>
          <a:xfrm>
            <a:off x="900762" y="337900"/>
            <a:ext cx="8862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rgbClr val="3B3A36"/>
                </a:solidFill>
                <a:latin typeface="Avenir Next Heavy" panose="020B0503020202020204" pitchFamily="34" charset="0"/>
              </a:rPr>
              <a:t>OUTLINE</a:t>
            </a:r>
            <a:endParaRPr lang="de-DE" sz="4000" dirty="0">
              <a:solidFill>
                <a:srgbClr val="3B3A36"/>
              </a:solidFill>
              <a:latin typeface="Avenir Next Heavy" panose="020B0503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0F23D88-E6E2-93E3-8557-4F5BD66678EE}"/>
              </a:ext>
            </a:extLst>
          </p:cNvPr>
          <p:cNvSpPr txBox="1"/>
          <p:nvPr/>
        </p:nvSpPr>
        <p:spPr>
          <a:xfrm>
            <a:off x="920012" y="1155467"/>
            <a:ext cx="8862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3B3A36"/>
                </a:solidFill>
                <a:latin typeface="Avenir Next" panose="020B0503020202020204" pitchFamily="34" charset="0"/>
              </a:rPr>
              <a:t>EIN KURZER EINBLICK…</a:t>
            </a:r>
          </a:p>
        </p:txBody>
      </p:sp>
      <p:sp>
        <p:nvSpPr>
          <p:cNvPr id="7" name="Foliennummernplatzhalter 12">
            <a:extLst>
              <a:ext uri="{FF2B5EF4-FFF2-40B4-BE49-F238E27FC236}">
                <a16:creationId xmlns:a16="http://schemas.microsoft.com/office/drawing/2014/main" id="{B58D35EE-5934-B0C2-FF0C-5A9080AE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9231FF-3433-EE4B-8D06-0E997D21BF72}" type="slidenum">
              <a:rPr lang="de-DE" smtClean="0">
                <a:solidFill>
                  <a:srgbClr val="3B3A36"/>
                </a:solidFill>
              </a:rPr>
              <a:t>2</a:t>
            </a:fld>
            <a:endParaRPr lang="de-DE" dirty="0">
              <a:solidFill>
                <a:srgbClr val="3B3A36"/>
              </a:solidFill>
            </a:endParaRPr>
          </a:p>
        </p:txBody>
      </p:sp>
      <p:sp>
        <p:nvSpPr>
          <p:cNvPr id="8" name="Fußzeilenplatzhalter 13">
            <a:extLst>
              <a:ext uri="{FF2B5EF4-FFF2-40B4-BE49-F238E27FC236}">
                <a16:creationId xmlns:a16="http://schemas.microsoft.com/office/drawing/2014/main" id="{37C9EDFA-A5DF-EF14-3E77-1D5FC7B5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637" y="6356350"/>
            <a:ext cx="4114800" cy="365125"/>
          </a:xfrm>
        </p:spPr>
        <p:txBody>
          <a:bodyPr/>
          <a:lstStyle/>
          <a:p>
            <a:pPr algn="l"/>
            <a:r>
              <a:rPr lang="de-DE" dirty="0" err="1">
                <a:solidFill>
                  <a:srgbClr val="3B3A36"/>
                </a:solidFill>
              </a:rPr>
              <a:t>Skinmade</a:t>
            </a:r>
            <a:r>
              <a:rPr lang="de-DE" dirty="0">
                <a:solidFill>
                  <a:srgbClr val="3B3A36"/>
                </a:solidFill>
              </a:rPr>
              <a:t> Solution Deck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BD2C7AF9-EB69-5981-72D9-7813BB515931}"/>
              </a:ext>
            </a:extLst>
          </p:cNvPr>
          <p:cNvCxnSpPr>
            <a:cxnSpLocks/>
          </p:cNvCxnSpPr>
          <p:nvPr/>
        </p:nvCxnSpPr>
        <p:spPr>
          <a:xfrm>
            <a:off x="911225" y="1104785"/>
            <a:ext cx="10585450" cy="0"/>
          </a:xfrm>
          <a:prstGeom prst="line">
            <a:avLst/>
          </a:prstGeom>
          <a:ln>
            <a:solidFill>
              <a:srgbClr val="3B3A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Skinmade (Skinmade GmbH)">
            <a:extLst>
              <a:ext uri="{FF2B5EF4-FFF2-40B4-BE49-F238E27FC236}">
                <a16:creationId xmlns:a16="http://schemas.microsoft.com/office/drawing/2014/main" id="{5757FB74-ED2A-530C-88AE-0B97ABDE6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73" y="203902"/>
            <a:ext cx="1067602" cy="74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Grafik 70" descr="Fernglas mit einfarbiger Füllung">
            <a:extLst>
              <a:ext uri="{FF2B5EF4-FFF2-40B4-BE49-F238E27FC236}">
                <a16:creationId xmlns:a16="http://schemas.microsoft.com/office/drawing/2014/main" id="{56E91158-7AF0-DE6B-145A-86B149A11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77" y="1662560"/>
            <a:ext cx="720000" cy="720000"/>
          </a:xfrm>
          <a:prstGeom prst="rect">
            <a:avLst/>
          </a:prstGeom>
        </p:spPr>
      </p:pic>
      <p:pic>
        <p:nvPicPr>
          <p:cNvPr id="73" name="Grafik 72" descr="Benutzer mit einfarbiger Füllung">
            <a:extLst>
              <a:ext uri="{FF2B5EF4-FFF2-40B4-BE49-F238E27FC236}">
                <a16:creationId xmlns:a16="http://schemas.microsoft.com/office/drawing/2014/main" id="{7E7ED095-BD1C-AB92-166C-507549CFD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877" y="3545936"/>
            <a:ext cx="720000" cy="720000"/>
          </a:xfrm>
          <a:prstGeom prst="rect">
            <a:avLst/>
          </a:prstGeom>
        </p:spPr>
      </p:pic>
      <p:pic>
        <p:nvPicPr>
          <p:cNvPr id="77" name="Grafik 76" descr="Präsentation mit Balkendiagramm mit einfarbiger Füllung">
            <a:extLst>
              <a:ext uri="{FF2B5EF4-FFF2-40B4-BE49-F238E27FC236}">
                <a16:creationId xmlns:a16="http://schemas.microsoft.com/office/drawing/2014/main" id="{02DAE2C1-FA79-D58E-707E-A0946EDA51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877" y="5429311"/>
            <a:ext cx="720000" cy="720000"/>
          </a:xfrm>
          <a:prstGeom prst="rect">
            <a:avLst/>
          </a:prstGeom>
        </p:spPr>
      </p:pic>
      <p:pic>
        <p:nvPicPr>
          <p:cNvPr id="79" name="Grafik 78" descr="Netzwerk mit einfarbiger Füllung">
            <a:extLst>
              <a:ext uri="{FF2B5EF4-FFF2-40B4-BE49-F238E27FC236}">
                <a16:creationId xmlns:a16="http://schemas.microsoft.com/office/drawing/2014/main" id="{7BE5F700-DBD6-4E3F-EBC2-F6C227190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877" y="2604248"/>
            <a:ext cx="720000" cy="720000"/>
          </a:xfrm>
          <a:prstGeom prst="rect">
            <a:avLst/>
          </a:prstGeom>
        </p:spPr>
      </p:pic>
      <p:pic>
        <p:nvPicPr>
          <p:cNvPr id="81" name="Grafik 80" descr="Fliegendes Geld mit einfarbiger Füllung">
            <a:extLst>
              <a:ext uri="{FF2B5EF4-FFF2-40B4-BE49-F238E27FC236}">
                <a16:creationId xmlns:a16="http://schemas.microsoft.com/office/drawing/2014/main" id="{D3A2ABDF-4CD3-95C9-66A3-6AECF6ECA5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877" y="448762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E905DB6-032E-57DB-7CA1-9F9C789DD865}"/>
              </a:ext>
            </a:extLst>
          </p:cNvPr>
          <p:cNvSpPr txBox="1"/>
          <p:nvPr/>
        </p:nvSpPr>
        <p:spPr>
          <a:xfrm>
            <a:off x="669757" y="337900"/>
            <a:ext cx="8862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rgbClr val="3B3A36"/>
                </a:solidFill>
                <a:latin typeface="Avenir Next Heavy" panose="020B0503020202020204" pitchFamily="34" charset="0"/>
              </a:rPr>
              <a:t>HEADLINE</a:t>
            </a:r>
            <a:endParaRPr lang="de-DE" sz="4000" dirty="0">
              <a:solidFill>
                <a:srgbClr val="3B3A36"/>
              </a:solidFill>
              <a:latin typeface="Avenir Next Heavy" panose="020B0503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0F23D88-E6E2-93E3-8557-4F5BD66678EE}"/>
              </a:ext>
            </a:extLst>
          </p:cNvPr>
          <p:cNvSpPr txBox="1"/>
          <p:nvPr/>
        </p:nvSpPr>
        <p:spPr>
          <a:xfrm>
            <a:off x="689007" y="1155467"/>
            <a:ext cx="8862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3B3A36"/>
                </a:solidFill>
                <a:latin typeface="Avenir Next" panose="020B0503020202020204" pitchFamily="34" charset="0"/>
              </a:rPr>
              <a:t>HEADLINE ZWEI ZUM TESTEN</a:t>
            </a:r>
          </a:p>
        </p:txBody>
      </p:sp>
      <p:sp>
        <p:nvSpPr>
          <p:cNvPr id="7" name="Foliennummernplatzhalter 12">
            <a:extLst>
              <a:ext uri="{FF2B5EF4-FFF2-40B4-BE49-F238E27FC236}">
                <a16:creationId xmlns:a16="http://schemas.microsoft.com/office/drawing/2014/main" id="{B58D35EE-5934-B0C2-FF0C-5A9080AE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9231FF-3433-EE4B-8D06-0E997D21BF72}" type="slidenum">
              <a:rPr lang="de-DE" smtClean="0">
                <a:solidFill>
                  <a:srgbClr val="3B3A36"/>
                </a:solidFill>
              </a:rPr>
              <a:t>3</a:t>
            </a:fld>
            <a:endParaRPr lang="de-DE" dirty="0">
              <a:solidFill>
                <a:srgbClr val="3B3A36"/>
              </a:solidFill>
            </a:endParaRPr>
          </a:p>
        </p:txBody>
      </p:sp>
      <p:sp>
        <p:nvSpPr>
          <p:cNvPr id="8" name="Fußzeilenplatzhalter 13">
            <a:extLst>
              <a:ext uri="{FF2B5EF4-FFF2-40B4-BE49-F238E27FC236}">
                <a16:creationId xmlns:a16="http://schemas.microsoft.com/office/drawing/2014/main" id="{37C9EDFA-A5DF-EF14-3E77-1D5FC7B5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757" y="6356350"/>
            <a:ext cx="4114800" cy="365125"/>
          </a:xfrm>
        </p:spPr>
        <p:txBody>
          <a:bodyPr/>
          <a:lstStyle/>
          <a:p>
            <a:pPr algn="l"/>
            <a:r>
              <a:rPr lang="de-DE" dirty="0" err="1">
                <a:solidFill>
                  <a:srgbClr val="3B3A36"/>
                </a:solidFill>
              </a:rPr>
              <a:t>Skinmade</a:t>
            </a:r>
            <a:r>
              <a:rPr lang="de-DE" dirty="0">
                <a:solidFill>
                  <a:srgbClr val="3B3A36"/>
                </a:solidFill>
              </a:rPr>
              <a:t> Solution Deck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BD2C7AF9-EB69-5981-72D9-7813BB515931}"/>
              </a:ext>
            </a:extLst>
          </p:cNvPr>
          <p:cNvCxnSpPr/>
          <p:nvPr/>
        </p:nvCxnSpPr>
        <p:spPr>
          <a:xfrm>
            <a:off x="695325" y="1104785"/>
            <a:ext cx="10801350" cy="0"/>
          </a:xfrm>
          <a:prstGeom prst="line">
            <a:avLst/>
          </a:prstGeom>
          <a:ln>
            <a:solidFill>
              <a:srgbClr val="3B3A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Skinmade (Skinmade GmbH)">
            <a:extLst>
              <a:ext uri="{FF2B5EF4-FFF2-40B4-BE49-F238E27FC236}">
                <a16:creationId xmlns:a16="http://schemas.microsoft.com/office/drawing/2014/main" id="{5757FB74-ED2A-530C-88AE-0B97ABDE6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73" y="203902"/>
            <a:ext cx="1067602" cy="74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98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E905DB6-032E-57DB-7CA1-9F9C789DD865}"/>
              </a:ext>
            </a:extLst>
          </p:cNvPr>
          <p:cNvSpPr txBox="1"/>
          <p:nvPr/>
        </p:nvSpPr>
        <p:spPr>
          <a:xfrm>
            <a:off x="669757" y="337900"/>
            <a:ext cx="8862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rgbClr val="3B3A36"/>
                </a:solidFill>
                <a:latin typeface="Avenir Next Heavy" panose="020B0503020202020204" pitchFamily="34" charset="0"/>
              </a:rPr>
              <a:t>HEADLINE</a:t>
            </a:r>
            <a:endParaRPr lang="de-DE" sz="4000" dirty="0">
              <a:solidFill>
                <a:srgbClr val="3B3A36"/>
              </a:solidFill>
              <a:latin typeface="Avenir Next Heavy" panose="020B0503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0F23D88-E6E2-93E3-8557-4F5BD66678EE}"/>
              </a:ext>
            </a:extLst>
          </p:cNvPr>
          <p:cNvSpPr txBox="1"/>
          <p:nvPr/>
        </p:nvSpPr>
        <p:spPr>
          <a:xfrm>
            <a:off x="689007" y="1155467"/>
            <a:ext cx="8862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3B3A36"/>
                </a:solidFill>
                <a:latin typeface="Avenir Next" panose="020B0503020202020204" pitchFamily="34" charset="0"/>
              </a:rPr>
              <a:t>HEADLINE ZWEI ZUM TESTEN</a:t>
            </a:r>
          </a:p>
        </p:txBody>
      </p:sp>
      <p:sp>
        <p:nvSpPr>
          <p:cNvPr id="7" name="Foliennummernplatzhalter 12">
            <a:extLst>
              <a:ext uri="{FF2B5EF4-FFF2-40B4-BE49-F238E27FC236}">
                <a16:creationId xmlns:a16="http://schemas.microsoft.com/office/drawing/2014/main" id="{B58D35EE-5934-B0C2-FF0C-5A9080AE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9231FF-3433-EE4B-8D06-0E997D21BF72}" type="slidenum">
              <a:rPr lang="de-DE" smtClean="0">
                <a:solidFill>
                  <a:srgbClr val="3B3A36"/>
                </a:solidFill>
              </a:rPr>
              <a:t>4</a:t>
            </a:fld>
            <a:endParaRPr lang="de-DE" dirty="0">
              <a:solidFill>
                <a:srgbClr val="3B3A36"/>
              </a:solidFill>
            </a:endParaRPr>
          </a:p>
        </p:txBody>
      </p:sp>
      <p:sp>
        <p:nvSpPr>
          <p:cNvPr id="8" name="Fußzeilenplatzhalter 13">
            <a:extLst>
              <a:ext uri="{FF2B5EF4-FFF2-40B4-BE49-F238E27FC236}">
                <a16:creationId xmlns:a16="http://schemas.microsoft.com/office/drawing/2014/main" id="{37C9EDFA-A5DF-EF14-3E77-1D5FC7B5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757" y="6356350"/>
            <a:ext cx="4114800" cy="365125"/>
          </a:xfrm>
        </p:spPr>
        <p:txBody>
          <a:bodyPr/>
          <a:lstStyle/>
          <a:p>
            <a:pPr algn="l"/>
            <a:r>
              <a:rPr lang="de-DE" dirty="0" err="1">
                <a:solidFill>
                  <a:srgbClr val="3B3A36"/>
                </a:solidFill>
              </a:rPr>
              <a:t>Skinmade</a:t>
            </a:r>
            <a:r>
              <a:rPr lang="de-DE" dirty="0">
                <a:solidFill>
                  <a:srgbClr val="3B3A36"/>
                </a:solidFill>
              </a:rPr>
              <a:t> Solution Deck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BD2C7AF9-EB69-5981-72D9-7813BB515931}"/>
              </a:ext>
            </a:extLst>
          </p:cNvPr>
          <p:cNvCxnSpPr/>
          <p:nvPr/>
        </p:nvCxnSpPr>
        <p:spPr>
          <a:xfrm>
            <a:off x="695325" y="1104785"/>
            <a:ext cx="10801350" cy="0"/>
          </a:xfrm>
          <a:prstGeom prst="line">
            <a:avLst/>
          </a:prstGeom>
          <a:ln>
            <a:solidFill>
              <a:srgbClr val="3B3A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Skinmade (Skinmade GmbH)">
            <a:extLst>
              <a:ext uri="{FF2B5EF4-FFF2-40B4-BE49-F238E27FC236}">
                <a16:creationId xmlns:a16="http://schemas.microsoft.com/office/drawing/2014/main" id="{5757FB74-ED2A-530C-88AE-0B97ABDE6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73" y="203902"/>
            <a:ext cx="1067602" cy="74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 descr="Ein Bild, das Kreis enthält.&#10;&#10;Automatisch generierte Beschreibung">
            <a:extLst>
              <a:ext uri="{FF2B5EF4-FFF2-40B4-BE49-F238E27FC236}">
                <a16:creationId xmlns:a16="http://schemas.microsoft.com/office/drawing/2014/main" id="{6FEED62B-0A1C-F4EE-5A51-5EB9B8DAD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365" y="2538225"/>
            <a:ext cx="3747814" cy="27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0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kinmade (Skinmade GmbH)">
            <a:extLst>
              <a:ext uri="{FF2B5EF4-FFF2-40B4-BE49-F238E27FC236}">
                <a16:creationId xmlns:a16="http://schemas.microsoft.com/office/drawing/2014/main" id="{AB9BE46B-67C1-E444-D3E2-4542B0E4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45" y="820797"/>
            <a:ext cx="1683730" cy="118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 descr="Ein Bild, das Toilettenartikel, Flasche, Text, Lösung enthält.&#10;&#10;Automatisch generierte Beschreibung">
            <a:extLst>
              <a:ext uri="{FF2B5EF4-FFF2-40B4-BE49-F238E27FC236}">
                <a16:creationId xmlns:a16="http://schemas.microsoft.com/office/drawing/2014/main" id="{AF8FDD4A-7DA8-C1A8-2C47-F48C65AA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55" y="2810107"/>
            <a:ext cx="2543109" cy="3523785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108F9DD-09A8-D3E2-5CA3-D206E40FE5D9}"/>
              </a:ext>
            </a:extLst>
          </p:cNvPr>
          <p:cNvGrpSpPr/>
          <p:nvPr/>
        </p:nvGrpSpPr>
        <p:grpSpPr>
          <a:xfrm>
            <a:off x="4160635" y="1088628"/>
            <a:ext cx="5170715" cy="4430485"/>
            <a:chOff x="4593771" y="947058"/>
            <a:chExt cx="5170715" cy="443048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C2C86F6-698E-56D0-68EF-FF306DB08697}"/>
                </a:ext>
              </a:extLst>
            </p:cNvPr>
            <p:cNvSpPr/>
            <p:nvPr/>
          </p:nvSpPr>
          <p:spPr>
            <a:xfrm>
              <a:off x="4593771" y="947058"/>
              <a:ext cx="5170715" cy="4430485"/>
            </a:xfrm>
            <a:prstGeom prst="rect">
              <a:avLst/>
            </a:prstGeom>
            <a:gradFill flip="none" rotWithShape="1">
              <a:gsLst>
                <a:gs pos="0">
                  <a:srgbClr val="FFB296"/>
                </a:gs>
                <a:gs pos="31000">
                  <a:srgbClr val="FFCEBB"/>
                </a:gs>
                <a:gs pos="51000">
                  <a:srgbClr val="FFE5DB"/>
                </a:gs>
                <a:gs pos="80000">
                  <a:srgbClr val="FFF5FB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EBF9739-95A4-2E53-ECB0-5897BB2DF2F1}"/>
                </a:ext>
              </a:extLst>
            </p:cNvPr>
            <p:cNvSpPr/>
            <p:nvPr/>
          </p:nvSpPr>
          <p:spPr>
            <a:xfrm>
              <a:off x="4593771" y="3773103"/>
              <a:ext cx="5170715" cy="1604439"/>
            </a:xfrm>
            <a:prstGeom prst="rect">
              <a:avLst/>
            </a:prstGeom>
            <a:solidFill>
              <a:srgbClr val="FFB296">
                <a:alpha val="8792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Lösung, löslich, Hautpflege, Flasche enthält.&#10;&#10;Automatisch generierte Beschreibung">
              <a:extLst>
                <a:ext uri="{FF2B5EF4-FFF2-40B4-BE49-F238E27FC236}">
                  <a16:creationId xmlns:a16="http://schemas.microsoft.com/office/drawing/2014/main" id="{915BE52B-877A-3EA4-DD39-71BC8E28D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3266" y="996043"/>
              <a:ext cx="4691724" cy="4332514"/>
            </a:xfrm>
            <a:prstGeom prst="rect">
              <a:avLst/>
            </a:prstGeom>
          </p:spPr>
        </p:pic>
      </p:grp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0038F38-27B0-0689-68EC-F37E3EB0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31FF-3433-EE4B-8D06-0E997D21BF7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177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Macintosh PowerPoint</Application>
  <PresentationFormat>Breitbild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Avenir Next</vt:lpstr>
      <vt:lpstr>Avenir Next Heavy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Marius Cyron</dc:creator>
  <cp:lastModifiedBy>Marius Cyron</cp:lastModifiedBy>
  <cp:revision>3</cp:revision>
  <dcterms:created xsi:type="dcterms:W3CDTF">2024-05-14T08:38:23Z</dcterms:created>
  <dcterms:modified xsi:type="dcterms:W3CDTF">2024-05-14T10:43:29Z</dcterms:modified>
</cp:coreProperties>
</file>