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CF12EA-D60E-42F8-A7D8-0CBDA5FD5321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EB7ED0-AFC8-4480-B48C-ECE57FFC1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Meniul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Principal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en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6144483" cy="4839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Oasele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oto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730" y="1774825"/>
            <a:ext cx="5800539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Muscular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ismus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695" y="1774825"/>
            <a:ext cx="5818610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Muschii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Capului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c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695" y="1774825"/>
            <a:ext cx="5818610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Muschii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Trunchiului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trunch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86" y="1774825"/>
            <a:ext cx="5841428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Muschii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Membrelor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memb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548" y="1774825"/>
            <a:ext cx="5852904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Nervos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isnerv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86" y="1774825"/>
            <a:ext cx="5841428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Nervii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Capului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nc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233" y="1774824"/>
            <a:ext cx="6141690" cy="4837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Nervii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Trunchiului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ntrunch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341" y="1774824"/>
            <a:ext cx="6122645" cy="4837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Nervii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Membrelor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nmemb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695" y="1774824"/>
            <a:ext cx="6084261" cy="4837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Toti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Nervii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totinervi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340" y="1774824"/>
            <a:ext cx="6137286" cy="4837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Informatii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informati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566" y="1774825"/>
            <a:ext cx="5866868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Aplicatii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aplicati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626" y="1774825"/>
            <a:ext cx="5896747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Cautare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u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269" y="1774825"/>
            <a:ext cx="5807462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Cautare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Oase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ut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86" y="1774825"/>
            <a:ext cx="5841428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Cautare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Muschi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ut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86" y="1774825"/>
            <a:ext cx="5841428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Cautare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- Nervi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ut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86" y="1774825"/>
            <a:ext cx="5841428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Aplicatii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- Quiz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quiz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566" y="1774825"/>
            <a:ext cx="5866868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Bibliografie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bibli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636" y="1774825"/>
            <a:ext cx="5834727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Autori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ateautor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821" y="1774825"/>
            <a:ext cx="5832357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Autori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Dudas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Marius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ariu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340" y="1774825"/>
            <a:ext cx="5869320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Autori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Corbei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Octavian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oct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690" y="1774825"/>
            <a:ext cx="5848620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Informatii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Osos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nf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356" y="1774825"/>
            <a:ext cx="5823287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Sfarsit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en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441" y="1774825"/>
            <a:ext cx="5885117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Informatii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Muscular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nfmu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548" y="1774825"/>
            <a:ext cx="5852904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Informatii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Nervos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nfnerv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949" y="1774825"/>
            <a:ext cx="5848101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Osos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is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447" y="1774825"/>
            <a:ext cx="5837106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Oasele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Capului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oc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092" y="1774825"/>
            <a:ext cx="5843815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Oasele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Trunchiului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otrunch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092" y="1774825"/>
            <a:ext cx="5843815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Oasele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Membrelor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omemb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892" y="1774825"/>
            <a:ext cx="5814216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">
      <a:dk1>
        <a:srgbClr val="262626"/>
      </a:dk1>
      <a:lt1>
        <a:sysClr val="window" lastClr="FFFFFF"/>
      </a:lt1>
      <a:dk2>
        <a:srgbClr val="340000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</TotalTime>
  <Words>71</Words>
  <Application>Microsoft Office PowerPoint</Application>
  <PresentationFormat>On-screen Show (4:3)</PresentationFormat>
  <Paragraphs>30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Module</vt:lpstr>
      <vt:lpstr>Meniul Principal</vt:lpstr>
      <vt:lpstr>Informatii </vt:lpstr>
      <vt:lpstr>Informatii – Sistemul Osos</vt:lpstr>
      <vt:lpstr>Informatii – Sistemul Muscular</vt:lpstr>
      <vt:lpstr>Informatii – Sistemul Nervos</vt:lpstr>
      <vt:lpstr>Sistemul Osos</vt:lpstr>
      <vt:lpstr>Oasele Capului</vt:lpstr>
      <vt:lpstr>Oasele Trunchiului</vt:lpstr>
      <vt:lpstr>Oasele Membrelor</vt:lpstr>
      <vt:lpstr>Toate Oasele</vt:lpstr>
      <vt:lpstr>Sistemul Muscular</vt:lpstr>
      <vt:lpstr>Muschii Capului</vt:lpstr>
      <vt:lpstr>Muschii Trunchiului</vt:lpstr>
      <vt:lpstr>Muschii Membrelor</vt:lpstr>
      <vt:lpstr>Sistemul Nervos</vt:lpstr>
      <vt:lpstr>Nervii Capului</vt:lpstr>
      <vt:lpstr>Nervii Trunchiului</vt:lpstr>
      <vt:lpstr>Nervii Membrelor</vt:lpstr>
      <vt:lpstr>Toti Nervii</vt:lpstr>
      <vt:lpstr>Aplicatii</vt:lpstr>
      <vt:lpstr>Cautare</vt:lpstr>
      <vt:lpstr>Cautare - Oase</vt:lpstr>
      <vt:lpstr>Cautare – Muschi</vt:lpstr>
      <vt:lpstr>Cautare - Nervi</vt:lpstr>
      <vt:lpstr>Aplicatii - Quiz</vt:lpstr>
      <vt:lpstr>Bibliografie</vt:lpstr>
      <vt:lpstr>Date Autori</vt:lpstr>
      <vt:lpstr>Date Autori – Dudas Marius</vt:lpstr>
      <vt:lpstr>Date Autori – Corbei Octavian</vt:lpstr>
      <vt:lpstr>Sfarsit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Meniul Principal</dc:title>
  <dc:creator>Octavian</dc:creator>
  <cp:lastModifiedBy>Octavian</cp:lastModifiedBy>
  <cp:revision>11</cp:revision>
  <dcterms:created xsi:type="dcterms:W3CDTF">2015-05-16T12:58:31Z</dcterms:created>
  <dcterms:modified xsi:type="dcterms:W3CDTF">2015-05-16T15:49:04Z</dcterms:modified>
</cp:coreProperties>
</file>