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22200-0C23-4CE1-BC13-93FF8BA6C2D5}" v="478" dt="2024-02-14T15:24:46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97822200-0C23-4CE1-BC13-93FF8BA6C2D5}"/>
    <pc:docChg chg="undo redo custSel addSld delSld modSld">
      <pc:chgData name="Benjamin Herzberger" userId="3bec8798b78bcecb" providerId="LiveId" clId="{97822200-0C23-4CE1-BC13-93FF8BA6C2D5}" dt="2024-02-14T16:01:21.406" v="3179" actId="20577"/>
      <pc:docMkLst>
        <pc:docMk/>
      </pc:docMkLst>
      <pc:sldChg chg="modSp mod setBg modClrScheme chgLayout">
        <pc:chgData name="Benjamin Herzberger" userId="3bec8798b78bcecb" providerId="LiveId" clId="{97822200-0C23-4CE1-BC13-93FF8BA6C2D5}" dt="2024-02-14T15:12:55.799" v="2020" actId="27107"/>
        <pc:sldMkLst>
          <pc:docMk/>
          <pc:sldMk cId="3317120457" sldId="256"/>
        </pc:sldMkLst>
        <pc:spChg chg="mod ord">
          <ac:chgData name="Benjamin Herzberger" userId="3bec8798b78bcecb" providerId="LiveId" clId="{97822200-0C23-4CE1-BC13-93FF8BA6C2D5}" dt="2024-02-14T11:46:00.057" v="1787" actId="700"/>
          <ac:spMkLst>
            <pc:docMk/>
            <pc:sldMk cId="3317120457" sldId="256"/>
            <ac:spMk id="2" creationId="{34FD3747-4979-7B6B-B5A2-4E2E8C080C0C}"/>
          </ac:spMkLst>
        </pc:spChg>
        <pc:spChg chg="mod ord">
          <ac:chgData name="Benjamin Herzberger" userId="3bec8798b78bcecb" providerId="LiveId" clId="{97822200-0C23-4CE1-BC13-93FF8BA6C2D5}" dt="2024-02-14T15:12:55.799" v="2020" actId="27107"/>
          <ac:spMkLst>
            <pc:docMk/>
            <pc:sldMk cId="3317120457" sldId="256"/>
            <ac:spMk id="3" creationId="{6C175FEE-739C-1E66-2C69-7E773775A6B8}"/>
          </ac:spMkLst>
        </pc:spChg>
      </pc:sldChg>
      <pc:sldChg chg="modSp mod setBg">
        <pc:chgData name="Benjamin Herzberger" userId="3bec8798b78bcecb" providerId="LiveId" clId="{97822200-0C23-4CE1-BC13-93FF8BA6C2D5}" dt="2024-02-14T11:40:16.233" v="1582" actId="20577"/>
        <pc:sldMkLst>
          <pc:docMk/>
          <pc:sldMk cId="1475568040" sldId="258"/>
        </pc:sldMkLst>
        <pc:spChg chg="mod">
          <ac:chgData name="Benjamin Herzberger" userId="3bec8798b78bcecb" providerId="LiveId" clId="{97822200-0C23-4CE1-BC13-93FF8BA6C2D5}" dt="2024-02-14T11:21:48.829" v="709" actId="2711"/>
          <ac:spMkLst>
            <pc:docMk/>
            <pc:sldMk cId="1475568040" sldId="258"/>
            <ac:spMk id="2" creationId="{4A022FB2-6150-D97D-DAEB-22C1A4C16264}"/>
          </ac:spMkLst>
        </pc:spChg>
        <pc:spChg chg="mod">
          <ac:chgData name="Benjamin Herzberger" userId="3bec8798b78bcecb" providerId="LiveId" clId="{97822200-0C23-4CE1-BC13-93FF8BA6C2D5}" dt="2024-02-14T11:40:16.233" v="1582" actId="20577"/>
          <ac:spMkLst>
            <pc:docMk/>
            <pc:sldMk cId="1475568040" sldId="258"/>
            <ac:spMk id="3" creationId="{7747FD6F-89DB-6912-D680-95CE4EB6D353}"/>
          </ac:spMkLst>
        </pc:spChg>
      </pc:sldChg>
      <pc:sldChg chg="modSp mod setBg">
        <pc:chgData name="Benjamin Herzberger" userId="3bec8798b78bcecb" providerId="LiveId" clId="{97822200-0C23-4CE1-BC13-93FF8BA6C2D5}" dt="2024-02-14T12:49:10.145" v="2019" actId="20577"/>
        <pc:sldMkLst>
          <pc:docMk/>
          <pc:sldMk cId="1274610509" sldId="259"/>
        </pc:sldMkLst>
        <pc:spChg chg="mod">
          <ac:chgData name="Benjamin Herzberger" userId="3bec8798b78bcecb" providerId="LiveId" clId="{97822200-0C23-4CE1-BC13-93FF8BA6C2D5}" dt="2024-02-14T11:21:55.287" v="710" actId="2711"/>
          <ac:spMkLst>
            <pc:docMk/>
            <pc:sldMk cId="1274610509" sldId="259"/>
            <ac:spMk id="2" creationId="{2750D067-D1C5-B220-1393-8D45056040C0}"/>
          </ac:spMkLst>
        </pc:spChg>
        <pc:spChg chg="mod">
          <ac:chgData name="Benjamin Herzberger" userId="3bec8798b78bcecb" providerId="LiveId" clId="{97822200-0C23-4CE1-BC13-93FF8BA6C2D5}" dt="2024-02-14T12:49:10.145" v="2019" actId="20577"/>
          <ac:spMkLst>
            <pc:docMk/>
            <pc:sldMk cId="1274610509" sldId="259"/>
            <ac:spMk id="3" creationId="{4943AEF8-A0B7-2DCB-27AB-3E839C3BB6FC}"/>
          </ac:spMkLst>
        </pc:spChg>
      </pc:sldChg>
      <pc:sldChg chg="addSp delSp modSp mod setBg">
        <pc:chgData name="Benjamin Herzberger" userId="3bec8798b78bcecb" providerId="LiveId" clId="{97822200-0C23-4CE1-BC13-93FF8BA6C2D5}" dt="2024-02-14T16:01:21.406" v="3179" actId="20577"/>
        <pc:sldMkLst>
          <pc:docMk/>
          <pc:sldMk cId="2364694745" sldId="260"/>
        </pc:sldMkLst>
        <pc:spChg chg="mod">
          <ac:chgData name="Benjamin Herzberger" userId="3bec8798b78bcecb" providerId="LiveId" clId="{97822200-0C23-4CE1-BC13-93FF8BA6C2D5}" dt="2024-02-14T11:48:47.232" v="2013" actId="26606"/>
          <ac:spMkLst>
            <pc:docMk/>
            <pc:sldMk cId="2364694745" sldId="260"/>
            <ac:spMk id="2" creationId="{ACDE1556-20ED-1289-2C1E-B46CF7287C22}"/>
          </ac:spMkLst>
        </pc:spChg>
        <pc:spChg chg="add del mod">
          <ac:chgData name="Benjamin Herzberger" userId="3bec8798b78bcecb" providerId="LiveId" clId="{97822200-0C23-4CE1-BC13-93FF8BA6C2D5}" dt="2024-02-14T16:01:21.406" v="3179" actId="20577"/>
          <ac:spMkLst>
            <pc:docMk/>
            <pc:sldMk cId="2364694745" sldId="260"/>
            <ac:spMk id="3" creationId="{A55AD18F-785E-E109-A2DC-BEA7782CD98A}"/>
          </ac:spMkLst>
        </pc:spChg>
        <pc:spChg chg="add del">
          <ac:chgData name="Benjamin Herzberger" userId="3bec8798b78bcecb" providerId="LiveId" clId="{97822200-0C23-4CE1-BC13-93FF8BA6C2D5}" dt="2024-02-14T11:48:47.232" v="2013" actId="26606"/>
          <ac:spMkLst>
            <pc:docMk/>
            <pc:sldMk cId="2364694745" sldId="260"/>
            <ac:spMk id="7" creationId="{DAAE4CDD-124C-4DCF-9584-B6033B545DD5}"/>
          </ac:spMkLst>
        </pc:spChg>
        <pc:spChg chg="add del">
          <ac:chgData name="Benjamin Herzberger" userId="3bec8798b78bcecb" providerId="LiveId" clId="{97822200-0C23-4CE1-BC13-93FF8BA6C2D5}" dt="2024-02-14T11:48:47.232" v="2013" actId="26606"/>
          <ac:spMkLst>
            <pc:docMk/>
            <pc:sldMk cId="2364694745" sldId="260"/>
            <ac:spMk id="8" creationId="{907EF6B7-1338-4443-8C46-6A318D952DFD}"/>
          </ac:spMkLst>
        </pc:spChg>
        <pc:spChg chg="add del">
          <ac:chgData name="Benjamin Herzberger" userId="3bec8798b78bcecb" providerId="LiveId" clId="{97822200-0C23-4CE1-BC13-93FF8BA6C2D5}" dt="2024-02-14T11:48:34.019" v="2011" actId="26606"/>
          <ac:spMkLst>
            <pc:docMk/>
            <pc:sldMk cId="2364694745" sldId="260"/>
            <ac:spMk id="10" creationId="{B50AB553-2A96-4A92-96F2-93548E096954}"/>
          </ac:spMkLst>
        </pc:spChg>
        <pc:spChg chg="add del">
          <ac:chgData name="Benjamin Herzberger" userId="3bec8798b78bcecb" providerId="LiveId" clId="{97822200-0C23-4CE1-BC13-93FF8BA6C2D5}" dt="2024-02-14T11:48:47.232" v="2013" actId="26606"/>
          <ac:spMkLst>
            <pc:docMk/>
            <pc:sldMk cId="2364694745" sldId="260"/>
            <ac:spMk id="12" creationId="{081E4A58-353D-44AE-B2FC-2A74E2E400F7}"/>
          </ac:spMkLst>
        </pc:spChg>
        <pc:graphicFrameChg chg="add del">
          <ac:chgData name="Benjamin Herzberger" userId="3bec8798b78bcecb" providerId="LiveId" clId="{97822200-0C23-4CE1-BC13-93FF8BA6C2D5}" dt="2024-02-14T11:48:34.019" v="2011" actId="26606"/>
          <ac:graphicFrameMkLst>
            <pc:docMk/>
            <pc:sldMk cId="2364694745" sldId="260"/>
            <ac:graphicFrameMk id="5" creationId="{E5857481-D7D7-CC5D-2D95-14678D9EC410}"/>
          </ac:graphicFrameMkLst>
        </pc:graphicFrameChg>
        <pc:picChg chg="add del">
          <ac:chgData name="Benjamin Herzberger" userId="3bec8798b78bcecb" providerId="LiveId" clId="{97822200-0C23-4CE1-BC13-93FF8BA6C2D5}" dt="2024-02-14T11:48:34.019" v="2011" actId="26606"/>
          <ac:picMkLst>
            <pc:docMk/>
            <pc:sldMk cId="2364694745" sldId="260"/>
            <ac:picMk id="6" creationId="{CEF58A3B-69D1-6B16-454A-66BD0497F061}"/>
          </ac:picMkLst>
        </pc:picChg>
      </pc:sldChg>
      <pc:sldChg chg="new del">
        <pc:chgData name="Benjamin Herzberger" userId="3bec8798b78bcecb" providerId="LiveId" clId="{97822200-0C23-4CE1-BC13-93FF8BA6C2D5}" dt="2024-02-14T11:02:07.511" v="174" actId="47"/>
        <pc:sldMkLst>
          <pc:docMk/>
          <pc:sldMk cId="161300814" sldId="261"/>
        </pc:sldMkLst>
      </pc:sldChg>
      <pc:sldChg chg="addSp delSp modSp add mod">
        <pc:chgData name="Benjamin Herzberger" userId="3bec8798b78bcecb" providerId="LiveId" clId="{97822200-0C23-4CE1-BC13-93FF8BA6C2D5}" dt="2024-02-14T11:48:00.921" v="2009" actId="20577"/>
        <pc:sldMkLst>
          <pc:docMk/>
          <pc:sldMk cId="429703895" sldId="262"/>
        </pc:sldMkLst>
        <pc:spChg chg="mod">
          <ac:chgData name="Benjamin Herzberger" userId="3bec8798b78bcecb" providerId="LiveId" clId="{97822200-0C23-4CE1-BC13-93FF8BA6C2D5}" dt="2024-02-14T11:22:12.162" v="715" actId="2711"/>
          <ac:spMkLst>
            <pc:docMk/>
            <pc:sldMk cId="429703895" sldId="262"/>
            <ac:spMk id="2" creationId="{8F3F6AA1-F977-672B-037F-0F6F610BFC70}"/>
          </ac:spMkLst>
        </pc:spChg>
        <pc:spChg chg="del mod">
          <ac:chgData name="Benjamin Herzberger" userId="3bec8798b78bcecb" providerId="LiveId" clId="{97822200-0C23-4CE1-BC13-93FF8BA6C2D5}" dt="2024-02-14T11:02:50.678" v="210"/>
          <ac:spMkLst>
            <pc:docMk/>
            <pc:sldMk cId="429703895" sldId="262"/>
            <ac:spMk id="3" creationId="{53E6388D-E3BB-8EC2-D620-D4A82527DDDC}"/>
          </ac:spMkLst>
        </pc:spChg>
        <pc:spChg chg="add del mod">
          <ac:chgData name="Benjamin Herzberger" userId="3bec8798b78bcecb" providerId="LiveId" clId="{97822200-0C23-4CE1-BC13-93FF8BA6C2D5}" dt="2024-02-14T11:07:11.135" v="222" actId="1032"/>
          <ac:spMkLst>
            <pc:docMk/>
            <pc:sldMk cId="429703895" sldId="262"/>
            <ac:spMk id="6" creationId="{0E8BCC45-67B0-5355-A8BD-E7125951C385}"/>
          </ac:spMkLst>
        </pc:spChg>
        <pc:spChg chg="add mod">
          <ac:chgData name="Benjamin Herzberger" userId="3bec8798b78bcecb" providerId="LiveId" clId="{97822200-0C23-4CE1-BC13-93FF8BA6C2D5}" dt="2024-02-14T11:28:54.919" v="892" actId="14100"/>
          <ac:spMkLst>
            <pc:docMk/>
            <pc:sldMk cId="429703895" sldId="262"/>
            <ac:spMk id="11" creationId="{5A647775-FD2F-FDF9-6805-957993025886}"/>
          </ac:spMkLst>
        </pc:spChg>
        <pc:spChg chg="add del mod">
          <ac:chgData name="Benjamin Herzberger" userId="3bec8798b78bcecb" providerId="LiveId" clId="{97822200-0C23-4CE1-BC13-93FF8BA6C2D5}" dt="2024-02-14T11:27:31.266" v="832" actId="478"/>
          <ac:spMkLst>
            <pc:docMk/>
            <pc:sldMk cId="429703895" sldId="262"/>
            <ac:spMk id="12" creationId="{253C809B-60E5-A557-6AA4-C4BF1F20E25C}"/>
          </ac:spMkLst>
        </pc:spChg>
        <pc:spChg chg="add del mod">
          <ac:chgData name="Benjamin Herzberger" userId="3bec8798b78bcecb" providerId="LiveId" clId="{97822200-0C23-4CE1-BC13-93FF8BA6C2D5}" dt="2024-02-14T11:23:40.613" v="814" actId="478"/>
          <ac:spMkLst>
            <pc:docMk/>
            <pc:sldMk cId="429703895" sldId="262"/>
            <ac:spMk id="13" creationId="{A6127D63-1EB3-266C-260A-2E8EF1057496}"/>
          </ac:spMkLst>
        </pc:spChg>
        <pc:spChg chg="add del mod">
          <ac:chgData name="Benjamin Herzberger" userId="3bec8798b78bcecb" providerId="LiveId" clId="{97822200-0C23-4CE1-BC13-93FF8BA6C2D5}" dt="2024-02-14T11:23:39.060" v="813" actId="478"/>
          <ac:spMkLst>
            <pc:docMk/>
            <pc:sldMk cId="429703895" sldId="262"/>
            <ac:spMk id="14" creationId="{241E0AF4-D829-1836-A9F7-D28D902281C4}"/>
          </ac:spMkLst>
        </pc:spChg>
        <pc:spChg chg="add mod">
          <ac:chgData name="Benjamin Herzberger" userId="3bec8798b78bcecb" providerId="LiveId" clId="{97822200-0C23-4CE1-BC13-93FF8BA6C2D5}" dt="2024-02-14T11:30:58.256" v="1139" actId="20577"/>
          <ac:spMkLst>
            <pc:docMk/>
            <pc:sldMk cId="429703895" sldId="262"/>
            <ac:spMk id="15" creationId="{59BD6D7E-3AB5-681F-6863-E54760005159}"/>
          </ac:spMkLst>
        </pc:spChg>
        <pc:spChg chg="add mod">
          <ac:chgData name="Benjamin Herzberger" userId="3bec8798b78bcecb" providerId="LiveId" clId="{97822200-0C23-4CE1-BC13-93FF8BA6C2D5}" dt="2024-02-14T11:31:26.376" v="1175" actId="20577"/>
          <ac:spMkLst>
            <pc:docMk/>
            <pc:sldMk cId="429703895" sldId="262"/>
            <ac:spMk id="16" creationId="{7A1D9518-EA4D-E3A2-0ADB-58450FDCB2FA}"/>
          </ac:spMkLst>
        </pc:spChg>
        <pc:spChg chg="add mod">
          <ac:chgData name="Benjamin Herzberger" userId="3bec8798b78bcecb" providerId="LiveId" clId="{97822200-0C23-4CE1-BC13-93FF8BA6C2D5}" dt="2024-02-14T11:42:42.288" v="1625" actId="20577"/>
          <ac:spMkLst>
            <pc:docMk/>
            <pc:sldMk cId="429703895" sldId="262"/>
            <ac:spMk id="17" creationId="{FD903AF7-5302-1F1C-1DD4-B98A2DB82172}"/>
          </ac:spMkLst>
        </pc:spChg>
        <pc:spChg chg="add mod">
          <ac:chgData name="Benjamin Herzberger" userId="3bec8798b78bcecb" providerId="LiveId" clId="{97822200-0C23-4CE1-BC13-93FF8BA6C2D5}" dt="2024-02-14T11:44:44.532" v="1782" actId="1076"/>
          <ac:spMkLst>
            <pc:docMk/>
            <pc:sldMk cId="429703895" sldId="262"/>
            <ac:spMk id="18" creationId="{ABB72213-9FF5-019B-89A3-35B2628D1C42}"/>
          </ac:spMkLst>
        </pc:spChg>
        <pc:spChg chg="add mod">
          <ac:chgData name="Benjamin Herzberger" userId="3bec8798b78bcecb" providerId="LiveId" clId="{97822200-0C23-4CE1-BC13-93FF8BA6C2D5}" dt="2024-02-14T11:48:00.921" v="2009" actId="20577"/>
          <ac:spMkLst>
            <pc:docMk/>
            <pc:sldMk cId="429703895" sldId="262"/>
            <ac:spMk id="19" creationId="{7F834CB4-4CEA-C323-1C3F-BA16072CA81E}"/>
          </ac:spMkLst>
        </pc:spChg>
        <pc:graphicFrameChg chg="add del">
          <ac:chgData name="Benjamin Herzberger" userId="3bec8798b78bcecb" providerId="LiveId" clId="{97822200-0C23-4CE1-BC13-93FF8BA6C2D5}" dt="2024-02-14T11:03:13.942" v="211" actId="478"/>
          <ac:graphicFrameMkLst>
            <pc:docMk/>
            <pc:sldMk cId="429703895" sldId="262"/>
            <ac:graphicFrameMk id="4" creationId="{D947F158-5D05-933C-E53C-298555E7F5B9}"/>
          </ac:graphicFrameMkLst>
        </pc:graphicFrameChg>
        <pc:graphicFrameChg chg="add del mod modGraphic">
          <ac:chgData name="Benjamin Herzberger" userId="3bec8798b78bcecb" providerId="LiveId" clId="{97822200-0C23-4CE1-BC13-93FF8BA6C2D5}" dt="2024-02-14T11:05:43.364" v="215" actId="1032"/>
          <ac:graphicFrameMkLst>
            <pc:docMk/>
            <pc:sldMk cId="429703895" sldId="262"/>
            <ac:graphicFrameMk id="7" creationId="{6A20C6A9-44D1-5C32-7F6A-DF5F4AE7B39B}"/>
          </ac:graphicFrameMkLst>
        </pc:graphicFrameChg>
        <pc:graphicFrameChg chg="add del mod modGraphic">
          <ac:chgData name="Benjamin Herzberger" userId="3bec8798b78bcecb" providerId="LiveId" clId="{97822200-0C23-4CE1-BC13-93FF8BA6C2D5}" dt="2024-02-14T11:06:18.040" v="219" actId="1032"/>
          <ac:graphicFrameMkLst>
            <pc:docMk/>
            <pc:sldMk cId="429703895" sldId="262"/>
            <ac:graphicFrameMk id="8" creationId="{3BB5548B-CF4E-03A4-A61F-4C3B89F9F856}"/>
          </ac:graphicFrameMkLst>
        </pc:graphicFrameChg>
        <pc:graphicFrameChg chg="add del modGraphic">
          <ac:chgData name="Benjamin Herzberger" userId="3bec8798b78bcecb" providerId="LiveId" clId="{97822200-0C23-4CE1-BC13-93FF8BA6C2D5}" dt="2024-02-14T11:06:59.996" v="221" actId="1032"/>
          <ac:graphicFrameMkLst>
            <pc:docMk/>
            <pc:sldMk cId="429703895" sldId="262"/>
            <ac:graphicFrameMk id="9" creationId="{9883DE10-DD04-DC09-1647-B7B37D2AECFF}"/>
          </ac:graphicFrameMkLst>
        </pc:graphicFrameChg>
        <pc:graphicFrameChg chg="add mod modGraphic">
          <ac:chgData name="Benjamin Herzberger" userId="3bec8798b78bcecb" providerId="LiveId" clId="{97822200-0C23-4CE1-BC13-93FF8BA6C2D5}" dt="2024-02-14T11:17:50.484" v="667" actId="14100"/>
          <ac:graphicFrameMkLst>
            <pc:docMk/>
            <pc:sldMk cId="429703895" sldId="262"/>
            <ac:graphicFrameMk id="10" creationId="{BA00BE5D-68B3-C892-CE36-F7FA4125CF28}"/>
          </ac:graphicFrameMkLst>
        </pc:graphicFrameChg>
      </pc:sldChg>
      <pc:sldChg chg="new del">
        <pc:chgData name="Benjamin Herzberger" userId="3bec8798b78bcecb" providerId="LiveId" clId="{97822200-0C23-4CE1-BC13-93FF8BA6C2D5}" dt="2024-02-14T15:24:48.664" v="2023" actId="47"/>
        <pc:sldMkLst>
          <pc:docMk/>
          <pc:sldMk cId="2687079675" sldId="263"/>
        </pc:sldMkLst>
      </pc:sldChg>
      <pc:sldChg chg="modSp add mod">
        <pc:chgData name="Benjamin Herzberger" userId="3bec8798b78bcecb" providerId="LiveId" clId="{97822200-0C23-4CE1-BC13-93FF8BA6C2D5}" dt="2024-02-14T15:52:50.573" v="3166" actId="20577"/>
        <pc:sldMkLst>
          <pc:docMk/>
          <pc:sldMk cId="1734519579" sldId="264"/>
        </pc:sldMkLst>
        <pc:spChg chg="mod">
          <ac:chgData name="Benjamin Herzberger" userId="3bec8798b78bcecb" providerId="LiveId" clId="{97822200-0C23-4CE1-BC13-93FF8BA6C2D5}" dt="2024-02-14T15:24:55.492" v="2053" actId="20577"/>
          <ac:spMkLst>
            <pc:docMk/>
            <pc:sldMk cId="1734519579" sldId="264"/>
            <ac:spMk id="2" creationId="{2593CE60-8CD0-D4AD-448C-510BEF86B138}"/>
          </ac:spMkLst>
        </pc:spChg>
        <pc:spChg chg="mod">
          <ac:chgData name="Benjamin Herzberger" userId="3bec8798b78bcecb" providerId="LiveId" clId="{97822200-0C23-4CE1-BC13-93FF8BA6C2D5}" dt="2024-02-14T15:52:50.573" v="3166" actId="20577"/>
          <ac:spMkLst>
            <pc:docMk/>
            <pc:sldMk cId="1734519579" sldId="264"/>
            <ac:spMk id="3" creationId="{06F26F69-6473-837E-E67E-980F0702F660}"/>
          </ac:spMkLst>
        </pc:spChg>
      </pc:sldChg>
    </pc:docChg>
  </pc:docChgLst>
  <pc:docChgLst>
    <pc:chgData name="Benjamin Herzberger" userId="3bec8798b78bcecb" providerId="LiveId" clId="{0A7C41DA-D18F-445E-89EC-23753386F40D}"/>
    <pc:docChg chg="undo custSel addSld delSld modSld modMainMaster">
      <pc:chgData name="Benjamin Herzberger" userId="3bec8798b78bcecb" providerId="LiveId" clId="{0A7C41DA-D18F-445E-89EC-23753386F40D}" dt="2023-12-14T18:56:29.953" v="3944" actId="20577"/>
      <pc:docMkLst>
        <pc:docMk/>
      </pc:docMkLst>
      <pc:sldChg chg="modSp mod setBg">
        <pc:chgData name="Benjamin Herzberger" userId="3bec8798b78bcecb" providerId="LiveId" clId="{0A7C41DA-D18F-445E-89EC-23753386F40D}" dt="2023-12-13T18:21:07.278" v="3523" actId="20577"/>
        <pc:sldMkLst>
          <pc:docMk/>
          <pc:sldMk cId="3317120457" sldId="256"/>
        </pc:sldMkLst>
        <pc:spChg chg="mod">
          <ac:chgData name="Benjamin Herzberger" userId="3bec8798b78bcecb" providerId="LiveId" clId="{0A7C41DA-D18F-445E-89EC-23753386F40D}" dt="2023-12-13T17:22:44.504" v="3267" actId="2711"/>
          <ac:spMkLst>
            <pc:docMk/>
            <pc:sldMk cId="3317120457" sldId="256"/>
            <ac:spMk id="2" creationId="{34FD3747-4979-7B6B-B5A2-4E2E8C080C0C}"/>
          </ac:spMkLst>
        </pc:spChg>
        <pc:spChg chg="mod">
          <ac:chgData name="Benjamin Herzberger" userId="3bec8798b78bcecb" providerId="LiveId" clId="{0A7C41DA-D18F-445E-89EC-23753386F40D}" dt="2023-12-13T18:21:07.278" v="3523" actId="20577"/>
          <ac:spMkLst>
            <pc:docMk/>
            <pc:sldMk cId="3317120457" sldId="256"/>
            <ac:spMk id="3" creationId="{6C175FEE-739C-1E66-2C69-7E773775A6B8}"/>
          </ac:spMkLst>
        </pc:spChg>
      </pc:sldChg>
      <pc:sldChg chg="addSp delSp modSp del mod">
        <pc:chgData name="Benjamin Herzberger" userId="3bec8798b78bcecb" providerId="LiveId" clId="{0A7C41DA-D18F-445E-89EC-23753386F40D}" dt="2023-12-13T17:48:02.821" v="3322" actId="2696"/>
        <pc:sldMkLst>
          <pc:docMk/>
          <pc:sldMk cId="2981172428" sldId="257"/>
        </pc:sldMkLst>
        <pc:spChg chg="mod">
          <ac:chgData name="Benjamin Herzberger" userId="3bec8798b78bcecb" providerId="LiveId" clId="{0A7C41DA-D18F-445E-89EC-23753386F40D}" dt="2023-12-13T17:23:15.417" v="3271" actId="2711"/>
          <ac:spMkLst>
            <pc:docMk/>
            <pc:sldMk cId="2981172428" sldId="257"/>
            <ac:spMk id="2" creationId="{4DB6D0AC-D8FF-5908-18A5-1A0FE9E7C808}"/>
          </ac:spMkLst>
        </pc:spChg>
        <pc:spChg chg="mod">
          <ac:chgData name="Benjamin Herzberger" userId="3bec8798b78bcecb" providerId="LiveId" clId="{0A7C41DA-D18F-445E-89EC-23753386F40D}" dt="2023-12-13T17:47:55.286" v="3321" actId="20577"/>
          <ac:spMkLst>
            <pc:docMk/>
            <pc:sldMk cId="2981172428" sldId="257"/>
            <ac:spMk id="3" creationId="{AF6A3198-28AA-7E2E-73DC-1F66F748FE6B}"/>
          </ac:spMkLst>
        </pc:spChg>
        <pc:spChg chg="add del">
          <ac:chgData name="Benjamin Herzberger" userId="3bec8798b78bcecb" providerId="LiveId" clId="{0A7C41DA-D18F-445E-89EC-23753386F40D}" dt="2023-12-10T18:42:39.532" v="92" actId="22"/>
          <ac:spMkLst>
            <pc:docMk/>
            <pc:sldMk cId="2981172428" sldId="257"/>
            <ac:spMk id="5" creationId="{B1B21C82-70E4-3500-4F76-FECCBDFA76D0}"/>
          </ac:spMkLst>
        </pc:spChg>
        <pc:spChg chg="mod">
          <ac:chgData name="Benjamin Herzberger" userId="3bec8798b78bcecb" providerId="LiveId" clId="{0A7C41DA-D18F-445E-89EC-23753386F40D}" dt="2023-12-10T19:23:42.326" v="2550" actId="120"/>
          <ac:spMkLst>
            <pc:docMk/>
            <pc:sldMk cId="2981172428" sldId="257"/>
            <ac:spMk id="7" creationId="{5767FCDA-9E92-BDD8-A35A-4277DF2999B0}"/>
          </ac:spMkLst>
        </pc:spChg>
        <pc:spChg chg="add mod">
          <ac:chgData name="Benjamin Herzberger" userId="3bec8798b78bcecb" providerId="LiveId" clId="{0A7C41DA-D18F-445E-89EC-23753386F40D}" dt="2023-12-10T19:26:48.614" v="2729" actId="1076"/>
          <ac:spMkLst>
            <pc:docMk/>
            <pc:sldMk cId="2981172428" sldId="257"/>
            <ac:spMk id="8" creationId="{4E3EBED9-4781-F661-4DE9-4AF5AFA39155}"/>
          </ac:spMkLst>
        </pc:spChg>
        <pc:graphicFrameChg chg="add del">
          <ac:chgData name="Benjamin Herzberger" userId="3bec8798b78bcecb" providerId="LiveId" clId="{0A7C41DA-D18F-445E-89EC-23753386F40D}" dt="2023-12-10T18:43:06.041" v="94"/>
          <ac:graphicFrameMkLst>
            <pc:docMk/>
            <pc:sldMk cId="2981172428" sldId="257"/>
            <ac:graphicFrameMk id="6" creationId="{09E4ECE4-FB98-42CF-BFC2-E131C677847C}"/>
          </ac:graphicFrameMkLst>
        </pc:graphicFrameChg>
      </pc:sldChg>
      <pc:sldChg chg="modSp mod">
        <pc:chgData name="Benjamin Herzberger" userId="3bec8798b78bcecb" providerId="LiveId" clId="{0A7C41DA-D18F-445E-89EC-23753386F40D}" dt="2023-12-14T18:55:52.575" v="3911" actId="1076"/>
        <pc:sldMkLst>
          <pc:docMk/>
          <pc:sldMk cId="1475568040" sldId="258"/>
        </pc:sldMkLst>
        <pc:spChg chg="mod">
          <ac:chgData name="Benjamin Herzberger" userId="3bec8798b78bcecb" providerId="LiveId" clId="{0A7C41DA-D18F-445E-89EC-23753386F40D}" dt="2023-12-13T17:44:29.311" v="3303" actId="14100"/>
          <ac:spMkLst>
            <pc:docMk/>
            <pc:sldMk cId="1475568040" sldId="258"/>
            <ac:spMk id="2" creationId="{4A022FB2-6150-D97D-DAEB-22C1A4C16264}"/>
          </ac:spMkLst>
        </pc:spChg>
        <pc:spChg chg="mod">
          <ac:chgData name="Benjamin Herzberger" userId="3bec8798b78bcecb" providerId="LiveId" clId="{0A7C41DA-D18F-445E-89EC-23753386F40D}" dt="2023-12-14T18:55:52.575" v="3911" actId="1076"/>
          <ac:spMkLst>
            <pc:docMk/>
            <pc:sldMk cId="1475568040" sldId="258"/>
            <ac:spMk id="3" creationId="{7747FD6F-89DB-6912-D680-95CE4EB6D353}"/>
          </ac:spMkLst>
        </pc:spChg>
        <pc:spChg chg="mod">
          <ac:chgData name="Benjamin Herzberger" userId="3bec8798b78bcecb" providerId="LiveId" clId="{0A7C41DA-D18F-445E-89EC-23753386F40D}" dt="2023-12-10T19:23:37.948" v="2549" actId="120"/>
          <ac:spMkLst>
            <pc:docMk/>
            <pc:sldMk cId="1475568040" sldId="258"/>
            <ac:spMk id="4" creationId="{5E169906-F933-69C9-AEA7-07330EEB1E00}"/>
          </ac:spMkLst>
        </pc:spChg>
      </pc:sldChg>
      <pc:sldChg chg="modSp new mod">
        <pc:chgData name="Benjamin Herzberger" userId="3bec8798b78bcecb" providerId="LiveId" clId="{0A7C41DA-D18F-445E-89EC-23753386F40D}" dt="2023-12-14T18:54:05.128" v="3907" actId="1076"/>
        <pc:sldMkLst>
          <pc:docMk/>
          <pc:sldMk cId="1274610509" sldId="259"/>
        </pc:sldMkLst>
        <pc:spChg chg="mod">
          <ac:chgData name="Benjamin Herzberger" userId="3bec8798b78bcecb" providerId="LiveId" clId="{0A7C41DA-D18F-445E-89EC-23753386F40D}" dt="2023-12-13T17:44:54.891" v="3305" actId="1076"/>
          <ac:spMkLst>
            <pc:docMk/>
            <pc:sldMk cId="1274610509" sldId="259"/>
            <ac:spMk id="2" creationId="{2750D067-D1C5-B220-1393-8D45056040C0}"/>
          </ac:spMkLst>
        </pc:spChg>
        <pc:spChg chg="mod">
          <ac:chgData name="Benjamin Herzberger" userId="3bec8798b78bcecb" providerId="LiveId" clId="{0A7C41DA-D18F-445E-89EC-23753386F40D}" dt="2023-12-14T18:54:05.128" v="3907" actId="1076"/>
          <ac:spMkLst>
            <pc:docMk/>
            <pc:sldMk cId="1274610509" sldId="259"/>
            <ac:spMk id="3" creationId="{4943AEF8-A0B7-2DCB-27AB-3E839C3BB6FC}"/>
          </ac:spMkLst>
        </pc:spChg>
        <pc:spChg chg="mod">
          <ac:chgData name="Benjamin Herzberger" userId="3bec8798b78bcecb" providerId="LiveId" clId="{0A7C41DA-D18F-445E-89EC-23753386F40D}" dt="2023-12-10T19:23:33.999" v="2548" actId="120"/>
          <ac:spMkLst>
            <pc:docMk/>
            <pc:sldMk cId="1274610509" sldId="259"/>
            <ac:spMk id="4" creationId="{6AA01806-E4A3-60D9-6DDF-F4BB2433BB26}"/>
          </ac:spMkLst>
        </pc:spChg>
      </pc:sldChg>
      <pc:sldChg chg="modSp new mod">
        <pc:chgData name="Benjamin Herzberger" userId="3bec8798b78bcecb" providerId="LiveId" clId="{0A7C41DA-D18F-445E-89EC-23753386F40D}" dt="2023-12-14T18:56:29.953" v="3944" actId="20577"/>
        <pc:sldMkLst>
          <pc:docMk/>
          <pc:sldMk cId="2364694745" sldId="260"/>
        </pc:sldMkLst>
        <pc:spChg chg="mod">
          <ac:chgData name="Benjamin Herzberger" userId="3bec8798b78bcecb" providerId="LiveId" clId="{0A7C41DA-D18F-445E-89EC-23753386F40D}" dt="2023-12-14T18:31:57.376" v="3638" actId="20577"/>
          <ac:spMkLst>
            <pc:docMk/>
            <pc:sldMk cId="2364694745" sldId="260"/>
            <ac:spMk id="2" creationId="{ACDE1556-20ED-1289-2C1E-B46CF7287C22}"/>
          </ac:spMkLst>
        </pc:spChg>
        <pc:spChg chg="mod">
          <ac:chgData name="Benjamin Herzberger" userId="3bec8798b78bcecb" providerId="LiveId" clId="{0A7C41DA-D18F-445E-89EC-23753386F40D}" dt="2023-12-14T18:56:29.953" v="3944" actId="20577"/>
          <ac:spMkLst>
            <pc:docMk/>
            <pc:sldMk cId="2364694745" sldId="260"/>
            <ac:spMk id="3" creationId="{A55AD18F-785E-E109-A2DC-BEA7782CD98A}"/>
          </ac:spMkLst>
        </pc:spChg>
      </pc:sldChg>
      <pc:sldMasterChg chg="setBg modSldLayout">
        <pc:chgData name="Benjamin Herzberger" userId="3bec8798b78bcecb" providerId="LiveId" clId="{0A7C41DA-D18F-445E-89EC-23753386F40D}" dt="2023-12-13T17:22:30.082" v="3266"/>
        <pc:sldMasterMkLst>
          <pc:docMk/>
          <pc:sldMasterMk cId="2638820901" sldId="2147483648"/>
        </pc:sldMasterMkLst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1885965919" sldId="2147483649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273912250" sldId="2147483650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2988966847" sldId="2147483651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677477453" sldId="2147483652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2948565416" sldId="2147483653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485802156" sldId="2147483654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1172816883" sldId="2147483655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498332993" sldId="2147483656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3810867030" sldId="2147483657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851654207" sldId="2147483658"/>
          </pc:sldLayoutMkLst>
        </pc:sldLayoutChg>
        <pc:sldLayoutChg chg="setBg">
          <pc:chgData name="Benjamin Herzberger" userId="3bec8798b78bcecb" providerId="LiveId" clId="{0A7C41DA-D18F-445E-89EC-23753386F40D}" dt="2023-12-13T17:22:30.082" v="3266"/>
          <pc:sldLayoutMkLst>
            <pc:docMk/>
            <pc:sldMasterMk cId="2638820901" sldId="2147483648"/>
            <pc:sldLayoutMk cId="3429387435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2C515-A75B-4360-9E0C-4509B0DF7A3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2C3F8-93C2-45C4-8B38-DCAB4C0EA4E1}">
      <dgm:prSet phldrT="[Text]"/>
      <dgm:spPr/>
      <dgm:t>
        <a:bodyPr/>
        <a:lstStyle/>
        <a:p>
          <a:r>
            <a:rPr lang="de-DE" dirty="0" err="1"/>
            <a:t>Literature</a:t>
          </a:r>
          <a:r>
            <a:rPr lang="de-DE" dirty="0"/>
            <a:t> </a:t>
          </a:r>
          <a:r>
            <a:rPr lang="de-DE" dirty="0" err="1"/>
            <a:t>search</a:t>
          </a:r>
          <a:r>
            <a:rPr lang="de-DE" dirty="0"/>
            <a:t> </a:t>
          </a:r>
          <a:endParaRPr lang="en-US" dirty="0"/>
        </a:p>
      </dgm:t>
    </dgm:pt>
    <dgm:pt modelId="{522F3DF4-6CBF-4107-AE15-D90E54718FA0}" type="parTrans" cxnId="{689C36C7-007B-44F3-B32F-43917A79EF26}">
      <dgm:prSet/>
      <dgm:spPr/>
      <dgm:t>
        <a:bodyPr/>
        <a:lstStyle/>
        <a:p>
          <a:endParaRPr lang="en-US"/>
        </a:p>
      </dgm:t>
    </dgm:pt>
    <dgm:pt modelId="{BC809506-7CB6-4333-BE70-6F10CA1A2EA6}" type="sibTrans" cxnId="{689C36C7-007B-44F3-B32F-43917A79EF26}">
      <dgm:prSet/>
      <dgm:spPr/>
      <dgm:t>
        <a:bodyPr/>
        <a:lstStyle/>
        <a:p>
          <a:endParaRPr lang="en-US"/>
        </a:p>
      </dgm:t>
    </dgm:pt>
    <dgm:pt modelId="{B75402AE-EAC4-41C5-ACD9-8AB62AEC513F}">
      <dgm:prSet phldrT="[Text]"/>
      <dgm:spPr/>
      <dgm:t>
        <a:bodyPr/>
        <a:lstStyle/>
        <a:p>
          <a:r>
            <a:rPr lang="de-DE" dirty="0"/>
            <a:t>Adaptation of </a:t>
          </a:r>
          <a:r>
            <a:rPr lang="de-DE" dirty="0" err="1"/>
            <a:t>study</a:t>
          </a:r>
          <a:r>
            <a:rPr lang="de-DE" dirty="0"/>
            <a:t> design</a:t>
          </a:r>
          <a:endParaRPr lang="en-US" dirty="0"/>
        </a:p>
      </dgm:t>
    </dgm:pt>
    <dgm:pt modelId="{69CA66B2-883C-41E1-9E9F-2D30E703B2E0}" type="parTrans" cxnId="{5FD00F63-2DBC-4A9D-A4B7-2E4A48BB722C}">
      <dgm:prSet/>
      <dgm:spPr/>
      <dgm:t>
        <a:bodyPr/>
        <a:lstStyle/>
        <a:p>
          <a:endParaRPr lang="en-US"/>
        </a:p>
      </dgm:t>
    </dgm:pt>
    <dgm:pt modelId="{4C3ABE75-F063-46D4-866F-FBD7658C636C}" type="sibTrans" cxnId="{5FD00F63-2DBC-4A9D-A4B7-2E4A48BB722C}">
      <dgm:prSet/>
      <dgm:spPr/>
      <dgm:t>
        <a:bodyPr/>
        <a:lstStyle/>
        <a:p>
          <a:endParaRPr lang="en-US"/>
        </a:p>
      </dgm:t>
    </dgm:pt>
    <dgm:pt modelId="{E1107A95-6306-43F7-9B60-D82541A8400F}">
      <dgm:prSet phldrT="[Text]"/>
      <dgm:spPr/>
      <dgm:t>
        <a:bodyPr/>
        <a:lstStyle/>
        <a:p>
          <a:r>
            <a:rPr lang="de-DE" dirty="0" err="1"/>
            <a:t>Optimization</a:t>
          </a:r>
          <a:endParaRPr lang="en-US" dirty="0"/>
        </a:p>
      </dgm:t>
    </dgm:pt>
    <dgm:pt modelId="{97BFC33E-955B-4D6E-B54D-B3E3F098FE89}" type="parTrans" cxnId="{9A632BDC-92D3-40C0-A1F2-6CBC206EF868}">
      <dgm:prSet/>
      <dgm:spPr/>
      <dgm:t>
        <a:bodyPr/>
        <a:lstStyle/>
        <a:p>
          <a:endParaRPr lang="en-US"/>
        </a:p>
      </dgm:t>
    </dgm:pt>
    <dgm:pt modelId="{1C269BF8-0B47-43D3-89C4-A5D228E2D433}" type="sibTrans" cxnId="{9A632BDC-92D3-40C0-A1F2-6CBC206EF868}">
      <dgm:prSet/>
      <dgm:spPr/>
      <dgm:t>
        <a:bodyPr/>
        <a:lstStyle/>
        <a:p>
          <a:endParaRPr lang="en-US"/>
        </a:p>
      </dgm:t>
    </dgm:pt>
    <dgm:pt modelId="{A07E138A-6D02-4663-AFE1-F47C4B875B5D}">
      <dgm:prSet phldrT="[Text]"/>
      <dgm:spPr/>
      <dgm:t>
        <a:bodyPr/>
        <a:lstStyle/>
        <a:p>
          <a:r>
            <a:rPr lang="de-DE" dirty="0"/>
            <a:t>Post-</a:t>
          </a:r>
          <a:r>
            <a:rPr lang="de-DE" dirty="0" err="1"/>
            <a:t>processing</a:t>
          </a:r>
          <a:endParaRPr lang="en-US" dirty="0"/>
        </a:p>
      </dgm:t>
    </dgm:pt>
    <dgm:pt modelId="{63BBFEA7-5421-406E-A118-8501E2D60215}" type="parTrans" cxnId="{2F97AFEE-DCF0-4C42-9A7F-6AC2A292C945}">
      <dgm:prSet/>
      <dgm:spPr/>
      <dgm:t>
        <a:bodyPr/>
        <a:lstStyle/>
        <a:p>
          <a:endParaRPr lang="en-US"/>
        </a:p>
      </dgm:t>
    </dgm:pt>
    <dgm:pt modelId="{361CACD0-8DCD-4F58-8B3F-DE9EF9B40659}" type="sibTrans" cxnId="{2F97AFEE-DCF0-4C42-9A7F-6AC2A292C945}">
      <dgm:prSet/>
      <dgm:spPr/>
      <dgm:t>
        <a:bodyPr/>
        <a:lstStyle/>
        <a:p>
          <a:endParaRPr lang="en-US"/>
        </a:p>
      </dgm:t>
    </dgm:pt>
    <dgm:pt modelId="{4F5C1790-3BA8-4177-93C3-E91ED02CD93B}">
      <dgm:prSet phldrT="[Text]"/>
      <dgm:spPr/>
      <dgm:t>
        <a:bodyPr/>
        <a:lstStyle/>
        <a:p>
          <a:r>
            <a:rPr lang="de-DE" dirty="0" err="1"/>
            <a:t>Visualization</a:t>
          </a:r>
          <a:r>
            <a:rPr lang="de-DE" dirty="0"/>
            <a:t>, </a:t>
          </a:r>
          <a:r>
            <a:rPr lang="de-DE" dirty="0" err="1"/>
            <a:t>Comparison</a:t>
          </a:r>
          <a:r>
            <a:rPr lang="de-DE" dirty="0"/>
            <a:t> &amp; Interpretation</a:t>
          </a:r>
          <a:endParaRPr lang="en-US" dirty="0"/>
        </a:p>
      </dgm:t>
    </dgm:pt>
    <dgm:pt modelId="{C09DD528-E644-4476-8FCA-487136D19858}" type="parTrans" cxnId="{DD28F106-495F-4816-9227-863F0AC7E542}">
      <dgm:prSet/>
      <dgm:spPr/>
      <dgm:t>
        <a:bodyPr/>
        <a:lstStyle/>
        <a:p>
          <a:endParaRPr lang="en-US"/>
        </a:p>
      </dgm:t>
    </dgm:pt>
    <dgm:pt modelId="{8B58E980-F79C-41F3-9486-6C36197B6496}" type="sibTrans" cxnId="{DD28F106-495F-4816-9227-863F0AC7E542}">
      <dgm:prSet/>
      <dgm:spPr/>
      <dgm:t>
        <a:bodyPr/>
        <a:lstStyle/>
        <a:p>
          <a:endParaRPr lang="en-US"/>
        </a:p>
      </dgm:t>
    </dgm:pt>
    <dgm:pt modelId="{E4E77D97-ED59-4688-A56E-34B4ACAE290B}">
      <dgm:prSet phldrT="[Text]"/>
      <dgm:spPr/>
      <dgm:t>
        <a:bodyPr/>
        <a:lstStyle/>
        <a:p>
          <a:r>
            <a:rPr lang="de-DE" dirty="0"/>
            <a:t>Large </a:t>
          </a:r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execution</a:t>
          </a:r>
          <a:endParaRPr lang="en-US" dirty="0"/>
        </a:p>
      </dgm:t>
    </dgm:pt>
    <dgm:pt modelId="{B9F6374E-CF14-4850-B643-5B5497CA4F85}" type="parTrans" cxnId="{F7D27BA6-71B8-4837-9984-75FCDDFC4E78}">
      <dgm:prSet/>
      <dgm:spPr/>
      <dgm:t>
        <a:bodyPr/>
        <a:lstStyle/>
        <a:p>
          <a:endParaRPr lang="en-US"/>
        </a:p>
      </dgm:t>
    </dgm:pt>
    <dgm:pt modelId="{48C312B3-D1F1-4880-B990-6FF663BAAB7A}" type="sibTrans" cxnId="{F7D27BA6-71B8-4837-9984-75FCDDFC4E78}">
      <dgm:prSet/>
      <dgm:spPr/>
      <dgm:t>
        <a:bodyPr/>
        <a:lstStyle/>
        <a:p>
          <a:endParaRPr lang="en-US"/>
        </a:p>
      </dgm:t>
    </dgm:pt>
    <dgm:pt modelId="{9171C789-C132-4628-BF9A-B1C449BE45B9}" type="pres">
      <dgm:prSet presAssocID="{4942C515-A75B-4360-9E0C-4509B0DF7A3D}" presName="Name0" presStyleCnt="0">
        <dgm:presLayoutVars>
          <dgm:dir/>
          <dgm:animLvl val="lvl"/>
          <dgm:resizeHandles val="exact"/>
        </dgm:presLayoutVars>
      </dgm:prSet>
      <dgm:spPr/>
    </dgm:pt>
    <dgm:pt modelId="{57718C28-A530-438D-B9E4-05C89DCF4A4D}" type="pres">
      <dgm:prSet presAssocID="{4F5C1790-3BA8-4177-93C3-E91ED02CD93B}" presName="boxAndChildren" presStyleCnt="0"/>
      <dgm:spPr/>
    </dgm:pt>
    <dgm:pt modelId="{04290BB4-7126-42A6-BEC7-DFD4EFCA172C}" type="pres">
      <dgm:prSet presAssocID="{4F5C1790-3BA8-4177-93C3-E91ED02CD93B}" presName="parentTextBox" presStyleLbl="node1" presStyleIdx="0" presStyleCnt="6"/>
      <dgm:spPr/>
    </dgm:pt>
    <dgm:pt modelId="{90E369C9-1AD8-4A29-8F81-E2A4464512F3}" type="pres">
      <dgm:prSet presAssocID="{361CACD0-8DCD-4F58-8B3F-DE9EF9B40659}" presName="sp" presStyleCnt="0"/>
      <dgm:spPr/>
    </dgm:pt>
    <dgm:pt modelId="{22D86B57-BA5D-40CC-89EC-DAE105EAD462}" type="pres">
      <dgm:prSet presAssocID="{A07E138A-6D02-4663-AFE1-F47C4B875B5D}" presName="arrowAndChildren" presStyleCnt="0"/>
      <dgm:spPr/>
    </dgm:pt>
    <dgm:pt modelId="{801FB735-E3E6-4604-AD49-AAB48F90134E}" type="pres">
      <dgm:prSet presAssocID="{A07E138A-6D02-4663-AFE1-F47C4B875B5D}" presName="parentTextArrow" presStyleLbl="node1" presStyleIdx="1" presStyleCnt="6"/>
      <dgm:spPr/>
    </dgm:pt>
    <dgm:pt modelId="{9E4DDA73-451C-4CBD-B1E8-6C997A0FF8EA}" type="pres">
      <dgm:prSet presAssocID="{48C312B3-D1F1-4880-B990-6FF663BAAB7A}" presName="sp" presStyleCnt="0"/>
      <dgm:spPr/>
    </dgm:pt>
    <dgm:pt modelId="{5567CE46-07B3-42C9-B1D3-9AEA7C677925}" type="pres">
      <dgm:prSet presAssocID="{E4E77D97-ED59-4688-A56E-34B4ACAE290B}" presName="arrowAndChildren" presStyleCnt="0"/>
      <dgm:spPr/>
    </dgm:pt>
    <dgm:pt modelId="{1CB5026E-49FF-44C8-8998-3D3C07642F06}" type="pres">
      <dgm:prSet presAssocID="{E4E77D97-ED59-4688-A56E-34B4ACAE290B}" presName="parentTextArrow" presStyleLbl="node1" presStyleIdx="2" presStyleCnt="6"/>
      <dgm:spPr/>
    </dgm:pt>
    <dgm:pt modelId="{7B33C156-A5FA-4A65-A2FD-415DB4293BEE}" type="pres">
      <dgm:prSet presAssocID="{1C269BF8-0B47-43D3-89C4-A5D228E2D433}" presName="sp" presStyleCnt="0"/>
      <dgm:spPr/>
    </dgm:pt>
    <dgm:pt modelId="{D719469A-9B70-442F-854A-8B4A0B3EE79D}" type="pres">
      <dgm:prSet presAssocID="{E1107A95-6306-43F7-9B60-D82541A8400F}" presName="arrowAndChildren" presStyleCnt="0"/>
      <dgm:spPr/>
    </dgm:pt>
    <dgm:pt modelId="{C65B1756-124A-4509-B477-7A0F2380FDCD}" type="pres">
      <dgm:prSet presAssocID="{E1107A95-6306-43F7-9B60-D82541A8400F}" presName="parentTextArrow" presStyleLbl="node1" presStyleIdx="3" presStyleCnt="6"/>
      <dgm:spPr/>
    </dgm:pt>
    <dgm:pt modelId="{B5842C33-9CB6-4830-9FDF-25DD8317CA06}" type="pres">
      <dgm:prSet presAssocID="{4C3ABE75-F063-46D4-866F-FBD7658C636C}" presName="sp" presStyleCnt="0"/>
      <dgm:spPr/>
    </dgm:pt>
    <dgm:pt modelId="{3F82F1FA-22F2-4A7B-BA49-ED24D458F780}" type="pres">
      <dgm:prSet presAssocID="{B75402AE-EAC4-41C5-ACD9-8AB62AEC513F}" presName="arrowAndChildren" presStyleCnt="0"/>
      <dgm:spPr/>
    </dgm:pt>
    <dgm:pt modelId="{7DB31C7E-7B87-4F03-B6EC-91A5D761BE6E}" type="pres">
      <dgm:prSet presAssocID="{B75402AE-EAC4-41C5-ACD9-8AB62AEC513F}" presName="parentTextArrow" presStyleLbl="node1" presStyleIdx="4" presStyleCnt="6"/>
      <dgm:spPr/>
    </dgm:pt>
    <dgm:pt modelId="{A240F2EB-7F21-4659-952C-0AC494346B02}" type="pres">
      <dgm:prSet presAssocID="{BC809506-7CB6-4333-BE70-6F10CA1A2EA6}" presName="sp" presStyleCnt="0"/>
      <dgm:spPr/>
    </dgm:pt>
    <dgm:pt modelId="{AD9D9847-31CD-4A8B-A3E6-FB5269FE763B}" type="pres">
      <dgm:prSet presAssocID="{5212C3F8-93C2-45C4-8B38-DCAB4C0EA4E1}" presName="arrowAndChildren" presStyleCnt="0"/>
      <dgm:spPr/>
    </dgm:pt>
    <dgm:pt modelId="{BD95B1D8-141C-41F0-B053-28B2E93A4EFF}" type="pres">
      <dgm:prSet presAssocID="{5212C3F8-93C2-45C4-8B38-DCAB4C0EA4E1}" presName="parentTextArrow" presStyleLbl="node1" presStyleIdx="5" presStyleCnt="6" custLinFactNeighborX="-3952" custLinFactNeighborY="-59072"/>
      <dgm:spPr/>
    </dgm:pt>
  </dgm:ptLst>
  <dgm:cxnLst>
    <dgm:cxn modelId="{DD28F106-495F-4816-9227-863F0AC7E542}" srcId="{4942C515-A75B-4360-9E0C-4509B0DF7A3D}" destId="{4F5C1790-3BA8-4177-93C3-E91ED02CD93B}" srcOrd="5" destOrd="0" parTransId="{C09DD528-E644-4476-8FCA-487136D19858}" sibTransId="{8B58E980-F79C-41F3-9486-6C36197B6496}"/>
    <dgm:cxn modelId="{B953DA26-7B16-43BA-8D5F-E80DF8F48171}" type="presOf" srcId="{4F5C1790-3BA8-4177-93C3-E91ED02CD93B}" destId="{04290BB4-7126-42A6-BEC7-DFD4EFCA172C}" srcOrd="0" destOrd="0" presId="urn:microsoft.com/office/officeart/2005/8/layout/process4"/>
    <dgm:cxn modelId="{5FD00F63-2DBC-4A9D-A4B7-2E4A48BB722C}" srcId="{4942C515-A75B-4360-9E0C-4509B0DF7A3D}" destId="{B75402AE-EAC4-41C5-ACD9-8AB62AEC513F}" srcOrd="1" destOrd="0" parTransId="{69CA66B2-883C-41E1-9E9F-2D30E703B2E0}" sibTransId="{4C3ABE75-F063-46D4-866F-FBD7658C636C}"/>
    <dgm:cxn modelId="{3D2C474C-C564-49F9-96FB-768BE4F52BBF}" type="presOf" srcId="{E1107A95-6306-43F7-9B60-D82541A8400F}" destId="{C65B1756-124A-4509-B477-7A0F2380FDCD}" srcOrd="0" destOrd="0" presId="urn:microsoft.com/office/officeart/2005/8/layout/process4"/>
    <dgm:cxn modelId="{4B09E36C-7292-4064-ADF1-68279DC1E1C6}" type="presOf" srcId="{B75402AE-EAC4-41C5-ACD9-8AB62AEC513F}" destId="{7DB31C7E-7B87-4F03-B6EC-91A5D761BE6E}" srcOrd="0" destOrd="0" presId="urn:microsoft.com/office/officeart/2005/8/layout/process4"/>
    <dgm:cxn modelId="{31C3D788-114E-44B9-9630-9721ED431182}" type="presOf" srcId="{4942C515-A75B-4360-9E0C-4509B0DF7A3D}" destId="{9171C789-C132-4628-BF9A-B1C449BE45B9}" srcOrd="0" destOrd="0" presId="urn:microsoft.com/office/officeart/2005/8/layout/process4"/>
    <dgm:cxn modelId="{BE6D9AA5-376A-4D8B-8B01-4E1EC0E4E940}" type="presOf" srcId="{E4E77D97-ED59-4688-A56E-34B4ACAE290B}" destId="{1CB5026E-49FF-44C8-8998-3D3C07642F06}" srcOrd="0" destOrd="0" presId="urn:microsoft.com/office/officeart/2005/8/layout/process4"/>
    <dgm:cxn modelId="{F7D27BA6-71B8-4837-9984-75FCDDFC4E78}" srcId="{4942C515-A75B-4360-9E0C-4509B0DF7A3D}" destId="{E4E77D97-ED59-4688-A56E-34B4ACAE290B}" srcOrd="3" destOrd="0" parTransId="{B9F6374E-CF14-4850-B643-5B5497CA4F85}" sibTransId="{48C312B3-D1F1-4880-B990-6FF663BAAB7A}"/>
    <dgm:cxn modelId="{689C36C7-007B-44F3-B32F-43917A79EF26}" srcId="{4942C515-A75B-4360-9E0C-4509B0DF7A3D}" destId="{5212C3F8-93C2-45C4-8B38-DCAB4C0EA4E1}" srcOrd="0" destOrd="0" parTransId="{522F3DF4-6CBF-4107-AE15-D90E54718FA0}" sibTransId="{BC809506-7CB6-4333-BE70-6F10CA1A2EA6}"/>
    <dgm:cxn modelId="{9A632BDC-92D3-40C0-A1F2-6CBC206EF868}" srcId="{4942C515-A75B-4360-9E0C-4509B0DF7A3D}" destId="{E1107A95-6306-43F7-9B60-D82541A8400F}" srcOrd="2" destOrd="0" parTransId="{97BFC33E-955B-4D6E-B54D-B3E3F098FE89}" sibTransId="{1C269BF8-0B47-43D3-89C4-A5D228E2D433}"/>
    <dgm:cxn modelId="{E3CB68E1-1D6B-4D1A-BB06-A6709211A94B}" type="presOf" srcId="{A07E138A-6D02-4663-AFE1-F47C4B875B5D}" destId="{801FB735-E3E6-4604-AD49-AAB48F90134E}" srcOrd="0" destOrd="0" presId="urn:microsoft.com/office/officeart/2005/8/layout/process4"/>
    <dgm:cxn modelId="{2F97AFEE-DCF0-4C42-9A7F-6AC2A292C945}" srcId="{4942C515-A75B-4360-9E0C-4509B0DF7A3D}" destId="{A07E138A-6D02-4663-AFE1-F47C4B875B5D}" srcOrd="4" destOrd="0" parTransId="{63BBFEA7-5421-406E-A118-8501E2D60215}" sibTransId="{361CACD0-8DCD-4F58-8B3F-DE9EF9B40659}"/>
    <dgm:cxn modelId="{D5CC2AFF-53D1-4EC5-B960-4EB82FF54FB3}" type="presOf" srcId="{5212C3F8-93C2-45C4-8B38-DCAB4C0EA4E1}" destId="{BD95B1D8-141C-41F0-B053-28B2E93A4EFF}" srcOrd="0" destOrd="0" presId="urn:microsoft.com/office/officeart/2005/8/layout/process4"/>
    <dgm:cxn modelId="{AE7F11C4-7778-48F2-8D1D-C3D521C189E1}" type="presParOf" srcId="{9171C789-C132-4628-BF9A-B1C449BE45B9}" destId="{57718C28-A530-438D-B9E4-05C89DCF4A4D}" srcOrd="0" destOrd="0" presId="urn:microsoft.com/office/officeart/2005/8/layout/process4"/>
    <dgm:cxn modelId="{DB6BB9AF-32ED-4F44-B98E-164900BAA86A}" type="presParOf" srcId="{57718C28-A530-438D-B9E4-05C89DCF4A4D}" destId="{04290BB4-7126-42A6-BEC7-DFD4EFCA172C}" srcOrd="0" destOrd="0" presId="urn:microsoft.com/office/officeart/2005/8/layout/process4"/>
    <dgm:cxn modelId="{39B6E551-536E-40D2-B30F-90FD1578151A}" type="presParOf" srcId="{9171C789-C132-4628-BF9A-B1C449BE45B9}" destId="{90E369C9-1AD8-4A29-8F81-E2A4464512F3}" srcOrd="1" destOrd="0" presId="urn:microsoft.com/office/officeart/2005/8/layout/process4"/>
    <dgm:cxn modelId="{B6044F1B-4AF3-46A6-90F4-A73E164406E8}" type="presParOf" srcId="{9171C789-C132-4628-BF9A-B1C449BE45B9}" destId="{22D86B57-BA5D-40CC-89EC-DAE105EAD462}" srcOrd="2" destOrd="0" presId="urn:microsoft.com/office/officeart/2005/8/layout/process4"/>
    <dgm:cxn modelId="{2452EFA2-4017-4BB8-907D-8B2EF784C422}" type="presParOf" srcId="{22D86B57-BA5D-40CC-89EC-DAE105EAD462}" destId="{801FB735-E3E6-4604-AD49-AAB48F90134E}" srcOrd="0" destOrd="0" presId="urn:microsoft.com/office/officeart/2005/8/layout/process4"/>
    <dgm:cxn modelId="{F8EFEF11-D504-44DE-A10B-308A118A18DA}" type="presParOf" srcId="{9171C789-C132-4628-BF9A-B1C449BE45B9}" destId="{9E4DDA73-451C-4CBD-B1E8-6C997A0FF8EA}" srcOrd="3" destOrd="0" presId="urn:microsoft.com/office/officeart/2005/8/layout/process4"/>
    <dgm:cxn modelId="{37E44AB5-1229-4F52-ACDF-FB32D61B935D}" type="presParOf" srcId="{9171C789-C132-4628-BF9A-B1C449BE45B9}" destId="{5567CE46-07B3-42C9-B1D3-9AEA7C677925}" srcOrd="4" destOrd="0" presId="urn:microsoft.com/office/officeart/2005/8/layout/process4"/>
    <dgm:cxn modelId="{A0582966-9005-4FC8-801E-B9EDF5063F0B}" type="presParOf" srcId="{5567CE46-07B3-42C9-B1D3-9AEA7C677925}" destId="{1CB5026E-49FF-44C8-8998-3D3C07642F06}" srcOrd="0" destOrd="0" presId="urn:microsoft.com/office/officeart/2005/8/layout/process4"/>
    <dgm:cxn modelId="{2119EECC-737B-4A5E-AFCF-824E6C2F0518}" type="presParOf" srcId="{9171C789-C132-4628-BF9A-B1C449BE45B9}" destId="{7B33C156-A5FA-4A65-A2FD-415DB4293BEE}" srcOrd="5" destOrd="0" presId="urn:microsoft.com/office/officeart/2005/8/layout/process4"/>
    <dgm:cxn modelId="{FF724D12-CFE2-48B2-8A9E-371DC2ABF7E6}" type="presParOf" srcId="{9171C789-C132-4628-BF9A-B1C449BE45B9}" destId="{D719469A-9B70-442F-854A-8B4A0B3EE79D}" srcOrd="6" destOrd="0" presId="urn:microsoft.com/office/officeart/2005/8/layout/process4"/>
    <dgm:cxn modelId="{DC3517CA-1A18-418E-A534-7D4393992042}" type="presParOf" srcId="{D719469A-9B70-442F-854A-8B4A0B3EE79D}" destId="{C65B1756-124A-4509-B477-7A0F2380FDCD}" srcOrd="0" destOrd="0" presId="urn:microsoft.com/office/officeart/2005/8/layout/process4"/>
    <dgm:cxn modelId="{2581E610-27F0-421E-9EC2-2BDF464745AA}" type="presParOf" srcId="{9171C789-C132-4628-BF9A-B1C449BE45B9}" destId="{B5842C33-9CB6-4830-9FDF-25DD8317CA06}" srcOrd="7" destOrd="0" presId="urn:microsoft.com/office/officeart/2005/8/layout/process4"/>
    <dgm:cxn modelId="{BF811FD8-489F-4625-BDE6-C6FED1964C8D}" type="presParOf" srcId="{9171C789-C132-4628-BF9A-B1C449BE45B9}" destId="{3F82F1FA-22F2-4A7B-BA49-ED24D458F780}" srcOrd="8" destOrd="0" presId="urn:microsoft.com/office/officeart/2005/8/layout/process4"/>
    <dgm:cxn modelId="{256FDB2E-9699-4B84-8BE8-A3F8F31AE81F}" type="presParOf" srcId="{3F82F1FA-22F2-4A7B-BA49-ED24D458F780}" destId="{7DB31C7E-7B87-4F03-B6EC-91A5D761BE6E}" srcOrd="0" destOrd="0" presId="urn:microsoft.com/office/officeart/2005/8/layout/process4"/>
    <dgm:cxn modelId="{C745995E-B62A-4C40-A89A-A06421BB5166}" type="presParOf" srcId="{9171C789-C132-4628-BF9A-B1C449BE45B9}" destId="{A240F2EB-7F21-4659-952C-0AC494346B02}" srcOrd="9" destOrd="0" presId="urn:microsoft.com/office/officeart/2005/8/layout/process4"/>
    <dgm:cxn modelId="{FF2E55DC-40A7-4AFA-9D49-5E8CD399E2AF}" type="presParOf" srcId="{9171C789-C132-4628-BF9A-B1C449BE45B9}" destId="{AD9D9847-31CD-4A8B-A3E6-FB5269FE763B}" srcOrd="10" destOrd="0" presId="urn:microsoft.com/office/officeart/2005/8/layout/process4"/>
    <dgm:cxn modelId="{363FF0D4-272C-4BD3-A179-F50516B7CAEC}" type="presParOf" srcId="{AD9D9847-31CD-4A8B-A3E6-FB5269FE763B}" destId="{BD95B1D8-141C-41F0-B053-28B2E93A4E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90BB4-7126-42A6-BEC7-DFD4EFCA172C}">
      <dsp:nvSpPr>
        <dsp:cNvPr id="0" name=""/>
        <dsp:cNvSpPr/>
      </dsp:nvSpPr>
      <dsp:spPr>
        <a:xfrm>
          <a:off x="0" y="4394700"/>
          <a:ext cx="2842327" cy="57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Visualization</a:t>
          </a:r>
          <a:r>
            <a:rPr lang="de-DE" sz="1300" kern="1200" dirty="0"/>
            <a:t>, </a:t>
          </a:r>
          <a:r>
            <a:rPr lang="de-DE" sz="1300" kern="1200" dirty="0" err="1"/>
            <a:t>Comparison</a:t>
          </a:r>
          <a:r>
            <a:rPr lang="de-DE" sz="1300" kern="1200" dirty="0"/>
            <a:t> &amp; Interpretation</a:t>
          </a:r>
          <a:endParaRPr lang="en-US" sz="1300" kern="1200" dirty="0"/>
        </a:p>
      </dsp:txBody>
      <dsp:txXfrm>
        <a:off x="0" y="4394700"/>
        <a:ext cx="2842327" cy="576802"/>
      </dsp:txXfrm>
    </dsp:sp>
    <dsp:sp modelId="{801FB735-E3E6-4604-AD49-AAB48F90134E}">
      <dsp:nvSpPr>
        <dsp:cNvPr id="0" name=""/>
        <dsp:cNvSpPr/>
      </dsp:nvSpPr>
      <dsp:spPr>
        <a:xfrm rot="10800000">
          <a:off x="0" y="3516230"/>
          <a:ext cx="2842327" cy="887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Post-</a:t>
          </a:r>
          <a:r>
            <a:rPr lang="de-DE" sz="1300" kern="1200" dirty="0" err="1"/>
            <a:t>processing</a:t>
          </a:r>
          <a:endParaRPr lang="en-US" sz="1300" kern="1200" dirty="0"/>
        </a:p>
      </dsp:txBody>
      <dsp:txXfrm rot="10800000">
        <a:off x="0" y="3516230"/>
        <a:ext cx="2842327" cy="576425"/>
      </dsp:txXfrm>
    </dsp:sp>
    <dsp:sp modelId="{1CB5026E-49FF-44C8-8998-3D3C07642F06}">
      <dsp:nvSpPr>
        <dsp:cNvPr id="0" name=""/>
        <dsp:cNvSpPr/>
      </dsp:nvSpPr>
      <dsp:spPr>
        <a:xfrm rot="10800000">
          <a:off x="0" y="2637761"/>
          <a:ext cx="2842327" cy="887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Large </a:t>
          </a:r>
          <a:r>
            <a:rPr lang="de-DE" sz="1300" kern="1200" dirty="0" err="1"/>
            <a:t>scale</a:t>
          </a:r>
          <a:r>
            <a:rPr lang="de-DE" sz="1300" kern="1200" dirty="0"/>
            <a:t> </a:t>
          </a:r>
          <a:r>
            <a:rPr lang="de-DE" sz="1300" kern="1200" dirty="0" err="1"/>
            <a:t>execution</a:t>
          </a:r>
          <a:endParaRPr lang="en-US" sz="1300" kern="1200" dirty="0"/>
        </a:p>
      </dsp:txBody>
      <dsp:txXfrm rot="10800000">
        <a:off x="0" y="2637761"/>
        <a:ext cx="2842327" cy="576425"/>
      </dsp:txXfrm>
    </dsp:sp>
    <dsp:sp modelId="{C65B1756-124A-4509-B477-7A0F2380FDCD}">
      <dsp:nvSpPr>
        <dsp:cNvPr id="0" name=""/>
        <dsp:cNvSpPr/>
      </dsp:nvSpPr>
      <dsp:spPr>
        <a:xfrm rot="10800000">
          <a:off x="0" y="1759291"/>
          <a:ext cx="2842327" cy="887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Optimization</a:t>
          </a:r>
          <a:endParaRPr lang="en-US" sz="1300" kern="1200" dirty="0"/>
        </a:p>
      </dsp:txBody>
      <dsp:txXfrm rot="10800000">
        <a:off x="0" y="1759291"/>
        <a:ext cx="2842327" cy="576425"/>
      </dsp:txXfrm>
    </dsp:sp>
    <dsp:sp modelId="{7DB31C7E-7B87-4F03-B6EC-91A5D761BE6E}">
      <dsp:nvSpPr>
        <dsp:cNvPr id="0" name=""/>
        <dsp:cNvSpPr/>
      </dsp:nvSpPr>
      <dsp:spPr>
        <a:xfrm rot="10800000">
          <a:off x="0" y="880822"/>
          <a:ext cx="2842327" cy="887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Adaptation of </a:t>
          </a:r>
          <a:r>
            <a:rPr lang="de-DE" sz="1300" kern="1200" dirty="0" err="1"/>
            <a:t>study</a:t>
          </a:r>
          <a:r>
            <a:rPr lang="de-DE" sz="1300" kern="1200" dirty="0"/>
            <a:t> design</a:t>
          </a:r>
          <a:endParaRPr lang="en-US" sz="1300" kern="1200" dirty="0"/>
        </a:p>
      </dsp:txBody>
      <dsp:txXfrm rot="10800000">
        <a:off x="0" y="880822"/>
        <a:ext cx="2842327" cy="576425"/>
      </dsp:txXfrm>
    </dsp:sp>
    <dsp:sp modelId="{BD95B1D8-141C-41F0-B053-28B2E93A4EFF}">
      <dsp:nvSpPr>
        <dsp:cNvPr id="0" name=""/>
        <dsp:cNvSpPr/>
      </dsp:nvSpPr>
      <dsp:spPr>
        <a:xfrm rot="10800000">
          <a:off x="0" y="0"/>
          <a:ext cx="2842327" cy="887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Literature</a:t>
          </a:r>
          <a:r>
            <a:rPr lang="de-DE" sz="1300" kern="1200" dirty="0"/>
            <a:t> </a:t>
          </a:r>
          <a:r>
            <a:rPr lang="de-DE" sz="1300" kern="1200" dirty="0" err="1"/>
            <a:t>search</a:t>
          </a:r>
          <a:r>
            <a:rPr lang="de-DE" sz="1300" kern="1200" dirty="0"/>
            <a:t> </a:t>
          </a:r>
          <a:endParaRPr lang="en-US" sz="1300" kern="1200" dirty="0"/>
        </a:p>
      </dsp:txBody>
      <dsp:txXfrm rot="10800000">
        <a:off x="0" y="0"/>
        <a:ext cx="2842327" cy="576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7A4587-72F8-ADD5-B72A-A81A468AB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DF24C-B3E9-977A-DF90-4F6F21B9C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4B4-61D9-44FD-9F9D-40543DD8A042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0555C-5D7E-D40C-218E-B0EAD2A57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F2E79-A409-5FC8-C977-AABD53AFD0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964E-C0D5-4925-AE3B-4EEE0EE47E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7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2E14-E872-4FED-9D9D-4703FB727619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B91-00A0-42D4-A185-04956298C7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7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BA4C8-97CB-FBFE-C29A-813E9D9A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1F30AD-DD29-7D2F-629B-5E759727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7C60B-AB7E-950E-66D3-89E6E305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0221-5632-43C1-9F08-A789EB9640F0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9719E-8563-6896-9896-E6CB6F5B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2ADF4-38D6-FADE-D1A6-CBA8FA0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34C42-FDEB-57D0-B754-65DA8779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3A9BB6-E749-03CA-0E21-F77E5B3B5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16C25-2475-2920-A4D1-873DD939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84-7B80-4A5E-9A1C-6FB1060CD2D0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9B2E8-811C-AD9E-E74B-9828008C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AC939-CBF6-148A-E7CD-D7933BD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719048-2D10-6225-5280-C61CCE8C0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73587E-6E81-0B75-4FAD-024D614F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21F2-AD06-12C9-F0BF-66ABBEC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24CF-D3FA-4145-8BEC-0FF1CC384B86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B13D1-0B39-D122-7505-248BE02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1224B-1FDC-E157-D927-0E095A3E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32343-532F-C5ED-7EF5-2763BF78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84E11-19B2-9B63-7FF0-5317CFCC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70B22-28D6-944A-4F47-5F451856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8A7A-78AE-44D5-8DAA-123704FBACCB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941FA-21FE-C844-2200-84C6E77C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AC179-A15A-C09E-36F5-2D9CAE7B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A3FA5-0532-64EA-C2A9-D8A6692B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5AC7BA-91CB-93D9-8600-19838FBC0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3C195-6E2B-A448-62EB-57EB4410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CA4-4924-4928-B03F-DF2822E37B1A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05E9-26B5-2261-E624-1ED22A76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F064B-EBED-E2A4-B2AA-2F8AA91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E0000-C518-C925-FE24-D05F6968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0323-F9CA-E0C3-82C1-88A966BBB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C2373-990F-EB7B-F393-38264DF0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C004D-32DB-5843-3290-BAD8BD4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6F1-59CD-4606-AB40-4D2BB43AA4B0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1DD2E2-3644-763F-8518-CB656A63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A4CBB4-8F28-7AE2-9D7D-5BB5557C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C62B7-FE96-A079-9915-AF351829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690A3-D5CF-0C10-5DA9-3B1F6869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302A74-C62D-11CD-56F1-449039C2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7A7B5-D326-B644-ACF4-BEC2E780B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FB22AF-7284-1E00-0D9B-76DF4D80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CB0B5D-66BA-3923-31A3-624ADF2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10E4-4BB1-45B4-898C-DCA66D0B787C}" type="datetime1">
              <a:rPr lang="en-US" smtClean="0"/>
              <a:t>2/14/2024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10C78-C045-CA39-F6CF-F50857E4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7D74D3-F0F7-C6CE-B9F3-AD3A2F09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09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F3563-D439-95AB-4C7C-6B7902FB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862BED-CE64-A9AB-71ED-8B59164A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3C2-8788-4F70-98CF-DDDA0FEC59E0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D92E-E9D9-342A-7A49-3A6DF4A8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7AC35B-C876-A1F3-FF70-54DECABA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D6978A-41B3-30B0-92FC-8DE5F7D2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39B-0974-429F-A782-12A2F9661C8E}" type="datetime1">
              <a:rPr lang="en-US" smtClean="0"/>
              <a:t>2/14/2024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67E756-9D69-D44A-DC7B-0237037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84EBAC-445D-3998-3167-7CAE149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A55AA-17B3-9B2B-4AF0-5DE2F2AE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026FE-A362-4922-F78B-E1D7EE86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C4D88A-A03C-8E17-C682-C0CC5757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F99D7D-B795-13B7-AB49-E25A00B3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49CB-531D-4487-9638-91757C21E7EB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36AFC-7046-E0A5-FA8D-7E8E596E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A2AB5-675A-3F93-7669-487CD56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29250-2CF2-5EB3-83D6-97ABFC4E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662F29-FADF-DCEA-63A3-DCAC65620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E577A2-5BBC-4EAD-D8B5-296F8B5A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BC346-9B9D-AB38-465E-C9DC9BB1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63B-2D60-4807-B83C-32ADE9FA200B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6EDB4-B150-3308-0E00-944EBD15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16ED9-C869-BC46-8ED0-0E188BE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D1BB5A-A83D-0F7E-2D55-C7304ED4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E3F5D-B9F8-8827-18B0-8EE2DF9C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5082F-1430-13FC-4364-4AA866F7B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10E4-4BB1-45B4-898C-DCA66D0B787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1F16B-B0E4-7617-8167-878B2E8D4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D2A89-A721-9E99-5576-A7440103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DS500: Does ChatGPT behave like a human?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Palatino Linotype" panose="02040502050505030304" pitchFamily="18" charset="0"/>
              </a:rPr>
              <a:t>By Marius Knipp, Benjamin Herzberger</a:t>
            </a:r>
          </a:p>
          <a:p>
            <a:r>
              <a:rPr lang="de-DE" sz="1800" dirty="0">
                <a:latin typeface="Palatino Linotype" panose="02040502050505030304" pitchFamily="18" charset="0"/>
              </a:rPr>
              <a:t>Winter term 2023/2024</a:t>
            </a:r>
          </a:p>
          <a:p>
            <a:r>
              <a:rPr lang="de-DE" sz="1800" dirty="0">
                <a:latin typeface="Palatino Linotype" panose="02040502050505030304" pitchFamily="18" charset="0"/>
              </a:rPr>
              <a:t>Eberhard Karls Universität Tübingen</a:t>
            </a:r>
          </a:p>
          <a:p>
            <a:r>
              <a:rPr lang="de-DE" sz="1800" dirty="0">
                <a:latin typeface="Palatino Linotype" panose="02040502050505030304" pitchFamily="18" charset="0"/>
              </a:rPr>
              <a:t>School of Business and Economics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22FB2-6150-D97D-DAEB-22C1A4C1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8626"/>
            <a:ext cx="117000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LLMs </a:t>
            </a:r>
            <a:r>
              <a:rPr lang="de-DE" sz="3600" dirty="0" err="1">
                <a:latin typeface="Palatino Linotype" panose="02040502050505030304" pitchFamily="18" charset="0"/>
              </a:rPr>
              <a:t>could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act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as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surrogates</a:t>
            </a:r>
            <a:r>
              <a:rPr lang="de-DE" sz="3600" dirty="0">
                <a:latin typeface="Palatino Linotype" panose="02040502050505030304" pitchFamily="18" charset="0"/>
              </a:rPr>
              <a:t> in (market) </a:t>
            </a:r>
            <a:r>
              <a:rPr lang="de-DE" sz="3600" dirty="0" err="1">
                <a:latin typeface="Palatino Linotype" panose="02040502050505030304" pitchFamily="18" charset="0"/>
              </a:rPr>
              <a:t>research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7FD6F-89DB-6912-D680-95CE4EB6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937"/>
            <a:ext cx="10515600" cy="4902708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Palatino Linotype" panose="02040502050505030304" pitchFamily="18" charset="0"/>
              </a:rPr>
              <a:t>Type of AI </a:t>
            </a:r>
            <a:r>
              <a:rPr lang="de-DE" sz="2200" dirty="0" err="1">
                <a:latin typeface="Palatino Linotype" panose="02040502050505030304" pitchFamily="18" charset="0"/>
              </a:rPr>
              <a:t>that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understands</a:t>
            </a:r>
            <a:r>
              <a:rPr lang="de-DE" sz="2200" dirty="0">
                <a:latin typeface="Palatino Linotype" panose="02040502050505030304" pitchFamily="18" charset="0"/>
              </a:rPr>
              <a:t> and </a:t>
            </a:r>
            <a:r>
              <a:rPr lang="de-DE" sz="2200" dirty="0" err="1">
                <a:latin typeface="Palatino Linotype" panose="02040502050505030304" pitchFamily="18" charset="0"/>
              </a:rPr>
              <a:t>produces</a:t>
            </a:r>
            <a:r>
              <a:rPr lang="de-DE" sz="2200" dirty="0">
                <a:latin typeface="Palatino Linotype" panose="02040502050505030304" pitchFamily="18" charset="0"/>
              </a:rPr>
              <a:t> human-like </a:t>
            </a:r>
            <a:r>
              <a:rPr lang="de-DE" sz="2200" dirty="0" err="1">
                <a:latin typeface="Palatino Linotype" panose="02040502050505030304" pitchFamily="18" charset="0"/>
              </a:rPr>
              <a:t>language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Generates </a:t>
            </a:r>
            <a:r>
              <a:rPr lang="de-DE" sz="2200" dirty="0" err="1">
                <a:latin typeface="Palatino Linotype" panose="02040502050505030304" pitchFamily="18" charset="0"/>
              </a:rPr>
              <a:t>most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likely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next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sequence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text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Models </a:t>
            </a:r>
            <a:r>
              <a:rPr lang="de-DE" sz="2200" dirty="0" err="1">
                <a:latin typeface="Palatino Linotype" panose="02040502050505030304" pitchFamily="18" charset="0"/>
              </a:rPr>
              <a:t>trained</a:t>
            </a:r>
            <a:r>
              <a:rPr lang="de-DE" sz="2200" dirty="0">
                <a:latin typeface="Palatino Linotype" panose="02040502050505030304" pitchFamily="18" charset="0"/>
              </a:rPr>
              <a:t> on </a:t>
            </a:r>
            <a:r>
              <a:rPr lang="de-DE" sz="2200" dirty="0" err="1">
                <a:latin typeface="Palatino Linotype" panose="02040502050505030304" pitchFamily="18" charset="0"/>
              </a:rPr>
              <a:t>vast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amount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text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data</a:t>
            </a:r>
            <a:r>
              <a:rPr lang="de-DE" sz="2200" dirty="0">
                <a:latin typeface="Palatino Linotype" panose="02040502050505030304" pitchFamily="18" charset="0"/>
              </a:rPr>
              <a:t> from </a:t>
            </a:r>
            <a:r>
              <a:rPr lang="de-DE" sz="2200" dirty="0" err="1">
                <a:latin typeface="Palatino Linotype" panose="02040502050505030304" pitchFamily="18" charset="0"/>
              </a:rPr>
              <a:t>the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internet</a:t>
            </a:r>
            <a:r>
              <a:rPr lang="de-DE" sz="2200" dirty="0">
                <a:latin typeface="Palatino Linotype" panose="02040502050505030304" pitchFamily="18" charset="0"/>
              </a:rPr>
              <a:t>, </a:t>
            </a:r>
            <a:r>
              <a:rPr lang="de-DE" sz="2200" dirty="0" err="1">
                <a:latin typeface="Palatino Linotype" panose="02040502050505030304" pitchFamily="18" charset="0"/>
              </a:rPr>
              <a:t>which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might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include</a:t>
            </a:r>
            <a:r>
              <a:rPr lang="de-DE" sz="2200" dirty="0">
                <a:latin typeface="Palatino Linotype" panose="02040502050505030304" pitchFamily="18" charset="0"/>
              </a:rPr>
              <a:t>:</a:t>
            </a:r>
            <a:r>
              <a:rPr lang="en-US" sz="2200" dirty="0">
                <a:latin typeface="Palatino Linotype" panose="02040502050505030304" pitchFamily="18" charset="0"/>
              </a:rPr>
              <a:t> Product reviews, messaging boards, brand forums, … 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Human </a:t>
            </a:r>
            <a:r>
              <a:rPr lang="de-DE" sz="2200" dirty="0" err="1">
                <a:latin typeface="Palatino Linotype" panose="02040502050505030304" pitchFamily="18" charset="0"/>
              </a:rPr>
              <a:t>individuals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discuss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consumer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preferences</a:t>
            </a:r>
            <a:r>
              <a:rPr lang="de-DE" sz="2200" dirty="0">
                <a:latin typeface="Palatino Linotype" panose="02040502050505030304" pitchFamily="18" charset="0"/>
              </a:rPr>
              <a:t> online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If training data includes these discussions, we expect  the answers of LLMs to reflect those preferences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Market research tools e.g. conjoint analysis or focus group discussions are expensive</a:t>
            </a: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Palatino Linotype" panose="02040502050505030304" pitchFamily="18" charset="0"/>
              </a:rPr>
              <a:t>   LLMs could serve as a fast and low-cost alternative</a:t>
            </a: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  <a:p>
            <a:endParaRPr lang="de-DE" sz="2200" dirty="0">
              <a:latin typeface="Palatino Linotype" panose="02040502050505030304" pitchFamily="18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69906-F933-69C9-AEA7-07330EE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0D067-D1C5-B220-1393-8D45056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0"/>
            <a:ext cx="11700000" cy="1325563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Palatino Linotype" panose="02040502050505030304" pitchFamily="18" charset="0"/>
              </a:rPr>
              <a:t>Previous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empirical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findings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are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ambiguous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3AEF8-A0B7-2DCB-27AB-3E839C3B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Palatino Linotype" panose="02040502050505030304" pitchFamily="18" charset="0"/>
              </a:rPr>
              <a:t>Brand et al. (07/2023) find, </a:t>
            </a:r>
            <a:r>
              <a:rPr lang="de-DE" sz="2200" dirty="0" err="1">
                <a:latin typeface="Palatino Linotype" panose="02040502050505030304" pitchFamily="18" charset="0"/>
              </a:rPr>
              <a:t>that</a:t>
            </a:r>
            <a:r>
              <a:rPr lang="de-DE" sz="2200" dirty="0">
                <a:latin typeface="Palatino Linotype" panose="02040502050505030304" pitchFamily="18" charset="0"/>
              </a:rPr>
              <a:t> GPT-3.5 </a:t>
            </a:r>
            <a:r>
              <a:rPr lang="de-DE" sz="2200" dirty="0" err="1">
                <a:latin typeface="Palatino Linotype" panose="02040502050505030304" pitchFamily="18" charset="0"/>
              </a:rPr>
              <a:t>responds</a:t>
            </a:r>
            <a:r>
              <a:rPr lang="de-DE" sz="2200" dirty="0">
                <a:latin typeface="Palatino Linotype" panose="02040502050505030304" pitchFamily="18" charset="0"/>
              </a:rPr>
              <a:t> in </a:t>
            </a:r>
            <a:r>
              <a:rPr lang="de-DE" sz="2200" dirty="0" err="1">
                <a:latin typeface="Palatino Linotype" panose="02040502050505030304" pitchFamily="18" charset="0"/>
              </a:rPr>
              <a:t>ways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consistent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with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economic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theory</a:t>
            </a:r>
            <a:r>
              <a:rPr lang="de-DE" sz="2200" dirty="0">
                <a:latin typeface="Palatino Linotype" panose="02040502050505030304" pitchFamily="18" charset="0"/>
              </a:rPr>
              <a:t> e.g. </a:t>
            </a:r>
            <a:r>
              <a:rPr lang="de-DE" sz="2200" dirty="0" err="1">
                <a:latin typeface="Palatino Linotype" panose="02040502050505030304" pitchFamily="18" charset="0"/>
              </a:rPr>
              <a:t>downward-sloping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demand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curve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 err="1">
                <a:latin typeface="Palatino Linotype" panose="02040502050505030304" pitchFamily="18" charset="0"/>
              </a:rPr>
              <a:t>Estimated</a:t>
            </a:r>
            <a:r>
              <a:rPr lang="de-DE" sz="2200" dirty="0">
                <a:latin typeface="Palatino Linotype" panose="02040502050505030304" pitchFamily="18" charset="0"/>
              </a:rPr>
              <a:t> WTP </a:t>
            </a:r>
            <a:r>
              <a:rPr lang="de-DE" sz="2200" dirty="0" err="1">
                <a:latin typeface="Palatino Linotype" panose="02040502050505030304" pitchFamily="18" charset="0"/>
              </a:rPr>
              <a:t>for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products</a:t>
            </a:r>
            <a:r>
              <a:rPr lang="de-DE" sz="2200" dirty="0">
                <a:latin typeface="Palatino Linotype" panose="02040502050505030304" pitchFamily="18" charset="0"/>
              </a:rPr>
              <a:t> and </a:t>
            </a:r>
            <a:r>
              <a:rPr lang="de-DE" sz="2200" dirty="0" err="1">
                <a:latin typeface="Palatino Linotype" panose="02040502050505030304" pitchFamily="18" charset="0"/>
              </a:rPr>
              <a:t>features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realistic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magnitude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Also: State-</a:t>
            </a:r>
            <a:r>
              <a:rPr lang="de-DE" sz="2200" dirty="0" err="1">
                <a:latin typeface="Palatino Linotype" panose="02040502050505030304" pitchFamily="18" charset="0"/>
              </a:rPr>
              <a:t>dependence</a:t>
            </a:r>
            <a:r>
              <a:rPr lang="de-DE" sz="2200" dirty="0">
                <a:latin typeface="Palatino Linotype" panose="02040502050505030304" pitchFamily="18" charset="0"/>
              </a:rPr>
              <a:t> and human-like </a:t>
            </a:r>
            <a:r>
              <a:rPr lang="de-DE" sz="2200" dirty="0" err="1">
                <a:latin typeface="Palatino Linotype" panose="02040502050505030304" pitchFamily="18" charset="0"/>
              </a:rPr>
              <a:t>order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bias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</a:p>
          <a:p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Dominguez-</a:t>
            </a:r>
            <a:r>
              <a:rPr lang="de-DE" sz="2200" dirty="0" err="1">
                <a:latin typeface="Palatino Linotype" panose="02040502050505030304" pitchFamily="18" charset="0"/>
              </a:rPr>
              <a:t>Olmedo</a:t>
            </a:r>
            <a:r>
              <a:rPr lang="de-DE" sz="2200" dirty="0">
                <a:latin typeface="Palatino Linotype" panose="02040502050505030304" pitchFamily="18" charset="0"/>
              </a:rPr>
              <a:t> et al. (10/2023) </a:t>
            </a:r>
            <a:r>
              <a:rPr lang="de-DE" sz="2200" dirty="0" err="1">
                <a:latin typeface="Palatino Linotype" panose="02040502050505030304" pitchFamily="18" charset="0"/>
              </a:rPr>
              <a:t>focus</a:t>
            </a:r>
            <a:r>
              <a:rPr lang="de-DE" sz="2200" dirty="0">
                <a:latin typeface="Palatino Linotype" panose="02040502050505030304" pitchFamily="18" charset="0"/>
              </a:rPr>
              <a:t> on </a:t>
            </a:r>
            <a:r>
              <a:rPr lang="de-DE" sz="2200" dirty="0" err="1">
                <a:latin typeface="Palatino Linotype" panose="02040502050505030304" pitchFamily="18" charset="0"/>
              </a:rPr>
              <a:t>survey</a:t>
            </a:r>
            <a:r>
              <a:rPr lang="de-DE" sz="2200" dirty="0">
                <a:latin typeface="Palatino Linotype" panose="02040502050505030304" pitchFamily="18" charset="0"/>
              </a:rPr>
              <a:t>-like </a:t>
            </a:r>
            <a:r>
              <a:rPr lang="de-DE" sz="2200" dirty="0" err="1">
                <a:latin typeface="Palatino Linotype" panose="02040502050505030304" pitchFamily="18" charset="0"/>
              </a:rPr>
              <a:t>requests</a:t>
            </a:r>
            <a:r>
              <a:rPr lang="de-DE" sz="2200" dirty="0">
                <a:latin typeface="Palatino Linotype" panose="02040502050505030304" pitchFamily="18" charset="0"/>
              </a:rPr>
              <a:t>:</a:t>
            </a:r>
          </a:p>
          <a:p>
            <a:r>
              <a:rPr lang="de-DE" sz="2200" dirty="0">
                <a:latin typeface="Palatino Linotype" panose="02040502050505030304" pitchFamily="18" charset="0"/>
              </a:rPr>
              <a:t>Models </a:t>
            </a:r>
            <a:r>
              <a:rPr lang="de-DE" sz="2200" dirty="0" err="1">
                <a:latin typeface="Palatino Linotype" panose="02040502050505030304" pitchFamily="18" charset="0"/>
              </a:rPr>
              <a:t>exhibit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considerable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position</a:t>
            </a:r>
            <a:r>
              <a:rPr lang="de-DE" sz="2200" dirty="0">
                <a:latin typeface="Palatino Linotype" panose="02040502050505030304" pitchFamily="18" charset="0"/>
              </a:rPr>
              <a:t> and </a:t>
            </a:r>
            <a:r>
              <a:rPr lang="de-DE" sz="2200" dirty="0" err="1">
                <a:latin typeface="Palatino Linotype" panose="02040502050505030304" pitchFamily="18" charset="0"/>
              </a:rPr>
              <a:t>labeling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biases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 err="1">
                <a:latin typeface="Palatino Linotype" panose="02040502050505030304" pitchFamily="18" charset="0"/>
              </a:rPr>
              <a:t>Once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corrected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for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this</a:t>
            </a:r>
            <a:r>
              <a:rPr lang="de-DE" sz="2200" dirty="0">
                <a:latin typeface="Palatino Linotype" panose="02040502050505030304" pitchFamily="18" charset="0"/>
              </a:rPr>
              <a:t>, </a:t>
            </a:r>
            <a:r>
              <a:rPr lang="de-DE" sz="2200" dirty="0" err="1">
                <a:latin typeface="Palatino Linotype" panose="02040502050505030304" pitchFamily="18" charset="0"/>
              </a:rPr>
              <a:t>responses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trend</a:t>
            </a:r>
            <a:r>
              <a:rPr lang="de-DE" sz="2200" dirty="0">
                <a:latin typeface="Palatino Linotype" panose="02040502050505030304" pitchFamily="18" charset="0"/>
              </a:rPr>
              <a:t> to uniform </a:t>
            </a:r>
            <a:r>
              <a:rPr lang="de-DE" sz="2200" dirty="0" err="1">
                <a:latin typeface="Palatino Linotype" panose="02040502050505030304" pitchFamily="18" charset="0"/>
              </a:rPr>
              <a:t>distribution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Binary </a:t>
            </a:r>
            <a:r>
              <a:rPr lang="de-DE" sz="2200" dirty="0" err="1">
                <a:latin typeface="Palatino Linotype" panose="02040502050505030304" pitchFamily="18" charset="0"/>
              </a:rPr>
              <a:t>classifiers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could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almost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always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distinguish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between</a:t>
            </a:r>
            <a:r>
              <a:rPr lang="de-DE" sz="2200" dirty="0">
                <a:latin typeface="Palatino Linotype" panose="02040502050505030304" pitchFamily="18" charset="0"/>
              </a:rPr>
              <a:t> a </a:t>
            </a:r>
            <a:r>
              <a:rPr lang="de-DE" sz="2200" dirty="0" err="1">
                <a:latin typeface="Palatino Linotype" panose="02040502050505030304" pitchFamily="18" charset="0"/>
              </a:rPr>
              <a:t>model‘s</a:t>
            </a:r>
            <a:r>
              <a:rPr lang="de-DE" sz="2200" dirty="0">
                <a:latin typeface="Palatino Linotype" panose="02040502050505030304" pitchFamily="18" charset="0"/>
              </a:rPr>
              <a:t> and real </a:t>
            </a:r>
            <a:r>
              <a:rPr lang="de-DE" sz="2200" dirty="0" err="1">
                <a:latin typeface="Palatino Linotype" panose="02040502050505030304" pitchFamily="18" charset="0"/>
              </a:rPr>
              <a:t>responses</a:t>
            </a:r>
            <a:r>
              <a:rPr lang="de-DE" sz="2200" dirty="0">
                <a:latin typeface="Palatino Linotype" panose="02040502050505030304" pitchFamily="18" charset="0"/>
              </a:rPr>
              <a:t> to </a:t>
            </a:r>
            <a:r>
              <a:rPr lang="de-DE" sz="2200" dirty="0" err="1">
                <a:latin typeface="Palatino Linotype" panose="02040502050505030304" pitchFamily="18" charset="0"/>
              </a:rPr>
              <a:t>the</a:t>
            </a:r>
            <a:r>
              <a:rPr lang="de-DE" sz="2200" dirty="0">
                <a:latin typeface="Palatino Linotype" panose="02040502050505030304" pitchFamily="18" charset="0"/>
              </a:rPr>
              <a:t> ACS (American Community Survey)</a:t>
            </a:r>
          </a:p>
          <a:p>
            <a:pPr marL="0" indent="0">
              <a:buNone/>
            </a:pPr>
            <a:endParaRPr lang="de-DE" sz="2200" dirty="0">
              <a:latin typeface="Palatino Linotype" panose="02040502050505030304" pitchFamily="18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A01806-E4A3-60D9-6DDF-F4BB243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4620"/>
            <a:ext cx="12192000" cy="365125"/>
          </a:xfrm>
        </p:spPr>
        <p:txBody>
          <a:bodyPr/>
          <a:lstStyle/>
          <a:p>
            <a:pPr algn="l"/>
            <a:r>
              <a:rPr lang="en-US" i="1" dirty="0"/>
              <a:t>Dominguez-Olmedo, R., Hardt, M., &amp; Mendler-Dunner, C. (2023). Questioning the Survey Responses of Large Language Models. </a:t>
            </a:r>
            <a:r>
              <a:rPr lang="en-US" i="1" dirty="0" err="1"/>
              <a:t>ArXiv</a:t>
            </a:r>
            <a:r>
              <a:rPr lang="en-US" i="1" dirty="0"/>
              <a:t>, abs/2306.07951.</a:t>
            </a:r>
            <a:endParaRPr lang="en-US" dirty="0"/>
          </a:p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E1556-20ED-1289-2C1E-B46CF728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0"/>
            <a:ext cx="11700000" cy="1343818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Research </a:t>
            </a:r>
            <a:r>
              <a:rPr lang="de-DE" sz="3600" dirty="0" err="1">
                <a:latin typeface="Palatino Linotype" panose="02040502050505030304" pitchFamily="18" charset="0"/>
              </a:rPr>
              <a:t>approach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for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this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project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AD18F-785E-E109-A2DC-BEA7782C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43309"/>
          </a:xfrm>
        </p:spPr>
        <p:txBody>
          <a:bodyPr>
            <a:normAutofit/>
          </a:bodyPr>
          <a:lstStyle/>
          <a:p>
            <a:r>
              <a:rPr lang="de-DE" sz="2200" dirty="0" err="1">
                <a:latin typeface="Palatino Linotype" panose="02040502050505030304" pitchFamily="18" charset="0"/>
              </a:rPr>
              <a:t>Regarded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models</a:t>
            </a:r>
            <a:r>
              <a:rPr lang="de-DE" sz="22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OpenAI‘s</a:t>
            </a:r>
            <a:r>
              <a:rPr lang="de-DE" sz="1800" dirty="0">
                <a:latin typeface="Palatino Linotype" panose="02040502050505030304" pitchFamily="18" charset="0"/>
              </a:rPr>
              <a:t> GPT-3.5 &amp; GPT-4</a:t>
            </a: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Meta‘s</a:t>
            </a:r>
            <a:r>
              <a:rPr lang="de-DE" sz="1800" dirty="0">
                <a:latin typeface="Palatino Linotype" panose="02040502050505030304" pitchFamily="18" charset="0"/>
              </a:rPr>
              <a:t> Llama-2-70b </a:t>
            </a:r>
          </a:p>
          <a:p>
            <a:r>
              <a:rPr lang="de-DE" sz="2200" dirty="0">
                <a:latin typeface="Palatino Linotype" panose="02040502050505030304" pitchFamily="18" charset="0"/>
              </a:rPr>
              <a:t>Access </a:t>
            </a:r>
            <a:r>
              <a:rPr lang="de-DE" sz="2200" dirty="0" err="1">
                <a:latin typeface="Palatino Linotype" panose="02040502050505030304" pitchFamily="18" charset="0"/>
              </a:rPr>
              <a:t>through</a:t>
            </a:r>
            <a:r>
              <a:rPr lang="de-DE" sz="2200" dirty="0">
                <a:latin typeface="Palatino Linotype" panose="02040502050505030304" pitchFamily="18" charset="0"/>
              </a:rPr>
              <a:t> API to </a:t>
            </a:r>
            <a:r>
              <a:rPr lang="de-DE" sz="2200" dirty="0" err="1">
                <a:latin typeface="Palatino Linotype" panose="02040502050505030304" pitchFamily="18" charset="0"/>
              </a:rPr>
              <a:t>issue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thousands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requests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latin typeface="Palatino Linotype" panose="02040502050505030304" pitchFamily="18" charset="0"/>
              </a:rPr>
              <a:t>Distributional </a:t>
            </a:r>
            <a:r>
              <a:rPr lang="de-DE" sz="1800" dirty="0" err="1">
                <a:latin typeface="Palatino Linotype" panose="02040502050505030304" pitchFamily="18" charset="0"/>
              </a:rPr>
              <a:t>nature</a:t>
            </a:r>
            <a:r>
              <a:rPr lang="de-DE" sz="1800" dirty="0">
                <a:latin typeface="Palatino Linotype" panose="02040502050505030304" pitchFamily="18" charset="0"/>
              </a:rPr>
              <a:t> of </a:t>
            </a:r>
            <a:r>
              <a:rPr lang="de-DE" sz="1800" dirty="0" err="1">
                <a:latin typeface="Palatino Linotype" panose="02040502050505030304" pitchFamily="18" charset="0"/>
              </a:rPr>
              <a:t>responses</a:t>
            </a:r>
            <a:endParaRPr lang="de-DE" sz="18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Focus on </a:t>
            </a:r>
            <a:r>
              <a:rPr lang="de-DE" sz="2200" i="1" dirty="0" err="1">
                <a:latin typeface="Palatino Linotype" panose="02040502050505030304" pitchFamily="18" charset="0"/>
              </a:rPr>
              <a:t>Temperature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parameter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de-DE" sz="2200" dirty="0" err="1">
                <a:latin typeface="Palatino Linotype" panose="02040502050505030304" pitchFamily="18" charset="0"/>
              </a:rPr>
              <a:t>Probability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choosing</a:t>
            </a:r>
            <a:r>
              <a:rPr lang="de-DE" sz="2200" dirty="0">
                <a:latin typeface="Palatino Linotype" panose="02040502050505030304" pitchFamily="18" charset="0"/>
              </a:rPr>
              <a:t> a </a:t>
            </a:r>
            <a:r>
              <a:rPr lang="de-DE" sz="2200" dirty="0" err="1">
                <a:latin typeface="Palatino Linotype" panose="02040502050505030304" pitchFamily="18" charset="0"/>
              </a:rPr>
              <a:t>less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likely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token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0 </a:t>
            </a:r>
            <a:r>
              <a:rPr lang="de-DE" sz="2200" dirty="0" err="1">
                <a:latin typeface="Palatino Linotype" panose="02040502050505030304" pitchFamily="18" charset="0"/>
              </a:rPr>
              <a:t>for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deterministic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outcome</a:t>
            </a:r>
            <a:r>
              <a:rPr lang="de-DE" sz="2200" dirty="0">
                <a:latin typeface="Palatino Linotype" panose="02040502050505030304" pitchFamily="18" charset="0"/>
              </a:rPr>
              <a:t>, </a:t>
            </a:r>
            <a:r>
              <a:rPr lang="de-DE" sz="2200" dirty="0" err="1">
                <a:latin typeface="Palatino Linotype" panose="02040502050505030304" pitchFamily="18" charset="0"/>
              </a:rPr>
              <a:t>higher</a:t>
            </a:r>
            <a:r>
              <a:rPr lang="de-DE" sz="2200" dirty="0">
                <a:latin typeface="Palatino Linotype" panose="02040502050505030304" pitchFamily="18" charset="0"/>
              </a:rPr>
              <a:t> values </a:t>
            </a:r>
            <a:r>
              <a:rPr lang="de-DE" sz="2200" dirty="0" err="1">
                <a:latin typeface="Palatino Linotype" panose="02040502050505030304" pitchFamily="18" charset="0"/>
              </a:rPr>
              <a:t>induce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randomness</a:t>
            </a:r>
            <a:r>
              <a:rPr lang="de-DE" sz="2200" dirty="0">
                <a:latin typeface="Palatino Linotype" panose="02040502050505030304" pitchFamily="18" charset="0"/>
              </a:rPr>
              <a:t> in </a:t>
            </a:r>
            <a:r>
              <a:rPr lang="de-DE" sz="2200" dirty="0" err="1">
                <a:latin typeface="Palatino Linotype" panose="02040502050505030304" pitchFamily="18" charset="0"/>
              </a:rPr>
              <a:t>response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Priming &amp; </a:t>
            </a:r>
            <a:r>
              <a:rPr lang="de-DE" sz="2200" dirty="0" err="1">
                <a:latin typeface="Palatino Linotype" panose="02040502050505030304" pitchFamily="18" charset="0"/>
              </a:rPr>
              <a:t>renaming</a:t>
            </a:r>
            <a:r>
              <a:rPr lang="de-DE" sz="2200" dirty="0">
                <a:latin typeface="Palatino Linotype" panose="02040502050505030304" pitchFamily="18" charset="0"/>
              </a:rPr>
              <a:t>/</a:t>
            </a:r>
            <a:r>
              <a:rPr lang="de-DE" sz="2200" dirty="0" err="1">
                <a:latin typeface="Palatino Linotype" panose="02040502050505030304" pitchFamily="18" charset="0"/>
              </a:rPr>
              <a:t>reordering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answer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options</a:t>
            </a:r>
            <a:endParaRPr lang="de-DE" sz="2200" dirty="0">
              <a:latin typeface="Palatino Linotype" panose="02040502050505030304" pitchFamily="18" charset="0"/>
            </a:endParaRPr>
          </a:p>
          <a:p>
            <a:r>
              <a:rPr lang="de-DE" sz="2200" dirty="0" err="1">
                <a:latin typeface="Palatino Linotype" panose="02040502050505030304" pitchFamily="18" charset="0"/>
              </a:rPr>
              <a:t>Purposely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deviate</a:t>
            </a:r>
            <a:r>
              <a:rPr lang="de-DE" sz="2200" dirty="0">
                <a:latin typeface="Palatino Linotype" panose="02040502050505030304" pitchFamily="18" charset="0"/>
              </a:rPr>
              <a:t> from original </a:t>
            </a:r>
            <a:r>
              <a:rPr lang="de-DE" sz="2200" dirty="0" err="1">
                <a:latin typeface="Palatino Linotype" panose="02040502050505030304" pitchFamily="18" charset="0"/>
              </a:rPr>
              <a:t>study</a:t>
            </a:r>
            <a:r>
              <a:rPr lang="de-DE" sz="2200" dirty="0">
                <a:latin typeface="Palatino Linotype" panose="02040502050505030304" pitchFamily="18" charset="0"/>
              </a:rPr>
              <a:t> design</a:t>
            </a:r>
          </a:p>
          <a:p>
            <a:r>
              <a:rPr lang="de-DE" sz="2200" dirty="0" err="1">
                <a:latin typeface="Palatino Linotype" panose="02040502050505030304" pitchFamily="18" charset="0"/>
              </a:rPr>
              <a:t>Recreating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consumer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behavior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patterns</a:t>
            </a:r>
            <a:r>
              <a:rPr lang="de-DE" sz="2200" dirty="0">
                <a:latin typeface="Palatino Linotype" panose="02040502050505030304" pitchFamily="18" charset="0"/>
              </a:rPr>
              <a:t> via </a:t>
            </a:r>
            <a:r>
              <a:rPr lang="de-DE" sz="2200" dirty="0" err="1">
                <a:latin typeface="Palatino Linotype" panose="02040502050505030304" pitchFamily="18" charset="0"/>
              </a:rPr>
              <a:t>experiments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concerning</a:t>
            </a:r>
            <a:r>
              <a:rPr lang="de-DE" sz="22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Transaction Utility</a:t>
            </a: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Loss </a:t>
            </a:r>
            <a:r>
              <a:rPr lang="de-DE" sz="2200" dirty="0" err="1">
                <a:latin typeface="Palatino Linotype" panose="02040502050505030304" pitchFamily="18" charset="0"/>
              </a:rPr>
              <a:t>aversion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200" dirty="0">
                <a:latin typeface="Palatino Linotype" panose="02040502050505030304" pitchFamily="18" charset="0"/>
              </a:rPr>
              <a:t>… </a:t>
            </a:r>
          </a:p>
          <a:p>
            <a:pPr lvl="1"/>
            <a:endParaRPr lang="de-DE" sz="22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de-DE" sz="2200" dirty="0">
              <a:latin typeface="Palatino Linotype" panose="02040502050505030304" pitchFamily="18" charset="0"/>
            </a:endParaRPr>
          </a:p>
          <a:p>
            <a:endParaRPr lang="en-US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9F994-5A6E-57C9-64F9-E127450B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6AA1-F977-672B-037F-0F6F610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0"/>
            <a:ext cx="11700000" cy="1343818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General </a:t>
            </a:r>
            <a:r>
              <a:rPr lang="de-DE" sz="3600" dirty="0" err="1">
                <a:latin typeface="Palatino Linotype" panose="02040502050505030304" pitchFamily="18" charset="0"/>
              </a:rPr>
              <a:t>workflow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for</a:t>
            </a:r>
            <a:r>
              <a:rPr lang="de-DE" sz="3600" dirty="0">
                <a:latin typeface="Palatino Linotype" panose="02040502050505030304" pitchFamily="18" charset="0"/>
              </a:rPr>
              <a:t> an </a:t>
            </a:r>
            <a:r>
              <a:rPr lang="de-DE" sz="3600" dirty="0" err="1">
                <a:latin typeface="Palatino Linotype" panose="02040502050505030304" pitchFamily="18" charset="0"/>
              </a:rPr>
              <a:t>experiment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BA00BE5D-68B3-C892-CE36-F7FA4125C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895647"/>
              </p:ext>
            </p:extLst>
          </p:nvPr>
        </p:nvGraphicFramePr>
        <p:xfrm>
          <a:off x="492000" y="1343817"/>
          <a:ext cx="2842327" cy="49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A647775-FD2F-FDF9-6805-957993025886}"/>
              </a:ext>
            </a:extLst>
          </p:cNvPr>
          <p:cNvSpPr txBox="1"/>
          <p:nvPr/>
        </p:nvSpPr>
        <p:spPr>
          <a:xfrm>
            <a:off x="3477489" y="1343817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Well-</a:t>
            </a:r>
            <a:r>
              <a:rPr lang="de-DE" dirty="0" err="1">
                <a:latin typeface="Palatino Linotype" panose="02040502050505030304" pitchFamily="18" charset="0"/>
              </a:rPr>
              <a:t>known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or</a:t>
            </a:r>
            <a:r>
              <a:rPr lang="de-DE" dirty="0">
                <a:latin typeface="Palatino Linotype" panose="02040502050505030304" pitchFamily="18" charset="0"/>
              </a:rPr>
              <a:t> well-</a:t>
            </a:r>
            <a:r>
              <a:rPr lang="de-DE" dirty="0" err="1">
                <a:latin typeface="Palatino Linotype" panose="02040502050505030304" pitchFamily="18" charset="0"/>
              </a:rPr>
              <a:t>implementable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experiments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Multiple </a:t>
            </a:r>
            <a:r>
              <a:rPr lang="de-DE" dirty="0" err="1">
                <a:latin typeface="Palatino Linotype" panose="02040502050505030304" pitchFamily="18" charset="0"/>
              </a:rPr>
              <a:t>choice</a:t>
            </a:r>
            <a:r>
              <a:rPr lang="de-DE" dirty="0">
                <a:latin typeface="Palatino Linotype" panose="02040502050505030304" pitchFamily="18" charset="0"/>
              </a:rPr>
              <a:t> &amp; open </a:t>
            </a:r>
            <a:r>
              <a:rPr lang="de-DE" dirty="0" err="1">
                <a:latin typeface="Palatino Linotype" panose="02040502050505030304" pitchFamily="18" charset="0"/>
              </a:rPr>
              <a:t>answer</a:t>
            </a:r>
            <a:r>
              <a:rPr lang="de-DE" dirty="0">
                <a:latin typeface="Palatino Linotype" panose="02040502050505030304" pitchFamily="18" charset="0"/>
              </a:rPr>
              <a:t> style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BD6D7E-3AB5-681F-6863-E54760005159}"/>
              </a:ext>
            </a:extLst>
          </p:cNvPr>
          <p:cNvSpPr txBox="1"/>
          <p:nvPr/>
        </p:nvSpPr>
        <p:spPr>
          <a:xfrm>
            <a:off x="3477488" y="2224825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Prompt </a:t>
            </a:r>
            <a:r>
              <a:rPr lang="de-DE" dirty="0" err="1">
                <a:latin typeface="Palatino Linotype" panose="02040502050505030304" pitchFamily="18" charset="0"/>
              </a:rPr>
              <a:t>engineering</a:t>
            </a:r>
            <a:r>
              <a:rPr lang="de-DE" dirty="0">
                <a:latin typeface="Palatino Linotype" panose="02040502050505030304" pitchFamily="18" charset="0"/>
              </a:rPr>
              <a:t> and </a:t>
            </a:r>
            <a:r>
              <a:rPr lang="de-DE" dirty="0" err="1">
                <a:latin typeface="Palatino Linotype" panose="02040502050505030304" pitchFamily="18" charset="0"/>
              </a:rPr>
              <a:t>instructions</a:t>
            </a:r>
            <a:r>
              <a:rPr lang="de-DE" dirty="0">
                <a:latin typeface="Palatino Linotype" panose="0204050205050503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Resemble</a:t>
            </a:r>
            <a:r>
              <a:rPr lang="de-DE" dirty="0">
                <a:latin typeface="Palatino Linotype" panose="02040502050505030304" pitchFamily="18" charset="0"/>
              </a:rPr>
              <a:t> original </a:t>
            </a:r>
            <a:r>
              <a:rPr lang="de-DE" dirty="0" err="1">
                <a:latin typeface="Palatino Linotype" panose="02040502050505030304" pitchFamily="18" charset="0"/>
              </a:rPr>
              <a:t>as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close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as</a:t>
            </a:r>
            <a:r>
              <a:rPr lang="de-DE" dirty="0">
                <a:latin typeface="Palatino Linotype" panose="02040502050505030304" pitchFamily="18" charset="0"/>
              </a:rPr>
              <a:t> possible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A1D9518-EA4D-E3A2-0ADB-58450FDCB2FA}"/>
              </a:ext>
            </a:extLst>
          </p:cNvPr>
          <p:cNvSpPr txBox="1"/>
          <p:nvPr/>
        </p:nvSpPr>
        <p:spPr>
          <a:xfrm>
            <a:off x="3477488" y="3105834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Small </a:t>
            </a:r>
            <a:r>
              <a:rPr lang="de-DE" dirty="0" err="1">
                <a:latin typeface="Palatino Linotype" panose="02040502050505030304" pitchFamily="18" charset="0"/>
              </a:rPr>
              <a:t>number</a:t>
            </a:r>
            <a:r>
              <a:rPr lang="de-DE" dirty="0">
                <a:latin typeface="Palatino Linotype" panose="02040502050505030304" pitchFamily="18" charset="0"/>
              </a:rPr>
              <a:t> of </a:t>
            </a:r>
            <a:r>
              <a:rPr lang="de-DE" dirty="0" err="1">
                <a:latin typeface="Palatino Linotype" panose="02040502050505030304" pitchFamily="18" charset="0"/>
              </a:rPr>
              <a:t>iterations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Adapt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phrasing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for</a:t>
            </a:r>
            <a:r>
              <a:rPr lang="de-DE" dirty="0">
                <a:latin typeface="Palatino Linotype" panose="02040502050505030304" pitchFamily="18" charset="0"/>
              </a:rPr>
              <a:t> optimal results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903AF7-5302-1F1C-1DD4-B98A2DB82172}"/>
              </a:ext>
            </a:extLst>
          </p:cNvPr>
          <p:cNvSpPr txBox="1"/>
          <p:nvPr/>
        </p:nvSpPr>
        <p:spPr>
          <a:xfrm>
            <a:off x="3477487" y="3986843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Large </a:t>
            </a:r>
            <a:r>
              <a:rPr lang="de-DE" dirty="0" err="1">
                <a:latin typeface="Palatino Linotype" panose="02040502050505030304" pitchFamily="18" charset="0"/>
              </a:rPr>
              <a:t>number</a:t>
            </a:r>
            <a:r>
              <a:rPr lang="de-DE" dirty="0">
                <a:latin typeface="Palatino Linotype" panose="02040502050505030304" pitchFamily="18" charset="0"/>
              </a:rPr>
              <a:t> of </a:t>
            </a:r>
            <a:r>
              <a:rPr lang="de-DE" dirty="0" err="1">
                <a:latin typeface="Palatino Linotype" panose="02040502050505030304" pitchFamily="18" charset="0"/>
              </a:rPr>
              <a:t>iterations</a:t>
            </a:r>
            <a:r>
              <a:rPr lang="de-DE" dirty="0">
                <a:latin typeface="Palatino Linotype" panose="02040502050505030304" pitchFamily="18" charset="0"/>
              </a:rPr>
              <a:t> (50 &amp;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Loop </a:t>
            </a:r>
            <a:r>
              <a:rPr lang="de-DE" dirty="0" err="1">
                <a:latin typeface="Palatino Linotype" panose="02040502050505030304" pitchFamily="18" charset="0"/>
              </a:rPr>
              <a:t>over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temperature</a:t>
            </a:r>
            <a:r>
              <a:rPr lang="de-DE" dirty="0">
                <a:latin typeface="Palatino Linotype" panose="02040502050505030304" pitchFamily="18" charset="0"/>
              </a:rPr>
              <a:t> values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BB72213-9FF5-019B-89A3-35B2628D1C42}"/>
              </a:ext>
            </a:extLst>
          </p:cNvPr>
          <p:cNvSpPr txBox="1"/>
          <p:nvPr/>
        </p:nvSpPr>
        <p:spPr>
          <a:xfrm>
            <a:off x="3477486" y="4867850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Identify</a:t>
            </a:r>
            <a:r>
              <a:rPr lang="de-DE" dirty="0">
                <a:latin typeface="Palatino Linotype" panose="02040502050505030304" pitchFamily="18" charset="0"/>
              </a:rPr>
              <a:t> valid </a:t>
            </a:r>
            <a:r>
              <a:rPr lang="de-DE" dirty="0" err="1">
                <a:latin typeface="Palatino Linotype" panose="02040502050505030304" pitchFamily="18" charset="0"/>
              </a:rPr>
              <a:t>answers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Construct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adequate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functions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834CB4-4CEA-C323-1C3F-BA16072CA81E}"/>
              </a:ext>
            </a:extLst>
          </p:cNvPr>
          <p:cNvSpPr txBox="1"/>
          <p:nvPr/>
        </p:nvSpPr>
        <p:spPr>
          <a:xfrm>
            <a:off x="3477485" y="5748857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Plot results </a:t>
            </a:r>
            <a:r>
              <a:rPr lang="de-DE" dirty="0" err="1">
                <a:latin typeface="Palatino Linotype" panose="02040502050505030304" pitchFamily="18" charset="0"/>
              </a:rPr>
              <a:t>against</a:t>
            </a:r>
            <a:r>
              <a:rPr lang="de-DE" dirty="0">
                <a:latin typeface="Palatino Linotype" panose="02040502050505030304" pitchFamily="18" charset="0"/>
              </a:rPr>
              <a:t> original </a:t>
            </a:r>
            <a:r>
              <a:rPr lang="de-DE" dirty="0" err="1">
                <a:latin typeface="Palatino Linotype" panose="02040502050505030304" pitchFamily="18" charset="0"/>
              </a:rPr>
              <a:t>findings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Palatino Linotype" panose="02040502050505030304" pitchFamily="18" charset="0"/>
              </a:rPr>
              <a:t>Find </a:t>
            </a:r>
            <a:r>
              <a:rPr lang="de-DE" dirty="0" err="1">
                <a:latin typeface="Palatino Linotype" panose="02040502050505030304" pitchFamily="18" charset="0"/>
              </a:rPr>
              <a:t>similarities</a:t>
            </a:r>
            <a:r>
              <a:rPr lang="de-DE" dirty="0">
                <a:latin typeface="Palatino Linotype" panose="02040502050505030304" pitchFamily="18" charset="0"/>
              </a:rPr>
              <a:t>, </a:t>
            </a:r>
            <a:r>
              <a:rPr lang="de-DE" dirty="0" err="1">
                <a:latin typeface="Palatino Linotype" panose="02040502050505030304" pitchFamily="18" charset="0"/>
              </a:rPr>
              <a:t>key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differences</a:t>
            </a:r>
            <a:r>
              <a:rPr lang="de-DE" dirty="0">
                <a:latin typeface="Palatino Linotype" panose="02040502050505030304" pitchFamily="18" charset="0"/>
              </a:rPr>
              <a:t> and possible </a:t>
            </a:r>
            <a:r>
              <a:rPr lang="de-DE" dirty="0" err="1">
                <a:latin typeface="Palatino Linotype" panose="02040502050505030304" pitchFamily="18" charset="0"/>
              </a:rPr>
              <a:t>reasons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0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DEB64-D4AD-8A82-BE0A-7AA124DB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CE60-8CD0-D4AD-448C-510BEF86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0"/>
            <a:ext cx="11700000" cy="1343818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Transaction Utility </a:t>
            </a:r>
            <a:r>
              <a:rPr lang="de-DE" sz="3600" dirty="0" err="1">
                <a:latin typeface="Palatino Linotype" panose="02040502050505030304" pitchFamily="18" charset="0"/>
              </a:rPr>
              <a:t>experiment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26F69-6473-837E-E67E-980F0702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43309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Palatino Linotype" panose="02040502050505030304" pitchFamily="18" charset="0"/>
              </a:rPr>
              <a:t>Overall </a:t>
            </a:r>
            <a:r>
              <a:rPr lang="de-DE" sz="2200" dirty="0" err="1">
                <a:latin typeface="Palatino Linotype" panose="02040502050505030304" pitchFamily="18" charset="0"/>
              </a:rPr>
              <a:t>satisfaction</a:t>
            </a:r>
            <a:r>
              <a:rPr lang="de-DE" sz="2200" dirty="0">
                <a:latin typeface="Palatino Linotype" panose="02040502050505030304" pitchFamily="18" charset="0"/>
              </a:rPr>
              <a:t> from a </a:t>
            </a:r>
            <a:r>
              <a:rPr lang="de-DE" sz="2200" dirty="0" err="1">
                <a:latin typeface="Palatino Linotype" panose="02040502050505030304" pitchFamily="18" charset="0"/>
              </a:rPr>
              <a:t>purchase</a:t>
            </a:r>
            <a:r>
              <a:rPr lang="de-DE" sz="2200" dirty="0">
                <a:latin typeface="Palatino Linotype" panose="02040502050505030304" pitchFamily="18" charset="0"/>
              </a:rPr>
              <a:t> results from </a:t>
            </a: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Acquisition </a:t>
            </a:r>
            <a:r>
              <a:rPr lang="de-DE" sz="1800" dirty="0" err="1">
                <a:latin typeface="Palatino Linotype" panose="02040502050505030304" pitchFamily="18" charset="0"/>
              </a:rPr>
              <a:t>utility</a:t>
            </a:r>
            <a:r>
              <a:rPr lang="de-DE" sz="1800" dirty="0">
                <a:latin typeface="Palatino Linotype" panose="02040502050505030304" pitchFamily="18" charset="0"/>
              </a:rPr>
              <a:t> + </a:t>
            </a:r>
            <a:r>
              <a:rPr lang="de-DE" sz="1800" dirty="0" err="1">
                <a:latin typeface="Palatino Linotype" panose="02040502050505030304" pitchFamily="18" charset="0"/>
              </a:rPr>
              <a:t>transaction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utility</a:t>
            </a:r>
            <a:endParaRPr lang="de-DE" sz="1800" dirty="0">
              <a:latin typeface="Palatino Linotype" panose="02040502050505030304" pitchFamily="18" charset="0"/>
            </a:endParaRP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Transaction </a:t>
            </a:r>
            <a:r>
              <a:rPr lang="de-DE" sz="1800" dirty="0" err="1">
                <a:latin typeface="Palatino Linotype" panose="02040502050505030304" pitchFamily="18" charset="0"/>
              </a:rPr>
              <a:t>utility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goes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beyond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mere</a:t>
            </a:r>
            <a:r>
              <a:rPr lang="de-DE" sz="1800" dirty="0">
                <a:latin typeface="Palatino Linotype" panose="02040502050505030304" pitchFamily="18" charset="0"/>
              </a:rPr>
              <a:t> material </a:t>
            </a:r>
            <a:r>
              <a:rPr lang="de-DE" sz="1800" dirty="0" err="1">
                <a:latin typeface="Palatino Linotype" panose="02040502050505030304" pitchFamily="18" charset="0"/>
              </a:rPr>
              <a:t>benefits</a:t>
            </a:r>
            <a:endParaRPr lang="de-DE" sz="1800" dirty="0">
              <a:latin typeface="Palatino Linotype" panose="02040502050505030304" pitchFamily="18" charset="0"/>
            </a:endParaRP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Reference </a:t>
            </a:r>
            <a:r>
              <a:rPr lang="de-DE" sz="1800" dirty="0" err="1">
                <a:latin typeface="Palatino Linotype" panose="02040502050505030304" pitchFamily="18" charset="0"/>
              </a:rPr>
              <a:t>price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is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key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determinant</a:t>
            </a:r>
            <a:r>
              <a:rPr lang="de-DE" sz="1800" dirty="0">
                <a:latin typeface="Palatino Linotype" panose="02040502050505030304" pitchFamily="18" charset="0"/>
              </a:rPr>
              <a:t>  </a:t>
            </a:r>
          </a:p>
          <a:p>
            <a:r>
              <a:rPr lang="de-DE" sz="2200" dirty="0">
                <a:latin typeface="Palatino Linotype" panose="02040502050505030304" pitchFamily="18" charset="0"/>
              </a:rPr>
              <a:t>Reference </a:t>
            </a:r>
            <a:r>
              <a:rPr lang="de-DE" sz="2200" dirty="0" err="1">
                <a:latin typeface="Palatino Linotype" panose="02040502050505030304" pitchFamily="18" charset="0"/>
              </a:rPr>
              <a:t>price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„Fair“ </a:t>
            </a:r>
            <a:r>
              <a:rPr lang="de-DE" sz="1800" dirty="0" err="1">
                <a:latin typeface="Palatino Linotype" panose="02040502050505030304" pitchFamily="18" charset="0"/>
              </a:rPr>
              <a:t>price</a:t>
            </a:r>
            <a:endParaRPr lang="de-DE" sz="1800" dirty="0">
              <a:latin typeface="Palatino Linotype" panose="02040502050505030304" pitchFamily="18" charset="0"/>
            </a:endParaRPr>
          </a:p>
          <a:p>
            <a:pPr lvl="1"/>
            <a:r>
              <a:rPr lang="de-DE" sz="1800" dirty="0" err="1">
                <a:latin typeface="Palatino Linotype" panose="02040502050505030304" pitchFamily="18" charset="0"/>
              </a:rPr>
              <a:t>Seller‘s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r>
              <a:rPr lang="de-DE" sz="1800" dirty="0" err="1">
                <a:latin typeface="Palatino Linotype" panose="02040502050505030304" pitchFamily="18" charset="0"/>
              </a:rPr>
              <a:t>costs</a:t>
            </a:r>
            <a:r>
              <a:rPr lang="de-DE" sz="1800" dirty="0">
                <a:latin typeface="Palatino Linotype" panose="02040502050505030304" pitchFamily="18" charset="0"/>
              </a:rPr>
              <a:t> 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Overpriced water at the airport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Acquisition utility given</a:t>
            </a: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Transaction utility low </a:t>
            </a:r>
            <a:endParaRPr lang="de-DE" sz="18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Thaler (1985): Price </a:t>
            </a:r>
            <a:r>
              <a:rPr lang="de-DE" sz="2200" dirty="0" err="1">
                <a:latin typeface="Palatino Linotype" panose="02040502050505030304" pitchFamily="18" charset="0"/>
              </a:rPr>
              <a:t>individuals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charge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friends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as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estimate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for</a:t>
            </a:r>
            <a:r>
              <a:rPr lang="de-DE" sz="2200" dirty="0">
                <a:latin typeface="Palatino Linotype" panose="02040502050505030304" pitchFamily="18" charset="0"/>
              </a:rPr>
              <a:t> „fair“ </a:t>
            </a:r>
            <a:r>
              <a:rPr lang="de-DE" sz="2200" dirty="0" err="1">
                <a:latin typeface="Palatino Linotype" panose="02040502050505030304" pitchFamily="18" charset="0"/>
              </a:rPr>
              <a:t>price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1800" dirty="0">
                <a:latin typeface="Palatino Linotype" panose="02040502050505030304" pitchFamily="18" charset="0"/>
              </a:rPr>
              <a:t>Hockey ticket </a:t>
            </a:r>
            <a:r>
              <a:rPr lang="de-DE" sz="1800" dirty="0" err="1">
                <a:latin typeface="Palatino Linotype" panose="02040502050505030304" pitchFamily="18" charset="0"/>
              </a:rPr>
              <a:t>study</a:t>
            </a:r>
            <a:endParaRPr lang="de-DE" sz="1800" dirty="0">
              <a:latin typeface="Palatino Linotype" panose="02040502050505030304" pitchFamily="18" charset="0"/>
            </a:endParaRPr>
          </a:p>
          <a:p>
            <a:pPr lvl="2"/>
            <a:r>
              <a:rPr lang="de-DE" sz="1400" dirty="0">
                <a:latin typeface="Palatino Linotype" panose="02040502050505030304" pitchFamily="18" charset="0"/>
              </a:rPr>
              <a:t>Spare ticket to </a:t>
            </a:r>
            <a:r>
              <a:rPr lang="de-DE" sz="1400" dirty="0" err="1">
                <a:latin typeface="Palatino Linotype" panose="02040502050505030304" pitchFamily="18" charset="0"/>
              </a:rPr>
              <a:t>sell</a:t>
            </a:r>
            <a:r>
              <a:rPr lang="de-DE" sz="1400" dirty="0">
                <a:latin typeface="Palatino Linotype" panose="02040502050505030304" pitchFamily="18" charset="0"/>
              </a:rPr>
              <a:t> to friend/</a:t>
            </a:r>
            <a:r>
              <a:rPr lang="de-DE" sz="1400" dirty="0" err="1">
                <a:latin typeface="Palatino Linotype" panose="02040502050505030304" pitchFamily="18" charset="0"/>
              </a:rPr>
              <a:t>stranger</a:t>
            </a:r>
            <a:endParaRPr lang="de-DE" sz="1400" dirty="0">
              <a:latin typeface="Palatino Linotype" panose="02040502050505030304" pitchFamily="18" charset="0"/>
            </a:endParaRPr>
          </a:p>
          <a:p>
            <a:pPr lvl="2"/>
            <a:r>
              <a:rPr lang="de-DE" sz="1400" dirty="0">
                <a:latin typeface="Palatino Linotype" panose="02040502050505030304" pitchFamily="18" charset="0"/>
              </a:rPr>
              <a:t>3 </a:t>
            </a:r>
            <a:r>
              <a:rPr lang="de-DE" sz="1400" dirty="0" err="1">
                <a:latin typeface="Palatino Linotype" panose="02040502050505030304" pitchFamily="18" charset="0"/>
              </a:rPr>
              <a:t>anchors</a:t>
            </a:r>
            <a:r>
              <a:rPr lang="de-DE" sz="1400" dirty="0">
                <a:latin typeface="Palatino Linotype" panose="02040502050505030304" pitchFamily="18" charset="0"/>
              </a:rPr>
              <a:t>: Price on ticket, initial </a:t>
            </a:r>
            <a:r>
              <a:rPr lang="de-DE" sz="1400" dirty="0" err="1">
                <a:latin typeface="Palatino Linotype" panose="02040502050505030304" pitchFamily="18" charset="0"/>
              </a:rPr>
              <a:t>costs</a:t>
            </a:r>
            <a:r>
              <a:rPr lang="de-DE" sz="1400" dirty="0">
                <a:latin typeface="Palatino Linotype" panose="02040502050505030304" pitchFamily="18" charset="0"/>
              </a:rPr>
              <a:t> &amp; </a:t>
            </a:r>
            <a:r>
              <a:rPr lang="de-DE" sz="1400" dirty="0" err="1">
                <a:latin typeface="Palatino Linotype" panose="02040502050505030304" pitchFamily="18" charset="0"/>
              </a:rPr>
              <a:t>current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price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400" dirty="0">
                <a:latin typeface="Palatino Linotype" panose="02040502050505030304" pitchFamily="18" charset="0"/>
              </a:rPr>
              <a:t>Most </a:t>
            </a:r>
            <a:r>
              <a:rPr lang="de-DE" sz="1400" dirty="0" err="1">
                <a:latin typeface="Palatino Linotype" panose="02040502050505030304" pitchFamily="18" charset="0"/>
              </a:rPr>
              <a:t>participants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charged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their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friends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their</a:t>
            </a:r>
            <a:r>
              <a:rPr lang="de-DE" sz="1400" dirty="0">
                <a:latin typeface="Palatino Linotype" panose="02040502050505030304" pitchFamily="18" charset="0"/>
              </a:rPr>
              <a:t> initial </a:t>
            </a:r>
            <a:r>
              <a:rPr lang="de-DE" sz="1400" dirty="0" err="1">
                <a:latin typeface="Palatino Linotype" panose="02040502050505030304" pitchFamily="18" charset="0"/>
              </a:rPr>
              <a:t>costs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400" dirty="0">
                <a:latin typeface="Palatino Linotype" panose="02040502050505030304" pitchFamily="18" charset="0"/>
              </a:rPr>
              <a:t>Most </a:t>
            </a:r>
            <a:r>
              <a:rPr lang="de-DE" sz="1400" dirty="0" err="1">
                <a:latin typeface="Palatino Linotype" panose="02040502050505030304" pitchFamily="18" charset="0"/>
              </a:rPr>
              <a:t>participants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charged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strangers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the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current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  <a:r>
              <a:rPr lang="de-DE" sz="1400" dirty="0" err="1">
                <a:latin typeface="Palatino Linotype" panose="02040502050505030304" pitchFamily="18" charset="0"/>
              </a:rPr>
              <a:t>price</a:t>
            </a:r>
            <a:r>
              <a:rPr lang="de-DE" sz="1400" dirty="0"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Breitbild</PresentationFormat>
  <Paragraphs>79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</vt:lpstr>
      <vt:lpstr>Office</vt:lpstr>
      <vt:lpstr>DS500: Does ChatGPT behave like a human?</vt:lpstr>
      <vt:lpstr>LLMs could act as surrogates in (market) research</vt:lpstr>
      <vt:lpstr>Previous empirical findings are ambiguous</vt:lpstr>
      <vt:lpstr>Research approach for this project</vt:lpstr>
      <vt:lpstr>General workflow for an experiment</vt:lpstr>
      <vt:lpstr>Transaction Utility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DS500: Does ChatGPT behave like a human?</dc:title>
  <dc:creator>Benjamin Herzberger</dc:creator>
  <cp:lastModifiedBy>Benjamin Herzberger</cp:lastModifiedBy>
  <cp:revision>1</cp:revision>
  <dcterms:created xsi:type="dcterms:W3CDTF">2023-12-10T18:05:42Z</dcterms:created>
  <dcterms:modified xsi:type="dcterms:W3CDTF">2024-02-14T16:01:52Z</dcterms:modified>
</cp:coreProperties>
</file>