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845F-BE78-FE4F-8C84-B141B75FB094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23F7-79CC-F345-97F5-4E4A6950A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fld id="{1A73C71E-F93C-5846-B698-EF7E53A2D212}" type="slidenum">
              <a:rPr lang="ro-RO" sz="1200"/>
              <a:pPr/>
              <a:t>1</a:t>
            </a:fld>
            <a:endParaRPr lang="ro-RO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0EC7-E00B-3149-8319-6E59ECAA1103}" type="datetimeFigureOut">
              <a:rPr lang="en-US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DBA7-98DF-DC4F-8350-28D7BD6A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88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latin typeface="Times New Roman" charset="0"/>
              </a:rPr>
              <a:t>Distanta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intre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err="1">
                <a:latin typeface="Times New Roman" charset="0"/>
              </a:rPr>
              <a:t>siruri</a:t>
            </a:r>
            <a:r>
              <a:rPr lang="en-US" dirty="0">
                <a:latin typeface="Times New Roman" charset="0"/>
              </a:rPr>
              <a:t> - </a:t>
            </a:r>
            <a:r>
              <a:rPr lang="en-US" dirty="0" err="1">
                <a:latin typeface="Times New Roman" charset="0"/>
              </a:rPr>
              <a:t>exemplu</a:t>
            </a:r>
            <a:endParaRPr lang="en-US" dirty="0">
              <a:latin typeface="Times New Roman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316663" y="4797425"/>
            <a:ext cx="571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3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746750" y="4273550"/>
            <a:ext cx="56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3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175250" y="3748088"/>
            <a:ext cx="571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2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03750" y="3224213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2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032250" y="2698750"/>
            <a:ext cx="5715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032250" y="2174875"/>
            <a:ext cx="571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462338" y="1649413"/>
            <a:ext cx="5699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890838" y="1649413"/>
            <a:ext cx="5715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000"/>
              <a:t>0</a:t>
            </a:r>
          </a:p>
        </p:txBody>
      </p:sp>
      <p:grpSp>
        <p:nvGrpSpPr>
          <p:cNvPr id="30731" name="Group 11"/>
          <p:cNvGrpSpPr>
            <a:grpSpLocks/>
          </p:cNvGrpSpPr>
          <p:nvPr/>
        </p:nvGrpSpPr>
        <p:grpSpPr bwMode="auto">
          <a:xfrm>
            <a:off x="2319338" y="1123950"/>
            <a:ext cx="4568825" cy="4198938"/>
            <a:chOff x="1413" y="852"/>
            <a:chExt cx="2878" cy="2645"/>
          </a:xfrm>
        </p:grpSpPr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1413" y="3166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1413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t</a:t>
              </a:r>
            </a:p>
          </p:txBody>
        </p:sp>
        <p:sp>
          <p:nvSpPr>
            <p:cNvPr id="30740" name="Rectangle 14"/>
            <p:cNvSpPr>
              <a:spLocks noChangeArrowheads="1"/>
            </p:cNvSpPr>
            <p:nvPr/>
          </p:nvSpPr>
          <p:spPr bwMode="auto">
            <a:xfrm>
              <a:off x="1413" y="2505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41" name="Rectangle 15"/>
            <p:cNvSpPr>
              <a:spLocks noChangeArrowheads="1"/>
            </p:cNvSpPr>
            <p:nvPr/>
          </p:nvSpPr>
          <p:spPr bwMode="auto">
            <a:xfrm>
              <a:off x="1413" y="2175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m</a:t>
              </a:r>
            </a:p>
          </p:txBody>
        </p:sp>
        <p:sp>
          <p:nvSpPr>
            <p:cNvPr id="30742" name="Rectangle 16"/>
            <p:cNvSpPr>
              <a:spLocks noChangeArrowheads="1"/>
            </p:cNvSpPr>
            <p:nvPr/>
          </p:nvSpPr>
          <p:spPr bwMode="auto">
            <a:xfrm>
              <a:off x="1413" y="1844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r</a:t>
              </a:r>
            </a:p>
          </p:txBody>
        </p:sp>
        <p:sp>
          <p:nvSpPr>
            <p:cNvPr id="30743" name="Rectangle 17"/>
            <p:cNvSpPr>
              <a:spLocks noChangeArrowheads="1"/>
            </p:cNvSpPr>
            <p:nvPr/>
          </p:nvSpPr>
          <p:spPr bwMode="auto">
            <a:xfrm>
              <a:off x="1413" y="151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44" name="Rectangle 18"/>
            <p:cNvSpPr>
              <a:spLocks noChangeArrowheads="1"/>
            </p:cNvSpPr>
            <p:nvPr/>
          </p:nvSpPr>
          <p:spPr bwMode="auto">
            <a:xfrm>
              <a:off x="1413" y="1183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endParaRPr lang="ro-RO" sz="2000"/>
            </a:p>
          </p:txBody>
        </p:sp>
        <p:sp>
          <p:nvSpPr>
            <p:cNvPr id="30745" name="Rectangle 19"/>
            <p:cNvSpPr>
              <a:spLocks noChangeArrowheads="1"/>
            </p:cNvSpPr>
            <p:nvPr/>
          </p:nvSpPr>
          <p:spPr bwMode="auto">
            <a:xfrm>
              <a:off x="1413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endParaRPr lang="ro-RO" sz="2000"/>
            </a:p>
          </p:txBody>
        </p:sp>
        <p:sp>
          <p:nvSpPr>
            <p:cNvPr id="30746" name="Rectangle 20"/>
            <p:cNvSpPr>
              <a:spLocks noChangeArrowheads="1"/>
            </p:cNvSpPr>
            <p:nvPr/>
          </p:nvSpPr>
          <p:spPr bwMode="auto">
            <a:xfrm>
              <a:off x="3931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47" name="Rectangle 21"/>
            <p:cNvSpPr>
              <a:spLocks noChangeArrowheads="1"/>
            </p:cNvSpPr>
            <p:nvPr/>
          </p:nvSpPr>
          <p:spPr bwMode="auto">
            <a:xfrm>
              <a:off x="3572" y="852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r</a:t>
              </a:r>
            </a:p>
          </p:txBody>
        </p:sp>
        <p:sp>
          <p:nvSpPr>
            <p:cNvPr id="30748" name="Rectangle 22"/>
            <p:cNvSpPr>
              <a:spLocks noChangeArrowheads="1"/>
            </p:cNvSpPr>
            <p:nvPr/>
          </p:nvSpPr>
          <p:spPr bwMode="auto">
            <a:xfrm>
              <a:off x="3212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49" name="Rectangle 23"/>
            <p:cNvSpPr>
              <a:spLocks noChangeArrowheads="1"/>
            </p:cNvSpPr>
            <p:nvPr/>
          </p:nvSpPr>
          <p:spPr bwMode="auto">
            <a:xfrm>
              <a:off x="2852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m</a:t>
              </a:r>
            </a:p>
          </p:txBody>
        </p:sp>
        <p:sp>
          <p:nvSpPr>
            <p:cNvPr id="30750" name="Rectangle 24"/>
            <p:cNvSpPr>
              <a:spLocks noChangeArrowheads="1"/>
            </p:cNvSpPr>
            <p:nvPr/>
          </p:nvSpPr>
          <p:spPr bwMode="auto">
            <a:xfrm>
              <a:off x="2492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a</a:t>
              </a:r>
            </a:p>
          </p:txBody>
        </p:sp>
        <p:sp>
          <p:nvSpPr>
            <p:cNvPr id="30751" name="Rectangle 25"/>
            <p:cNvSpPr>
              <a:spLocks noChangeArrowheads="1"/>
            </p:cNvSpPr>
            <p:nvPr/>
          </p:nvSpPr>
          <p:spPr bwMode="auto">
            <a:xfrm>
              <a:off x="2133" y="852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c</a:t>
              </a:r>
            </a:p>
          </p:txBody>
        </p:sp>
        <p:sp>
          <p:nvSpPr>
            <p:cNvPr id="30752" name="Rectangle 26"/>
            <p:cNvSpPr>
              <a:spLocks noChangeArrowheads="1"/>
            </p:cNvSpPr>
            <p:nvPr/>
          </p:nvSpPr>
          <p:spPr bwMode="auto">
            <a:xfrm>
              <a:off x="1773" y="852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endParaRPr lang="ro-RO" sz="2000"/>
            </a:p>
          </p:txBody>
        </p:sp>
        <p:sp>
          <p:nvSpPr>
            <p:cNvPr id="30753" name="Rectangle 27"/>
            <p:cNvSpPr>
              <a:spLocks noChangeArrowheads="1"/>
            </p:cNvSpPr>
            <p:nvPr/>
          </p:nvSpPr>
          <p:spPr bwMode="auto">
            <a:xfrm>
              <a:off x="3572" y="3166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54" name="Rectangle 28"/>
            <p:cNvSpPr>
              <a:spLocks noChangeArrowheads="1"/>
            </p:cNvSpPr>
            <p:nvPr/>
          </p:nvSpPr>
          <p:spPr bwMode="auto">
            <a:xfrm>
              <a:off x="3212" y="3166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55" name="Rectangle 29"/>
            <p:cNvSpPr>
              <a:spLocks noChangeArrowheads="1"/>
            </p:cNvSpPr>
            <p:nvPr/>
          </p:nvSpPr>
          <p:spPr bwMode="auto">
            <a:xfrm>
              <a:off x="2852" y="3166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56" name="Rectangle 30"/>
            <p:cNvSpPr>
              <a:spLocks noChangeArrowheads="1"/>
            </p:cNvSpPr>
            <p:nvPr/>
          </p:nvSpPr>
          <p:spPr bwMode="auto">
            <a:xfrm>
              <a:off x="2492" y="3166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57" name="Rectangle 31"/>
            <p:cNvSpPr>
              <a:spLocks noChangeArrowheads="1"/>
            </p:cNvSpPr>
            <p:nvPr/>
          </p:nvSpPr>
          <p:spPr bwMode="auto">
            <a:xfrm>
              <a:off x="2133" y="3166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30758" name="Rectangle 32"/>
            <p:cNvSpPr>
              <a:spLocks noChangeArrowheads="1"/>
            </p:cNvSpPr>
            <p:nvPr/>
          </p:nvSpPr>
          <p:spPr bwMode="auto">
            <a:xfrm>
              <a:off x="1773" y="3166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30759" name="Rectangle 33"/>
            <p:cNvSpPr>
              <a:spLocks noChangeArrowheads="1"/>
            </p:cNvSpPr>
            <p:nvPr/>
          </p:nvSpPr>
          <p:spPr bwMode="auto">
            <a:xfrm>
              <a:off x="3931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60" name="Rectangle 34"/>
            <p:cNvSpPr>
              <a:spLocks noChangeArrowheads="1"/>
            </p:cNvSpPr>
            <p:nvPr/>
          </p:nvSpPr>
          <p:spPr bwMode="auto">
            <a:xfrm>
              <a:off x="3212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61" name="Rectangle 35"/>
            <p:cNvSpPr>
              <a:spLocks noChangeArrowheads="1"/>
            </p:cNvSpPr>
            <p:nvPr/>
          </p:nvSpPr>
          <p:spPr bwMode="auto">
            <a:xfrm>
              <a:off x="2852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62" name="Rectangle 36"/>
            <p:cNvSpPr>
              <a:spLocks noChangeArrowheads="1"/>
            </p:cNvSpPr>
            <p:nvPr/>
          </p:nvSpPr>
          <p:spPr bwMode="auto">
            <a:xfrm>
              <a:off x="2492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63" name="Rectangle 37"/>
            <p:cNvSpPr>
              <a:spLocks noChangeArrowheads="1"/>
            </p:cNvSpPr>
            <p:nvPr/>
          </p:nvSpPr>
          <p:spPr bwMode="auto">
            <a:xfrm>
              <a:off x="2133" y="2836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64" name="Rectangle 38"/>
            <p:cNvSpPr>
              <a:spLocks noChangeArrowheads="1"/>
            </p:cNvSpPr>
            <p:nvPr/>
          </p:nvSpPr>
          <p:spPr bwMode="auto">
            <a:xfrm>
              <a:off x="1773" y="2836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65" name="Rectangle 39"/>
            <p:cNvSpPr>
              <a:spLocks noChangeArrowheads="1"/>
            </p:cNvSpPr>
            <p:nvPr/>
          </p:nvSpPr>
          <p:spPr bwMode="auto">
            <a:xfrm>
              <a:off x="3931" y="2505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66" name="Rectangle 40"/>
            <p:cNvSpPr>
              <a:spLocks noChangeArrowheads="1"/>
            </p:cNvSpPr>
            <p:nvPr/>
          </p:nvSpPr>
          <p:spPr bwMode="auto">
            <a:xfrm>
              <a:off x="3572" y="2505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67" name="Rectangle 41"/>
            <p:cNvSpPr>
              <a:spLocks noChangeArrowheads="1"/>
            </p:cNvSpPr>
            <p:nvPr/>
          </p:nvSpPr>
          <p:spPr bwMode="auto">
            <a:xfrm>
              <a:off x="2852" y="2505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68" name="Rectangle 42"/>
            <p:cNvSpPr>
              <a:spLocks noChangeArrowheads="1"/>
            </p:cNvSpPr>
            <p:nvPr/>
          </p:nvSpPr>
          <p:spPr bwMode="auto">
            <a:xfrm>
              <a:off x="2492" y="2505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69" name="Rectangle 43"/>
            <p:cNvSpPr>
              <a:spLocks noChangeArrowheads="1"/>
            </p:cNvSpPr>
            <p:nvPr/>
          </p:nvSpPr>
          <p:spPr bwMode="auto">
            <a:xfrm>
              <a:off x="2133" y="2505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70" name="Rectangle 44"/>
            <p:cNvSpPr>
              <a:spLocks noChangeArrowheads="1"/>
            </p:cNvSpPr>
            <p:nvPr/>
          </p:nvSpPr>
          <p:spPr bwMode="auto">
            <a:xfrm>
              <a:off x="1773" y="2505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71" name="Rectangle 45"/>
            <p:cNvSpPr>
              <a:spLocks noChangeArrowheads="1"/>
            </p:cNvSpPr>
            <p:nvPr/>
          </p:nvSpPr>
          <p:spPr bwMode="auto">
            <a:xfrm>
              <a:off x="3931" y="2175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72" name="Rectangle 46"/>
            <p:cNvSpPr>
              <a:spLocks noChangeArrowheads="1"/>
            </p:cNvSpPr>
            <p:nvPr/>
          </p:nvSpPr>
          <p:spPr bwMode="auto">
            <a:xfrm>
              <a:off x="3572" y="2175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73" name="Rectangle 47"/>
            <p:cNvSpPr>
              <a:spLocks noChangeArrowheads="1"/>
            </p:cNvSpPr>
            <p:nvPr/>
          </p:nvSpPr>
          <p:spPr bwMode="auto">
            <a:xfrm>
              <a:off x="3212" y="2175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74" name="Rectangle 48"/>
            <p:cNvSpPr>
              <a:spLocks noChangeArrowheads="1"/>
            </p:cNvSpPr>
            <p:nvPr/>
          </p:nvSpPr>
          <p:spPr bwMode="auto">
            <a:xfrm>
              <a:off x="2492" y="2175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75" name="Rectangle 49"/>
            <p:cNvSpPr>
              <a:spLocks noChangeArrowheads="1"/>
            </p:cNvSpPr>
            <p:nvPr/>
          </p:nvSpPr>
          <p:spPr bwMode="auto">
            <a:xfrm>
              <a:off x="2133" y="2175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76" name="Rectangle 50"/>
            <p:cNvSpPr>
              <a:spLocks noChangeArrowheads="1"/>
            </p:cNvSpPr>
            <p:nvPr/>
          </p:nvSpPr>
          <p:spPr bwMode="auto">
            <a:xfrm>
              <a:off x="1773" y="2175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77" name="Rectangle 51"/>
            <p:cNvSpPr>
              <a:spLocks noChangeArrowheads="1"/>
            </p:cNvSpPr>
            <p:nvPr/>
          </p:nvSpPr>
          <p:spPr bwMode="auto">
            <a:xfrm>
              <a:off x="3931" y="1844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78" name="Rectangle 52"/>
            <p:cNvSpPr>
              <a:spLocks noChangeArrowheads="1"/>
            </p:cNvSpPr>
            <p:nvPr/>
          </p:nvSpPr>
          <p:spPr bwMode="auto">
            <a:xfrm>
              <a:off x="3572" y="1844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79" name="Rectangle 53"/>
            <p:cNvSpPr>
              <a:spLocks noChangeArrowheads="1"/>
            </p:cNvSpPr>
            <p:nvPr/>
          </p:nvSpPr>
          <p:spPr bwMode="auto">
            <a:xfrm>
              <a:off x="3212" y="1844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80" name="Rectangle 54"/>
            <p:cNvSpPr>
              <a:spLocks noChangeArrowheads="1"/>
            </p:cNvSpPr>
            <p:nvPr/>
          </p:nvSpPr>
          <p:spPr bwMode="auto">
            <a:xfrm>
              <a:off x="2852" y="1844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30781" name="Rectangle 55"/>
            <p:cNvSpPr>
              <a:spLocks noChangeArrowheads="1"/>
            </p:cNvSpPr>
            <p:nvPr/>
          </p:nvSpPr>
          <p:spPr bwMode="auto">
            <a:xfrm>
              <a:off x="2133" y="1844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30782" name="Rectangle 56"/>
            <p:cNvSpPr>
              <a:spLocks noChangeArrowheads="1"/>
            </p:cNvSpPr>
            <p:nvPr/>
          </p:nvSpPr>
          <p:spPr bwMode="auto">
            <a:xfrm>
              <a:off x="1773" y="1844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30783" name="Rectangle 57"/>
            <p:cNvSpPr>
              <a:spLocks noChangeArrowheads="1"/>
            </p:cNvSpPr>
            <p:nvPr/>
          </p:nvSpPr>
          <p:spPr bwMode="auto">
            <a:xfrm>
              <a:off x="3931" y="151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84" name="Rectangle 58"/>
            <p:cNvSpPr>
              <a:spLocks noChangeArrowheads="1"/>
            </p:cNvSpPr>
            <p:nvPr/>
          </p:nvSpPr>
          <p:spPr bwMode="auto">
            <a:xfrm>
              <a:off x="3572" y="1514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85" name="Rectangle 59"/>
            <p:cNvSpPr>
              <a:spLocks noChangeArrowheads="1"/>
            </p:cNvSpPr>
            <p:nvPr/>
          </p:nvSpPr>
          <p:spPr bwMode="auto">
            <a:xfrm>
              <a:off x="3212" y="151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86" name="Rectangle 60"/>
            <p:cNvSpPr>
              <a:spLocks noChangeArrowheads="1"/>
            </p:cNvSpPr>
            <p:nvPr/>
          </p:nvSpPr>
          <p:spPr bwMode="auto">
            <a:xfrm>
              <a:off x="2852" y="151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30787" name="Rectangle 61"/>
            <p:cNvSpPr>
              <a:spLocks noChangeArrowheads="1"/>
            </p:cNvSpPr>
            <p:nvPr/>
          </p:nvSpPr>
          <p:spPr bwMode="auto">
            <a:xfrm>
              <a:off x="2133" y="1514"/>
              <a:ext cx="35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30788" name="Rectangle 62"/>
            <p:cNvSpPr>
              <a:spLocks noChangeArrowheads="1"/>
            </p:cNvSpPr>
            <p:nvPr/>
          </p:nvSpPr>
          <p:spPr bwMode="auto">
            <a:xfrm>
              <a:off x="1773" y="1514"/>
              <a:ext cx="3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30789" name="Rectangle 63"/>
            <p:cNvSpPr>
              <a:spLocks noChangeArrowheads="1"/>
            </p:cNvSpPr>
            <p:nvPr/>
          </p:nvSpPr>
          <p:spPr bwMode="auto">
            <a:xfrm>
              <a:off x="3931" y="1183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30790" name="Rectangle 64"/>
            <p:cNvSpPr>
              <a:spLocks noChangeArrowheads="1"/>
            </p:cNvSpPr>
            <p:nvPr/>
          </p:nvSpPr>
          <p:spPr bwMode="auto">
            <a:xfrm>
              <a:off x="3572" y="1183"/>
              <a:ext cx="3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30791" name="Rectangle 65"/>
            <p:cNvSpPr>
              <a:spLocks noChangeArrowheads="1"/>
            </p:cNvSpPr>
            <p:nvPr/>
          </p:nvSpPr>
          <p:spPr bwMode="auto">
            <a:xfrm>
              <a:off x="3212" y="1183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30792" name="Rectangle 66"/>
            <p:cNvSpPr>
              <a:spLocks noChangeArrowheads="1"/>
            </p:cNvSpPr>
            <p:nvPr/>
          </p:nvSpPr>
          <p:spPr bwMode="auto">
            <a:xfrm>
              <a:off x="2852" y="1183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30793" name="Rectangle 67"/>
            <p:cNvSpPr>
              <a:spLocks noChangeArrowheads="1"/>
            </p:cNvSpPr>
            <p:nvPr/>
          </p:nvSpPr>
          <p:spPr bwMode="auto">
            <a:xfrm>
              <a:off x="2492" y="1183"/>
              <a:ext cx="3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Wingdings" charset="0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30794" name="Line 68"/>
            <p:cNvSpPr>
              <a:spLocks noChangeShapeType="1"/>
            </p:cNvSpPr>
            <p:nvPr/>
          </p:nvSpPr>
          <p:spPr bwMode="auto">
            <a:xfrm>
              <a:off x="1413" y="852"/>
              <a:ext cx="28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69"/>
            <p:cNvSpPr>
              <a:spLocks noChangeShapeType="1"/>
            </p:cNvSpPr>
            <p:nvPr/>
          </p:nvSpPr>
          <p:spPr bwMode="auto">
            <a:xfrm>
              <a:off x="1413" y="1514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70"/>
            <p:cNvSpPr>
              <a:spLocks noChangeShapeType="1"/>
            </p:cNvSpPr>
            <p:nvPr/>
          </p:nvSpPr>
          <p:spPr bwMode="auto">
            <a:xfrm>
              <a:off x="1413" y="1844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71"/>
            <p:cNvSpPr>
              <a:spLocks noChangeShapeType="1"/>
            </p:cNvSpPr>
            <p:nvPr/>
          </p:nvSpPr>
          <p:spPr bwMode="auto">
            <a:xfrm>
              <a:off x="1413" y="2175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72"/>
            <p:cNvSpPr>
              <a:spLocks noChangeShapeType="1"/>
            </p:cNvSpPr>
            <p:nvPr/>
          </p:nvSpPr>
          <p:spPr bwMode="auto">
            <a:xfrm>
              <a:off x="1413" y="2505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73"/>
            <p:cNvSpPr>
              <a:spLocks noChangeShapeType="1"/>
            </p:cNvSpPr>
            <p:nvPr/>
          </p:nvSpPr>
          <p:spPr bwMode="auto">
            <a:xfrm>
              <a:off x="1413" y="2836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74"/>
            <p:cNvSpPr>
              <a:spLocks noChangeShapeType="1"/>
            </p:cNvSpPr>
            <p:nvPr/>
          </p:nvSpPr>
          <p:spPr bwMode="auto">
            <a:xfrm>
              <a:off x="1413" y="3166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75"/>
            <p:cNvSpPr>
              <a:spLocks noChangeShapeType="1"/>
            </p:cNvSpPr>
            <p:nvPr/>
          </p:nvSpPr>
          <p:spPr bwMode="auto">
            <a:xfrm>
              <a:off x="1413" y="3497"/>
              <a:ext cx="287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76"/>
            <p:cNvSpPr>
              <a:spLocks noChangeShapeType="1"/>
            </p:cNvSpPr>
            <p:nvPr/>
          </p:nvSpPr>
          <p:spPr bwMode="auto">
            <a:xfrm>
              <a:off x="1413" y="852"/>
              <a:ext cx="0" cy="26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77"/>
            <p:cNvSpPr>
              <a:spLocks noChangeShapeType="1"/>
            </p:cNvSpPr>
            <p:nvPr/>
          </p:nvSpPr>
          <p:spPr bwMode="auto">
            <a:xfrm>
              <a:off x="2133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78"/>
            <p:cNvSpPr>
              <a:spLocks noChangeShapeType="1"/>
            </p:cNvSpPr>
            <p:nvPr/>
          </p:nvSpPr>
          <p:spPr bwMode="auto">
            <a:xfrm>
              <a:off x="2492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79"/>
            <p:cNvSpPr>
              <a:spLocks noChangeShapeType="1"/>
            </p:cNvSpPr>
            <p:nvPr/>
          </p:nvSpPr>
          <p:spPr bwMode="auto">
            <a:xfrm>
              <a:off x="2852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80"/>
            <p:cNvSpPr>
              <a:spLocks noChangeShapeType="1"/>
            </p:cNvSpPr>
            <p:nvPr/>
          </p:nvSpPr>
          <p:spPr bwMode="auto">
            <a:xfrm>
              <a:off x="3212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81"/>
            <p:cNvSpPr>
              <a:spLocks noChangeShapeType="1"/>
            </p:cNvSpPr>
            <p:nvPr/>
          </p:nvSpPr>
          <p:spPr bwMode="auto">
            <a:xfrm>
              <a:off x="3572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Line 82"/>
            <p:cNvSpPr>
              <a:spLocks noChangeShapeType="1"/>
            </p:cNvSpPr>
            <p:nvPr/>
          </p:nvSpPr>
          <p:spPr bwMode="auto">
            <a:xfrm>
              <a:off x="3931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Line 83"/>
            <p:cNvSpPr>
              <a:spLocks noChangeShapeType="1"/>
            </p:cNvSpPr>
            <p:nvPr/>
          </p:nvSpPr>
          <p:spPr bwMode="auto">
            <a:xfrm>
              <a:off x="4291" y="852"/>
              <a:ext cx="0" cy="26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Line 84"/>
            <p:cNvSpPr>
              <a:spLocks noChangeShapeType="1"/>
            </p:cNvSpPr>
            <p:nvPr/>
          </p:nvSpPr>
          <p:spPr bwMode="auto">
            <a:xfrm>
              <a:off x="1413" y="1183"/>
              <a:ext cx="28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1" name="Line 85"/>
            <p:cNvSpPr>
              <a:spLocks noChangeShapeType="1"/>
            </p:cNvSpPr>
            <p:nvPr/>
          </p:nvSpPr>
          <p:spPr bwMode="auto">
            <a:xfrm>
              <a:off x="1773" y="852"/>
              <a:ext cx="0" cy="26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2" name="Text Box 86"/>
          <p:cNvSpPr txBox="1">
            <a:spLocks noChangeArrowheads="1"/>
          </p:cNvSpPr>
          <p:nvPr/>
        </p:nvSpPr>
        <p:spPr bwMode="auto">
          <a:xfrm>
            <a:off x="1339850" y="577532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(</a:t>
            </a:r>
          </a:p>
        </p:txBody>
      </p:sp>
      <p:sp>
        <p:nvSpPr>
          <p:cNvPr id="30733" name="Text Box 87"/>
          <p:cNvSpPr txBox="1">
            <a:spLocks noChangeArrowheads="1"/>
          </p:cNvSpPr>
          <p:nvPr/>
        </p:nvSpPr>
        <p:spPr bwMode="auto">
          <a:xfrm>
            <a:off x="4173538" y="58340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)</a:t>
            </a:r>
          </a:p>
        </p:txBody>
      </p:sp>
      <p:sp>
        <p:nvSpPr>
          <p:cNvPr id="30734" name="Text Box 88"/>
          <p:cNvSpPr txBox="1">
            <a:spLocks noChangeArrowheads="1"/>
          </p:cNvSpPr>
          <p:nvPr/>
        </p:nvSpPr>
        <p:spPr bwMode="auto">
          <a:xfrm>
            <a:off x="1584325" y="57769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sz="2000"/>
          </a:p>
        </p:txBody>
      </p:sp>
      <p:sp>
        <p:nvSpPr>
          <p:cNvPr id="25689" name="Text Box 89"/>
          <p:cNvSpPr txBox="1">
            <a:spLocks noChangeArrowheads="1"/>
          </p:cNvSpPr>
          <p:nvPr/>
        </p:nvSpPr>
        <p:spPr bwMode="auto">
          <a:xfrm>
            <a:off x="1600200" y="5789613"/>
            <a:ext cx="1084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M(5,</a:t>
            </a:r>
            <a:r>
              <a:rPr lang="ja-JP" altLang="en-US" sz="2000"/>
              <a:t>’</a:t>
            </a:r>
            <a:r>
              <a:rPr lang="en-US" sz="2000"/>
              <a:t>r</a:t>
            </a:r>
            <a:r>
              <a:rPr lang="ja-JP" altLang="en-US" sz="2000"/>
              <a:t>’</a:t>
            </a:r>
            <a:r>
              <a:rPr lang="en-US" sz="2000"/>
              <a:t>),</a:t>
            </a:r>
          </a:p>
        </p:txBody>
      </p:sp>
      <p:sp>
        <p:nvSpPr>
          <p:cNvPr id="25690" name="Text Box 90"/>
          <p:cNvSpPr txBox="1">
            <a:spLocks noChangeArrowheads="1"/>
          </p:cNvSpPr>
          <p:nvPr/>
        </p:nvSpPr>
        <p:spPr bwMode="auto">
          <a:xfrm>
            <a:off x="2663825" y="5819775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S(2),</a:t>
            </a:r>
          </a:p>
        </p:txBody>
      </p:sp>
      <p:sp>
        <p:nvSpPr>
          <p:cNvPr id="25691" name="Text Box 91"/>
          <p:cNvSpPr txBox="1">
            <a:spLocks noChangeArrowheads="1"/>
          </p:cNvSpPr>
          <p:nvPr/>
        </p:nvSpPr>
        <p:spPr bwMode="auto">
          <a:xfrm>
            <a:off x="3336925" y="5840413"/>
            <a:ext cx="908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Courier New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Courier New" charset="0"/>
                <a:cs typeface="Courier New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/>
              <a:t>I(1,</a:t>
            </a:r>
            <a:r>
              <a:rPr lang="ja-JP" altLang="en-US" sz="2000"/>
              <a:t>’</a:t>
            </a:r>
            <a:r>
              <a:rPr lang="en-US" sz="2000"/>
              <a:t>c</a:t>
            </a:r>
            <a:r>
              <a:rPr lang="ja-JP" altLang="en-US" sz="2000"/>
              <a:t>’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99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6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256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560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56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56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560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56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56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256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256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56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56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56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56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256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6" grpId="0"/>
      <p:bldP spid="25607" grpId="0"/>
      <p:bldP spid="25608" grpId="0"/>
      <p:bldP spid="25689" grpId="0"/>
      <p:bldP spid="25690" grpId="0"/>
      <p:bldP spid="256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Macintosh PowerPoint</Application>
  <PresentationFormat>On-screen Show (4:3)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Distanta intre siruri - exemplu</vt:lpstr>
    </vt:vector>
  </TitlesOfParts>
  <Company>UAIC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Distanta intre siruri - exemplu</dc:title>
  <dc:creator>Dorel Lucanu</dc:creator>
  <cp:lastModifiedBy>Dorel Lucanu</cp:lastModifiedBy>
  <cp:revision>1</cp:revision>
  <dcterms:created xsi:type="dcterms:W3CDTF">2014-05-06T06:38:24Z</dcterms:created>
  <dcterms:modified xsi:type="dcterms:W3CDTF">2014-05-06T06:39:28Z</dcterms:modified>
</cp:coreProperties>
</file>