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DAA13-6CD4-F0FE-B97E-FE185CAF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4CE32B-1909-0C85-B6DF-5ABCA765E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82AB6-70FD-378C-FDC1-42A666AF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11A38-7D72-3C9E-AE67-E7AD7ED1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6D0C2-1D27-C578-661A-7EBDFC95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1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43D7A-55EA-9FD4-39C6-97FBE602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421653-0350-B662-31E8-C3519959D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A2E44-41CF-54BF-8A37-BF3DFC5A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66A10-FA13-03B2-7B8B-4FE8BAB8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E2871-0998-72CA-2F8B-8ADAC5D5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43C2F-3895-0CA6-C55C-86EB9A495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7C89B7-1894-C278-A917-AB576E15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24EC4-824E-8CE4-ED3E-99CE3105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96AE1-9F77-8212-9FAA-0FEF4322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B4D4E-7AB3-1402-BE8F-A4E2916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98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4AADD-DFF8-A26C-F406-0850A21D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99D2F-8D01-D037-7CD8-06DA9E9C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9492C-4A76-9282-C206-D28172EE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B7B66-9BD5-8C59-EADB-2AA466ED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0A9D7-0313-DDE8-5450-A066F689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1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AFE22-CABE-DD2A-73A8-CBE97F18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C85EC3-86F5-B48F-CC7F-5E9C8ED8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AB40E-4906-AEAD-3D8D-617B3536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23913-0C00-D021-02CF-7C576CB6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B9B87-DD46-D425-9511-D6B93A13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18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9D85A-0420-74DD-DF88-A9CBA68B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F3565-C1C8-0149-01DF-50493861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AEA7F2-EC39-7B3F-85C2-9E41BCF88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45452-23A5-A145-967B-EA1F0703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5F1969-597B-7F20-47A8-F32D738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827D9-0A40-68A8-32A3-BC5E2CC9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18108-C905-9A27-A6B0-198E7055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7DD3C-0AE7-7874-8F51-76B2AB3A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4BA3C7-9289-1F34-5F8B-CA536617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676E60-9F25-E85C-770F-3477B9E27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044F69-4200-1750-A2E2-19B03270C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B191E0-5E57-4353-7B5F-5568245A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4A4478-06E5-E1B8-0383-21F94D5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1C6511-4EE9-4F0F-45D4-26EC2949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1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A39B3-2544-5A55-D21E-6F4C812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E03C08-9D18-70A6-AF47-AA915FB1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30B90-673C-11F8-2736-41718CFA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AD193-0040-4D7A-842A-199F8450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528EC9-03E9-3F09-4CC3-CB97C373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A6727D-2D3B-6798-036F-433928F0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B9D88F-4671-8173-8974-BC766076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2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040D8-B3F3-DB15-7440-9E498D4F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AA4F8-46AC-1EBC-27C1-BF8D7DBB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12183-BDFA-4135-7C92-98B80EDC4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AA19D-EE95-83A3-C60B-52C32E8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84E80-CADC-B7CF-ED90-CC14BE06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481A0-3829-E787-3989-11983C1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68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A364-9DF7-522D-04C5-5F92D0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0A858F-041D-94E1-E6E0-8C500FFA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8C4A34-FE5E-1EDD-CD5D-77FBA2027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7C3DC-437C-4D42-D05F-46F8A52A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3BD9F-E949-0B0C-0E98-AE5090AC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4C01B2-2E07-95C0-843C-2D024634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78BB04-C1A9-37C9-7932-68B16261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62534-87FC-2C10-B7E7-00949275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E848A-59A5-0747-8FED-D7F4C9840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1E7A-FA55-475C-A390-947AE1BFAC27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8EFA-B90E-AA9A-20EA-A7DE60239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ADC42-F99F-4272-8B15-C98A862B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0479-234C-48FA-8280-987349369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E8E3C8A6-8E55-3661-924E-8AC632873A3C}"/>
              </a:ext>
            </a:extLst>
          </p:cNvPr>
          <p:cNvSpPr>
            <a:spLocks noChangeAspect="1"/>
          </p:cNvSpPr>
          <p:nvPr/>
        </p:nvSpPr>
        <p:spPr>
          <a:xfrm>
            <a:off x="2691143" y="912142"/>
            <a:ext cx="5655068" cy="56550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DF18B4-6BD8-D2E7-D0DB-9CC6192B1A10}"/>
              </a:ext>
            </a:extLst>
          </p:cNvPr>
          <p:cNvSpPr>
            <a:spLocks noChangeAspect="1"/>
          </p:cNvSpPr>
          <p:nvPr/>
        </p:nvSpPr>
        <p:spPr>
          <a:xfrm>
            <a:off x="3394004" y="1609393"/>
            <a:ext cx="4283007" cy="4283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A4BCA00-CCB0-F4E5-5F7F-E9F1519DE23D}"/>
              </a:ext>
            </a:extLst>
          </p:cNvPr>
          <p:cNvSpPr>
            <a:spLocks noChangeAspect="1"/>
          </p:cNvSpPr>
          <p:nvPr/>
        </p:nvSpPr>
        <p:spPr>
          <a:xfrm>
            <a:off x="4058068" y="2245256"/>
            <a:ext cx="3001037" cy="30010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AB9F2F1-CDF4-051F-F80A-26BD1FC75491}"/>
              </a:ext>
            </a:extLst>
          </p:cNvPr>
          <p:cNvSpPr>
            <a:spLocks noChangeAspect="1"/>
          </p:cNvSpPr>
          <p:nvPr/>
        </p:nvSpPr>
        <p:spPr>
          <a:xfrm>
            <a:off x="4780138" y="2961228"/>
            <a:ext cx="1556899" cy="155689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CB74D0-8D6E-A3DE-262B-A57C39806B79}"/>
              </a:ext>
            </a:extLst>
          </p:cNvPr>
          <p:cNvSpPr txBox="1"/>
          <p:nvPr/>
        </p:nvSpPr>
        <p:spPr>
          <a:xfrm>
            <a:off x="4838657" y="3251277"/>
            <a:ext cx="15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Domain Layer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BED45E6-7B37-2B9E-386E-BCE0B32F3244}"/>
              </a:ext>
            </a:extLst>
          </p:cNvPr>
          <p:cNvSpPr txBox="1"/>
          <p:nvPr/>
        </p:nvSpPr>
        <p:spPr>
          <a:xfrm>
            <a:off x="4677001" y="2445455"/>
            <a:ext cx="19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Application</a:t>
            </a:r>
            <a:r>
              <a:rPr lang="de-DE" b="1" dirty="0"/>
              <a:t> Layer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9BF0FA-8301-84ED-B8AD-76F31EF46B04}"/>
              </a:ext>
            </a:extLst>
          </p:cNvPr>
          <p:cNvSpPr txBox="1"/>
          <p:nvPr/>
        </p:nvSpPr>
        <p:spPr>
          <a:xfrm>
            <a:off x="4848564" y="1687234"/>
            <a:ext cx="155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Adapter Layer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2EA0AF-74F5-E6AB-E811-6ACE1242A576}"/>
              </a:ext>
            </a:extLst>
          </p:cNvPr>
          <p:cNvSpPr txBox="1"/>
          <p:nvPr/>
        </p:nvSpPr>
        <p:spPr>
          <a:xfrm>
            <a:off x="4899382" y="930286"/>
            <a:ext cx="139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Plugin Layer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9FD362-B15D-824F-15F0-C01F0EBDAB8F}"/>
              </a:ext>
            </a:extLst>
          </p:cNvPr>
          <p:cNvSpPr txBox="1"/>
          <p:nvPr/>
        </p:nvSpPr>
        <p:spPr>
          <a:xfrm rot="3415142">
            <a:off x="6678049" y="2237672"/>
            <a:ext cx="1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Waren &amp; Artikel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9C3429-8245-81F8-CD2F-037014E48772}"/>
              </a:ext>
            </a:extLst>
          </p:cNvPr>
          <p:cNvSpPr txBox="1"/>
          <p:nvPr/>
        </p:nvSpPr>
        <p:spPr>
          <a:xfrm rot="18728523">
            <a:off x="3343578" y="1902969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Preise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21172D-333D-A99B-8EBE-27F44978CCC7}"/>
              </a:ext>
            </a:extLst>
          </p:cNvPr>
          <p:cNvSpPr txBox="1"/>
          <p:nvPr/>
        </p:nvSpPr>
        <p:spPr>
          <a:xfrm>
            <a:off x="4557452" y="5246293"/>
            <a:ext cx="207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Bestückungsmodule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926CE2-9A55-23E0-40C6-474B4DB7D32C}"/>
              </a:ext>
            </a:extLst>
          </p:cNvPr>
          <p:cNvSpPr txBox="1"/>
          <p:nvPr/>
        </p:nvSpPr>
        <p:spPr>
          <a:xfrm>
            <a:off x="4997536" y="3943813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Ziffernfeld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F5BC0D-776C-D232-5B3B-EE75B6E8A09D}"/>
              </a:ext>
            </a:extLst>
          </p:cNvPr>
          <p:cNvSpPr txBox="1"/>
          <p:nvPr/>
        </p:nvSpPr>
        <p:spPr>
          <a:xfrm>
            <a:off x="4595411" y="4493585"/>
            <a:ext cx="203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Konfiguratonsmenü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F7960F-DB28-0B34-5B2D-5D334FEC1FC7}"/>
              </a:ext>
            </a:extLst>
          </p:cNvPr>
          <p:cNvSpPr txBox="1"/>
          <p:nvPr/>
        </p:nvSpPr>
        <p:spPr>
          <a:xfrm>
            <a:off x="9273026" y="1314886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Bezahlfeld/</a:t>
            </a:r>
            <a:r>
              <a:rPr lang="de-DE" dirty="0" err="1"/>
              <a:t>funktion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2A3D6E-F43B-74F0-4758-2738D4E16A86}"/>
              </a:ext>
            </a:extLst>
          </p:cNvPr>
          <p:cNvSpPr txBox="1"/>
          <p:nvPr/>
        </p:nvSpPr>
        <p:spPr>
          <a:xfrm>
            <a:off x="9161765" y="80532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Zuordnen: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448E4CF-201F-D934-78F5-A77D29DAB9C1}"/>
              </a:ext>
            </a:extLst>
          </p:cNvPr>
          <p:cNvSpPr txBox="1"/>
          <p:nvPr/>
        </p:nvSpPr>
        <p:spPr>
          <a:xfrm>
            <a:off x="4946860" y="3616383"/>
            <a:ext cx="13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Ausgabefach</a:t>
            </a:r>
          </a:p>
        </p:txBody>
      </p:sp>
    </p:spTree>
    <p:extLst>
      <p:ext uri="{BB962C8B-B14F-4D97-AF65-F5344CB8AC3E}">
        <p14:creationId xmlns:p14="http://schemas.microsoft.com/office/powerpoint/2010/main" val="203662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0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Engelmeier</dc:creator>
  <cp:lastModifiedBy>Marius Engelmeier</cp:lastModifiedBy>
  <cp:revision>1</cp:revision>
  <dcterms:created xsi:type="dcterms:W3CDTF">2022-11-15T14:15:45Z</dcterms:created>
  <dcterms:modified xsi:type="dcterms:W3CDTF">2022-11-15T14:42:13Z</dcterms:modified>
</cp:coreProperties>
</file>