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41" r:id="rId2"/>
    <p:sldId id="760" r:id="rId3"/>
    <p:sldId id="752" r:id="rId4"/>
    <p:sldId id="751" r:id="rId5"/>
    <p:sldId id="7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52"/>
            <p14:sldId id="751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5001988"/>
            <a:ext cx="10363200" cy="1362075"/>
          </a:xfrm>
        </p:spPr>
        <p:txBody>
          <a:bodyPr/>
          <a:lstStyle/>
          <a:p>
            <a:r>
              <a:rPr lang="de-DE" dirty="0"/>
              <a:t>Advanced Functions and Debugging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3489848"/>
            <a:ext cx="10363200" cy="1500187"/>
          </a:xfrm>
        </p:spPr>
        <p:txBody>
          <a:bodyPr/>
          <a:lstStyle/>
          <a:p>
            <a:r>
              <a:rPr lang="en-DE" dirty="0"/>
              <a:t>P</a:t>
            </a:r>
            <a:r>
              <a:rPr lang="en-US" dirty="0"/>
              <a:t>o</a:t>
            </a:r>
            <a:r>
              <a:rPr lang="en-DE" dirty="0"/>
              <a:t>w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f</a:t>
            </a:r>
            <a:r>
              <a:rPr lang="en-DE" dirty="0"/>
              <a:t>u</a:t>
            </a:r>
            <a:r>
              <a:rPr lang="en-US" dirty="0"/>
              <a:t>l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 err="1"/>
              <a:t>sc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y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ABC1-07A0-4BF6-9A30-1F9286BE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71" y="713501"/>
            <a:ext cx="5689601" cy="32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Advanced functions and </a:t>
            </a:r>
            <a:r>
              <a:rPr lang="en-US" b="1" dirty="0" err="1">
                <a:solidFill>
                  <a:schemeClr val="accent2"/>
                </a:solidFill>
              </a:rPr>
              <a:t>debuggin</a:t>
            </a:r>
            <a:r>
              <a:rPr lang="en-DE" b="1" dirty="0">
                <a:solidFill>
                  <a:schemeClr val="accent2"/>
                </a:solidFill>
              </a:rPr>
              <a:t>g</a:t>
            </a:r>
            <a:endParaRPr lang="de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FAB0-7B0C-4276-A79F-457F5270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Anonymous Functions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8B7B-8EF9-4DBA-8532-217BA5B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Functions can also be created as handles, usually in just one line</a:t>
            </a:r>
          </a:p>
          <a:p>
            <a:pPr lvl="1"/>
            <a:r>
              <a:rPr lang="de-DE" dirty="0"/>
              <a:t>myFunc = @(input) usage(input);</a:t>
            </a:r>
          </a:p>
          <a:p>
            <a:pPr lvl="2"/>
            <a:r>
              <a:rPr lang="de-DE" dirty="0"/>
              <a:t>mySquareFunc = @(x) x^2;</a:t>
            </a:r>
          </a:p>
          <a:p>
            <a:pPr lvl="1"/>
            <a:r>
              <a:rPr lang="de-DE" dirty="0"/>
              <a:t>Multiple inputs are possible as well</a:t>
            </a:r>
          </a:p>
          <a:p>
            <a:pPr lvl="2"/>
            <a:r>
              <a:rPr lang="de-DE" dirty="0"/>
              <a:t>myLineFunc = @(x,a,b) a*x+b;</a:t>
            </a:r>
          </a:p>
          <a:p>
            <a:r>
              <a:rPr lang="de-DE" dirty="0"/>
              <a:t>They can be used like regular functions inside the script or larger function</a:t>
            </a:r>
          </a:p>
          <a:p>
            <a:r>
              <a:rPr lang="de-DE" dirty="0"/>
              <a:t>Beware: They DO have access to the workspace they have been created in!</a:t>
            </a:r>
          </a:p>
          <a:p>
            <a:pPr lvl="1"/>
            <a:r>
              <a:rPr lang="de-DE" dirty="0"/>
              <a:t>Starting in MATLAB 2017</a:t>
            </a:r>
          </a:p>
        </p:txBody>
      </p:sp>
    </p:spTree>
    <p:extLst>
      <p:ext uri="{BB962C8B-B14F-4D97-AF65-F5344CB8AC3E}">
        <p14:creationId xmlns:p14="http://schemas.microsoft.com/office/powerpoint/2010/main" val="43559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FAB0-7B0C-4276-A79F-457F5270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Functions</a:t>
            </a:r>
            <a:r>
              <a:rPr lang="en-DE" dirty="0"/>
              <a:t> </a:t>
            </a:r>
            <a:r>
              <a:rPr lang="en-US" dirty="0"/>
              <a:t>I</a:t>
            </a:r>
            <a:r>
              <a:rPr lang="en-DE" dirty="0"/>
              <a:t>n</a:t>
            </a:r>
            <a:r>
              <a:rPr lang="en-US" dirty="0"/>
              <a:t>p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8B7B-8EF9-4DBA-8532-217BA5B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Instead of having necessary parameters to </a:t>
            </a:r>
            <a:r>
              <a:rPr lang="en-US" dirty="0"/>
              <a:t>p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s </a:t>
            </a:r>
            <a:r>
              <a:rPr lang="en-US" dirty="0"/>
              <a:t>a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/>
              <a:t>u</a:t>
            </a:r>
            <a:r>
              <a:rPr lang="en-US" dirty="0"/>
              <a:t>n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n, </a:t>
            </a:r>
            <a:r>
              <a:rPr lang="en-US" dirty="0"/>
              <a:t>w</a:t>
            </a:r>
            <a:r>
              <a:rPr lang="en-DE" dirty="0"/>
              <a:t>e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 keys and values</a:t>
            </a:r>
          </a:p>
          <a:p>
            <a:pPr lvl="1"/>
            <a:r>
              <a:rPr lang="en-US" dirty="0"/>
              <a:t>E</a:t>
            </a:r>
            <a:r>
              <a:rPr lang="en-DE" dirty="0"/>
              <a:t>.g. “</a:t>
            </a:r>
            <a:r>
              <a:rPr lang="en-US" dirty="0" err="1"/>
              <a:t>raincloud_plot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, '</a:t>
            </a:r>
            <a:r>
              <a:rPr lang="en-US" dirty="0" err="1"/>
              <a:t>box_on</a:t>
            </a:r>
            <a:r>
              <a:rPr lang="en-US" dirty="0"/>
              <a:t>', 1, </a:t>
            </a:r>
            <a:r>
              <a:rPr lang="en-DE" dirty="0"/>
              <a:t>‘</a:t>
            </a:r>
            <a:r>
              <a:rPr lang="en-US" dirty="0" err="1"/>
              <a:t>connecting_lines</a:t>
            </a:r>
            <a:r>
              <a:rPr lang="en-US" dirty="0"/>
              <a:t>’,</a:t>
            </a:r>
            <a:r>
              <a:rPr lang="en-DE" dirty="0"/>
              <a:t> 1</a:t>
            </a:r>
            <a:r>
              <a:rPr lang="en-US" dirty="0"/>
              <a:t>)</a:t>
            </a:r>
            <a:r>
              <a:rPr lang="en-DE" dirty="0"/>
              <a:t>”</a:t>
            </a:r>
          </a:p>
          <a:p>
            <a:pPr lvl="1"/>
            <a:r>
              <a:rPr lang="en-DE" dirty="0"/>
              <a:t>M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y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p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l 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p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f</a:t>
            </a:r>
            <a:r>
              <a:rPr lang="en-DE" dirty="0"/>
              <a:t>f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n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/>
              <a:t>e</a:t>
            </a:r>
            <a:r>
              <a:rPr lang="en-DE" dirty="0"/>
              <a:t>d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a</a:t>
            </a:r>
            <a:r>
              <a:rPr lang="en-US" dirty="0"/>
              <a:t>u</a:t>
            </a:r>
            <a:r>
              <a:rPr lang="en-DE" dirty="0"/>
              <a:t>l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v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u</a:t>
            </a:r>
            <a:r>
              <a:rPr lang="en-US" dirty="0"/>
              <a:t>e</a:t>
            </a:r>
            <a:r>
              <a:rPr lang="en-DE" dirty="0"/>
              <a:t>s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 </a:t>
            </a:r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t</a:t>
            </a:r>
            <a:endParaRPr lang="en-DE" dirty="0"/>
          </a:p>
          <a:p>
            <a:pPr lvl="1"/>
            <a:r>
              <a:rPr lang="en-DE" dirty="0"/>
              <a:t>Input checks happen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s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with specified conditions for each parameter</a:t>
            </a:r>
          </a:p>
          <a:p>
            <a:pPr lvl="2"/>
            <a:r>
              <a:rPr lang="en-DE" dirty="0"/>
              <a:t>B</a:t>
            </a:r>
            <a:r>
              <a:rPr lang="en-US" dirty="0"/>
              <a:t>u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t-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o</a:t>
            </a:r>
            <a:r>
              <a:rPr lang="en-DE" dirty="0"/>
              <a:t>r </a:t>
            </a:r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l</a:t>
            </a:r>
            <a:r>
              <a:rPr lang="en-DE" dirty="0"/>
              <a:t>f-</a:t>
            </a:r>
            <a:r>
              <a:rPr lang="en-US" dirty="0"/>
              <a:t>b</a:t>
            </a:r>
            <a:r>
              <a:rPr lang="en-DE" dirty="0"/>
              <a:t>u</a:t>
            </a:r>
            <a:r>
              <a:rPr lang="en-US" dirty="0" err="1"/>
              <a:t>i</a:t>
            </a:r>
            <a:r>
              <a:rPr lang="en-DE" dirty="0"/>
              <a:t>l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 err="1"/>
              <a:t>nonymous</a:t>
            </a:r>
            <a:r>
              <a:rPr lang="en-DE" dirty="0"/>
              <a:t> functions possible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261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FAB0-7B0C-4276-A79F-457F5270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Functions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8B7B-8EF9-4DBA-8532-217BA5B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 is possible to create a function after another function in the same document</a:t>
            </a:r>
          </a:p>
          <a:p>
            <a:pPr lvl="1"/>
            <a:r>
              <a:rPr lang="de-DE" dirty="0"/>
              <a:t>It will only be known to MATLAB from inside the first function!</a:t>
            </a:r>
          </a:p>
          <a:p>
            <a:pPr lvl="1"/>
            <a:r>
              <a:rPr lang="de-DE" dirty="0"/>
              <a:t>It will also again have ist own workspace</a:t>
            </a:r>
          </a:p>
          <a:p>
            <a:pPr lvl="1"/>
            <a:r>
              <a:rPr lang="de-DE" dirty="0"/>
              <a:t>Only use this if you are sure that only your larger function will ever make use of the hidden function!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81124-8BDE-4A4A-B3EF-8E87F9FF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43" y="4223657"/>
            <a:ext cx="3507504" cy="2261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7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Advanced Functions and Debugging</vt:lpstr>
      <vt:lpstr>Topics</vt:lpstr>
      <vt:lpstr>Anonymous Functions</vt:lpstr>
      <vt:lpstr>Functions Input Parser</vt:lpstr>
      <vt:lpstr>Hidden Functions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1190</cp:revision>
  <cp:lastPrinted>2012-04-25T10:29:29Z</cp:lastPrinted>
  <dcterms:created xsi:type="dcterms:W3CDTF">2011-09-26T01:21:17Z</dcterms:created>
  <dcterms:modified xsi:type="dcterms:W3CDTF">2021-10-08T09:18:15Z</dcterms:modified>
</cp:coreProperties>
</file>