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741" r:id="rId2"/>
    <p:sldId id="760" r:id="rId3"/>
    <p:sldId id="742" r:id="rId4"/>
    <p:sldId id="743" r:id="rId5"/>
    <p:sldId id="744" r:id="rId6"/>
    <p:sldId id="746" r:id="rId7"/>
    <p:sldId id="74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F1F600-2C94-404C-93F9-6B731EC76BBB}">
          <p14:sldIdLst>
            <p14:sldId id="741"/>
            <p14:sldId id="760"/>
            <p14:sldId id="742"/>
            <p14:sldId id="743"/>
            <p14:sldId id="744"/>
            <p14:sldId id="746"/>
            <p14:sldId id="7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20C"/>
    <a:srgbClr val="008080"/>
    <a:srgbClr val="FF6E1E"/>
    <a:srgbClr val="9E9D10"/>
    <a:srgbClr val="DFE88C"/>
    <a:srgbClr val="0F608A"/>
    <a:srgbClr val="B4B4B4"/>
    <a:srgbClr val="009999"/>
    <a:srgbClr val="901D1D"/>
    <a:srgbClr val="8F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1" autoAdjust="0"/>
    <p:restoredTop sz="93208" autoAdjust="0"/>
  </p:normalViewPr>
  <p:slideViewPr>
    <p:cSldViewPr snapToGrid="0" snapToObjects="1">
      <p:cViewPr varScale="1">
        <p:scale>
          <a:sx n="84" d="100"/>
          <a:sy n="84" d="100"/>
        </p:scale>
        <p:origin x="816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AAEF3-A68E-E340-8479-4C468B1FF869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42052-D995-B343-BB15-18CEA33EA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414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55AA9-C4E1-A042-8AB3-95958279511B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7CEE1-8573-AF40-BDEB-BABADE4B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02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7CEE1-8573-AF40-BDEB-BABADE4B26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97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54847"/>
            <a:ext cx="10363200" cy="68969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60840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subsubtitle style</a:t>
            </a:r>
          </a:p>
        </p:txBody>
      </p:sp>
      <p:pic>
        <p:nvPicPr>
          <p:cNvPr id="4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31" y="6052229"/>
            <a:ext cx="2899622" cy="726171"/>
          </a:xfrm>
          <a:prstGeom prst="rect">
            <a:avLst/>
          </a:prstGeom>
        </p:spPr>
      </p:pic>
      <p:pic>
        <p:nvPicPr>
          <p:cNvPr id="5" name="Grafik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058" y="6052229"/>
            <a:ext cx="975803" cy="72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7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1342665" y="1"/>
            <a:ext cx="9545256" cy="922295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rgbClr val="901D1D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idx="1"/>
          </p:nvPr>
        </p:nvSpPr>
        <p:spPr>
          <a:xfrm>
            <a:off x="406400" y="1133475"/>
            <a:ext cx="11480800" cy="5140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1pPr>
            <a:lvl2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3pPr>
            <a:lvl4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10491659" y="6531022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08EBF97-D2B9-483C-ACCA-2C74E35E5295}" type="slidenum">
              <a:rPr lang="en-US" sz="1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‹#›</a:t>
            </a:fld>
            <a:endParaRPr lang="en-US" sz="1400" baseline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3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n>
                  <a:noFill/>
                </a:ln>
                <a:effectLst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894761"/>
            <a:ext cx="103632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491659" y="6531022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08EBF97-D2B9-483C-ACCA-2C74E35E5295}" type="slidenum">
              <a:rPr lang="en-US" sz="1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‹#›</a:t>
            </a:fld>
            <a:endParaRPr lang="en-US" sz="1400" baseline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12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28486" y="36498"/>
            <a:ext cx="87118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212" y="1825777"/>
            <a:ext cx="11234028" cy="4493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</a:t>
            </a:r>
            <a:r>
              <a:rPr lang="en-US" noProof="0" dirty="0" err="1"/>
              <a:t>levelBiopsychologische</a:t>
            </a:r>
            <a:r>
              <a:rPr lang="en-US" noProof="0" dirty="0"/>
              <a:t> Met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0" y="6403469"/>
            <a:ext cx="1433246" cy="358937"/>
          </a:xfrm>
          <a:prstGeom prst="rect">
            <a:avLst/>
          </a:prstGeom>
        </p:spPr>
      </p:pic>
      <p:pic>
        <p:nvPicPr>
          <p:cNvPr id="7" name="Grafik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617" y="6422381"/>
            <a:ext cx="482327" cy="35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1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901D1D"/>
          </a:solidFill>
          <a:effectLst/>
          <a:latin typeface="Calibri" panose="020F0502020204030204" pitchFamily="34" charset="0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Visualization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Figures</a:t>
            </a:r>
            <a:r>
              <a:rPr lang="de-DE" dirty="0"/>
              <a:t>, </a:t>
            </a:r>
            <a:r>
              <a:rPr lang="de-DE" dirty="0" err="1"/>
              <a:t>axes</a:t>
            </a:r>
            <a:r>
              <a:rPr lang="de-DE" dirty="0"/>
              <a:t>, </a:t>
            </a:r>
            <a:r>
              <a:rPr lang="de-DE" dirty="0" err="1"/>
              <a:t>subplots</a:t>
            </a:r>
            <a:r>
              <a:rPr lang="de-DE" dirty="0"/>
              <a:t>, </a:t>
            </a:r>
            <a:r>
              <a:rPr lang="de-DE" dirty="0" err="1"/>
              <a:t>get</a:t>
            </a:r>
            <a:r>
              <a:rPr lang="de-DE" dirty="0"/>
              <a:t> &amp; </a:t>
            </a:r>
            <a:r>
              <a:rPr lang="de-DE" dirty="0" err="1"/>
              <a:t>set</a:t>
            </a:r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759CB5-C51D-43D8-ADF9-A5A2E19F9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784" y="1460302"/>
            <a:ext cx="4762500" cy="4124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740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de-DE" dirty="0"/>
              <a:t>GUI and basic calculations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1</a:t>
            </a:r>
            <a:r>
              <a:rPr lang="de-DE" dirty="0"/>
              <a:t>: Scripts, style, and variable classes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2</a:t>
            </a:r>
            <a:r>
              <a:rPr lang="de-DE" dirty="0"/>
              <a:t>: Control statements and loops</a:t>
            </a:r>
            <a:endParaRPr lang="en-DE" dirty="0"/>
          </a:p>
          <a:p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Visualization 1</a:t>
            </a:r>
            <a:r>
              <a:rPr lang="de-DE" dirty="0"/>
              <a:t>: </a:t>
            </a:r>
            <a:r>
              <a:rPr lang="de-DE" b="1" dirty="0">
                <a:solidFill>
                  <a:srgbClr val="C00000"/>
                </a:solidFill>
              </a:rPr>
              <a:t>Basics, subplots, get and set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3</a:t>
            </a:r>
            <a:r>
              <a:rPr lang="de-DE" dirty="0"/>
              <a:t>: Functions</a:t>
            </a:r>
            <a:endParaRPr lang="en-DE" dirty="0"/>
          </a:p>
          <a:p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Visualization 2</a:t>
            </a:r>
            <a:r>
              <a:rPr lang="de-DE" dirty="0"/>
              <a:t>: Descriptive plots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4</a:t>
            </a:r>
            <a:r>
              <a:rPr lang="de-DE" dirty="0"/>
              <a:t>: Basic input and output</a:t>
            </a:r>
            <a:endParaRPr lang="en-DE" dirty="0"/>
          </a:p>
          <a:p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Visualization 3</a:t>
            </a:r>
            <a:r>
              <a:rPr lang="de-DE" dirty="0"/>
              <a:t>: Distribution and 3D plots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5</a:t>
            </a:r>
            <a:r>
              <a:rPr lang="de-DE" dirty="0"/>
              <a:t>: Input and output specials</a:t>
            </a:r>
            <a:r>
              <a:rPr lang="en-DE" dirty="0"/>
              <a:t> – </a:t>
            </a:r>
            <a:r>
              <a:rPr lang="en-US" dirty="0"/>
              <a:t>l</a:t>
            </a:r>
            <a:r>
              <a:rPr lang="en-DE" dirty="0"/>
              <a:t>a</a:t>
            </a:r>
            <a:r>
              <a:rPr lang="en-US" dirty="0"/>
              <a:t>s</a:t>
            </a:r>
            <a:r>
              <a:rPr lang="en-DE" dirty="0"/>
              <a:t>t </a:t>
            </a:r>
            <a:r>
              <a:rPr lang="en-US" dirty="0"/>
              <a:t>l</a:t>
            </a:r>
            <a:r>
              <a:rPr lang="en-DE" dirty="0"/>
              <a:t>e</a:t>
            </a:r>
            <a:r>
              <a:rPr lang="en-US" dirty="0"/>
              <a:t>c</a:t>
            </a:r>
            <a:r>
              <a:rPr lang="en-DE" dirty="0"/>
              <a:t>t</a:t>
            </a:r>
            <a:r>
              <a:rPr lang="en-US" dirty="0"/>
              <a:t>u</a:t>
            </a:r>
            <a:r>
              <a:rPr lang="en-DE" dirty="0"/>
              <a:t>r</a:t>
            </a:r>
            <a:r>
              <a:rPr lang="en-US" dirty="0"/>
              <a:t>e</a:t>
            </a:r>
            <a:r>
              <a:rPr lang="en-DE" dirty="0"/>
              <a:t> </a:t>
            </a:r>
            <a:r>
              <a:rPr lang="en-US" dirty="0"/>
              <a:t>b</a:t>
            </a:r>
            <a:r>
              <a:rPr lang="en-DE" dirty="0"/>
              <a:t>e</a:t>
            </a:r>
            <a:r>
              <a:rPr lang="en-US" dirty="0"/>
              <a:t>f</a:t>
            </a:r>
            <a:r>
              <a:rPr lang="en-DE" dirty="0"/>
              <a:t>o</a:t>
            </a:r>
            <a:r>
              <a:rPr lang="en-US" dirty="0"/>
              <a:t>r</a:t>
            </a:r>
            <a:r>
              <a:rPr lang="en-DE" dirty="0"/>
              <a:t>e holidays</a:t>
            </a:r>
            <a:endParaRPr lang="de-DE" dirty="0"/>
          </a:p>
          <a:p>
            <a:r>
              <a:rPr lang="de-DE" b="1" dirty="0">
                <a:solidFill>
                  <a:schemeClr val="accent6"/>
                </a:solidFill>
              </a:rPr>
              <a:t>Machine Learning 1</a:t>
            </a:r>
            <a:r>
              <a:rPr lang="de-DE" dirty="0"/>
              <a:t>: Introduction and dimension reduction</a:t>
            </a:r>
          </a:p>
          <a:p>
            <a:r>
              <a:rPr lang="de-DE" b="1" dirty="0">
                <a:solidFill>
                  <a:schemeClr val="accent6"/>
                </a:solidFill>
              </a:rPr>
              <a:t>Machine Learning 2</a:t>
            </a:r>
            <a:r>
              <a:rPr lang="de-DE" dirty="0"/>
              <a:t>: Clustering</a:t>
            </a:r>
          </a:p>
          <a:p>
            <a:r>
              <a:rPr lang="de-DE" b="1" dirty="0">
                <a:solidFill>
                  <a:schemeClr val="accent6"/>
                </a:solidFill>
              </a:rPr>
              <a:t>Machine Learning 3</a:t>
            </a:r>
            <a:r>
              <a:rPr lang="de-DE" dirty="0"/>
              <a:t>: Classification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6</a:t>
            </a:r>
            <a:r>
              <a:rPr lang="de-DE" dirty="0"/>
              <a:t>: Efficiency and debugging basics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7</a:t>
            </a:r>
            <a:r>
              <a:rPr lang="de-DE" dirty="0"/>
              <a:t>: </a:t>
            </a:r>
            <a:r>
              <a:rPr lang="en-US" dirty="0"/>
              <a:t>Advanced functions and </a:t>
            </a:r>
            <a:r>
              <a:rPr lang="en-US" dirty="0" err="1"/>
              <a:t>debuggin</a:t>
            </a:r>
            <a:r>
              <a:rPr lang="en-DE" dirty="0"/>
              <a:t>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7344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Visualization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Vital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analysis</a:t>
            </a:r>
            <a:endParaRPr lang="de-DE" dirty="0"/>
          </a:p>
          <a:p>
            <a:pPr lvl="1"/>
            <a:r>
              <a:rPr lang="de-DE" dirty="0" err="1"/>
              <a:t>Can‘t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overstated</a:t>
            </a:r>
            <a:endParaRPr lang="de-DE" dirty="0"/>
          </a:p>
          <a:p>
            <a:pPr lvl="1"/>
            <a:r>
              <a:rPr lang="de-DE" dirty="0" err="1"/>
              <a:t>Humans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, </a:t>
            </a:r>
          </a:p>
          <a:p>
            <a:pPr marL="457200" lvl="1" indent="0">
              <a:buNone/>
            </a:pPr>
            <a:r>
              <a:rPr lang="de-DE" dirty="0"/>
              <a:t>	so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shall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! </a:t>
            </a:r>
          </a:p>
          <a:p>
            <a:pPr lvl="1"/>
            <a:r>
              <a:rPr lang="de-DE" dirty="0" err="1"/>
              <a:t>Gives</a:t>
            </a:r>
            <a:r>
              <a:rPr lang="de-DE" dirty="0"/>
              <a:t> an </a:t>
            </a:r>
            <a:r>
              <a:rPr lang="de-DE" dirty="0" err="1"/>
              <a:t>impression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</a:p>
          <a:p>
            <a:pPr marL="457200" lvl="1" indent="0">
              <a:buNone/>
            </a:pPr>
            <a:r>
              <a:rPr lang="de-DE" dirty="0"/>
              <a:t>	</a:t>
            </a:r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outliers</a:t>
            </a:r>
            <a:r>
              <a:rPr lang="de-DE" dirty="0"/>
              <a:t>, </a:t>
            </a:r>
            <a:r>
              <a:rPr lang="de-DE" dirty="0" err="1"/>
              <a:t>strange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 etc.</a:t>
            </a:r>
          </a:p>
          <a:p>
            <a:r>
              <a:rPr lang="de-DE" dirty="0" err="1"/>
              <a:t>Plotting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form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art</a:t>
            </a:r>
            <a:r>
              <a:rPr lang="de-DE" dirty="0"/>
              <a:t>, but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factors</a:t>
            </a:r>
            <a:endParaRPr lang="de-DE" dirty="0"/>
          </a:p>
          <a:p>
            <a:pPr lvl="1"/>
            <a:r>
              <a:rPr lang="de-DE" dirty="0" err="1"/>
              <a:t>Meaningful</a:t>
            </a:r>
            <a:r>
              <a:rPr lang="de-DE" dirty="0"/>
              <a:t> title</a:t>
            </a:r>
          </a:p>
          <a:p>
            <a:pPr lvl="1"/>
            <a:r>
              <a:rPr lang="de-DE" dirty="0" err="1"/>
              <a:t>Axes</a:t>
            </a:r>
            <a:r>
              <a:rPr lang="de-DE" dirty="0"/>
              <a:t> </a:t>
            </a:r>
            <a:r>
              <a:rPr lang="de-DE" dirty="0" err="1"/>
              <a:t>labels</a:t>
            </a:r>
            <a:r>
              <a:rPr lang="de-DE" dirty="0"/>
              <a:t> (</a:t>
            </a:r>
            <a:r>
              <a:rPr lang="de-DE" dirty="0" err="1"/>
              <a:t>units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Meaningful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Font </a:t>
            </a:r>
            <a:r>
              <a:rPr lang="de-DE" dirty="0" err="1"/>
              <a:t>size</a:t>
            </a:r>
            <a:r>
              <a:rPr lang="de-DE" dirty="0"/>
              <a:t>!</a:t>
            </a:r>
          </a:p>
          <a:p>
            <a:pPr lvl="1"/>
            <a:r>
              <a:rPr lang="de-DE" dirty="0" err="1"/>
              <a:t>Distinguishable</a:t>
            </a:r>
            <a:r>
              <a:rPr lang="de-DE" dirty="0"/>
              <a:t> </a:t>
            </a:r>
            <a:r>
              <a:rPr lang="de-DE" dirty="0" err="1"/>
              <a:t>lines</a:t>
            </a:r>
            <a:endParaRPr lang="de-DE" dirty="0"/>
          </a:p>
          <a:p>
            <a:pPr lvl="1"/>
            <a:r>
              <a:rPr lang="de-DE" dirty="0"/>
              <a:t>Legend/</a:t>
            </a:r>
            <a:r>
              <a:rPr lang="de-DE" dirty="0" err="1"/>
              <a:t>Colorscale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necessary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4145276"/>
            <a:ext cx="3319778" cy="2479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10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Examples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45" y="1238474"/>
            <a:ext cx="8642850" cy="4582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737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68" y="1238474"/>
            <a:ext cx="8642850" cy="4625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Examples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4819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Plotting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Figure</a:t>
            </a:r>
            <a:endParaRPr lang="de-DE" dirty="0"/>
          </a:p>
          <a:p>
            <a:pPr lvl="1"/>
            <a:r>
              <a:rPr lang="de-DE" dirty="0"/>
              <a:t>Relevant optional </a:t>
            </a:r>
            <a:r>
              <a:rPr lang="de-DE" dirty="0" err="1"/>
              <a:t>arguments</a:t>
            </a:r>
            <a:r>
              <a:rPr lang="de-DE" dirty="0"/>
              <a:t>: (&lt;</a:t>
            </a:r>
            <a:r>
              <a:rPr lang="de-DE" dirty="0" err="1"/>
              <a:t>number</a:t>
            </a:r>
            <a:r>
              <a:rPr lang="de-DE" dirty="0"/>
              <a:t>&gt;, ‚</a:t>
            </a:r>
            <a:r>
              <a:rPr lang="de-DE" dirty="0" err="1"/>
              <a:t>color</a:t>
            </a:r>
            <a:r>
              <a:rPr lang="de-DE" dirty="0"/>
              <a:t>‘, ‚</a:t>
            </a:r>
            <a:r>
              <a:rPr lang="de-DE" dirty="0" err="1"/>
              <a:t>white</a:t>
            </a:r>
            <a:r>
              <a:rPr lang="de-DE" dirty="0"/>
              <a:t>‘)</a:t>
            </a:r>
          </a:p>
          <a:p>
            <a:pPr lvl="1"/>
            <a:r>
              <a:rPr lang="de-DE" dirty="0" err="1"/>
              <a:t>Clf</a:t>
            </a:r>
            <a:r>
              <a:rPr lang="de-DE" dirty="0"/>
              <a:t> -&gt;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figure</a:t>
            </a:r>
            <a:endParaRPr lang="de-DE" dirty="0"/>
          </a:p>
          <a:p>
            <a:pPr lvl="1"/>
            <a:r>
              <a:rPr lang="de-DE" dirty="0"/>
              <a:t>Close -&gt; </a:t>
            </a:r>
            <a:r>
              <a:rPr lang="de-DE" dirty="0" err="1"/>
              <a:t>surprise</a:t>
            </a:r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plot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axes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figure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draw</a:t>
            </a:r>
            <a:endParaRPr lang="de-DE" dirty="0"/>
          </a:p>
          <a:p>
            <a:pPr lvl="1"/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plots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overwritten</a:t>
            </a:r>
            <a:r>
              <a:rPr lang="de-DE" dirty="0"/>
              <a:t>, </a:t>
            </a:r>
            <a:r>
              <a:rPr lang="de-DE" dirty="0" err="1"/>
              <a:t>except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„hold on“</a:t>
            </a:r>
          </a:p>
          <a:p>
            <a:pPr lvl="1"/>
            <a:r>
              <a:rPr lang="de-DE" dirty="0" err="1"/>
              <a:t>Axes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cleared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„</a:t>
            </a:r>
            <a:r>
              <a:rPr lang="de-DE" dirty="0" err="1"/>
              <a:t>cla</a:t>
            </a:r>
            <a:r>
              <a:rPr lang="de-DE" dirty="0"/>
              <a:t>“</a:t>
            </a:r>
          </a:p>
          <a:p>
            <a:r>
              <a:rPr lang="de-DE" dirty="0"/>
              <a:t>Multiple </a:t>
            </a:r>
            <a:r>
              <a:rPr lang="de-DE" dirty="0" err="1"/>
              <a:t>axes</a:t>
            </a:r>
            <a:r>
              <a:rPr lang="de-DE" dirty="0"/>
              <a:t> per </a:t>
            </a:r>
            <a:r>
              <a:rPr lang="de-DE" dirty="0" err="1"/>
              <a:t>figure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posible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subplot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706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Get</a:t>
            </a:r>
            <a:r>
              <a:rPr lang="de-DE" dirty="0"/>
              <a:t> &amp;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Get</a:t>
            </a:r>
            <a:r>
              <a:rPr lang="de-DE" dirty="0"/>
              <a:t> &amp; Set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ways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in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languages</a:t>
            </a:r>
            <a:endParaRPr lang="de-DE" dirty="0"/>
          </a:p>
          <a:p>
            <a:r>
              <a:rPr lang="de-DE" dirty="0"/>
              <a:t>MATLAB </a:t>
            </a:r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mainly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plotting</a:t>
            </a:r>
            <a:endParaRPr lang="de-DE" dirty="0"/>
          </a:p>
          <a:p>
            <a:r>
              <a:rPr lang="de-DE" dirty="0" err="1"/>
              <a:t>Figures</a:t>
            </a:r>
            <a:r>
              <a:rPr lang="de-DE" dirty="0"/>
              <a:t>, </a:t>
            </a:r>
            <a:r>
              <a:rPr lang="de-DE" dirty="0" err="1"/>
              <a:t>axes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figures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plots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axes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properties</a:t>
            </a:r>
            <a:r>
              <a:rPr lang="de-DE" dirty="0"/>
              <a:t>,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accessed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changed</a:t>
            </a:r>
            <a:endParaRPr lang="de-DE" dirty="0"/>
          </a:p>
          <a:p>
            <a:pPr lvl="1"/>
            <a:r>
              <a:rPr lang="de-DE" dirty="0" err="1"/>
              <a:t>gca</a:t>
            </a:r>
            <a:r>
              <a:rPr lang="de-DE" dirty="0"/>
              <a:t> =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currect</a:t>
            </a:r>
            <a:r>
              <a:rPr lang="de-DE" dirty="0"/>
              <a:t> </a:t>
            </a:r>
            <a:r>
              <a:rPr lang="de-DE" dirty="0" err="1"/>
              <a:t>axes</a:t>
            </a:r>
            <a:r>
              <a:rPr lang="de-DE" dirty="0"/>
              <a:t>, </a:t>
            </a:r>
            <a:r>
              <a:rPr lang="de-DE" dirty="0" err="1"/>
              <a:t>gcf</a:t>
            </a:r>
            <a:r>
              <a:rPr lang="de-DE" dirty="0"/>
              <a:t> =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figure</a:t>
            </a:r>
            <a:endParaRPr lang="de-DE" dirty="0"/>
          </a:p>
          <a:p>
            <a:pPr lvl="1"/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a </a:t>
            </a:r>
            <a:r>
              <a:rPr lang="de-DE" dirty="0" err="1"/>
              <a:t>figure</a:t>
            </a:r>
            <a:r>
              <a:rPr lang="de-DE" dirty="0"/>
              <a:t>, </a:t>
            </a:r>
            <a:r>
              <a:rPr lang="de-DE" dirty="0" err="1"/>
              <a:t>axes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plots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also save </a:t>
            </a:r>
            <a:r>
              <a:rPr lang="de-DE" dirty="0" err="1"/>
              <a:t>handles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them</a:t>
            </a:r>
            <a:endParaRPr lang="de-DE" dirty="0"/>
          </a:p>
          <a:p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all </a:t>
            </a:r>
            <a:r>
              <a:rPr lang="de-DE" dirty="0" err="1"/>
              <a:t>kinds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properties</a:t>
            </a:r>
            <a:r>
              <a:rPr lang="de-DE" dirty="0"/>
              <a:t>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figure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code</a:t>
            </a:r>
            <a:endParaRPr lang="de-DE" dirty="0"/>
          </a:p>
          <a:p>
            <a:pPr lvl="1"/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also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GUI, but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it‘s</a:t>
            </a:r>
            <a:r>
              <a:rPr lang="de-DE" dirty="0"/>
              <a:t> not </a:t>
            </a:r>
            <a:r>
              <a:rPr lang="de-DE" dirty="0" err="1"/>
              <a:t>reproducible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2293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322</Words>
  <Application>Microsoft Office PowerPoint</Application>
  <PresentationFormat>Widescreen</PresentationFormat>
  <Paragraphs>53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Office Theme</vt:lpstr>
      <vt:lpstr>Data Visualization</vt:lpstr>
      <vt:lpstr>Topics</vt:lpstr>
      <vt:lpstr>Data Visualization</vt:lpstr>
      <vt:lpstr>Data Visualization Examples</vt:lpstr>
      <vt:lpstr>Data Visualization Examples</vt:lpstr>
      <vt:lpstr>Plotting</vt:lpstr>
      <vt:lpstr>Get &amp; Set</vt:lpstr>
    </vt:vector>
  </TitlesOfParts>
  <Company>SCCN UCSD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Gramann</dc:creator>
  <cp:lastModifiedBy>marius</cp:lastModifiedBy>
  <cp:revision>1153</cp:revision>
  <cp:lastPrinted>2012-04-25T10:29:29Z</cp:lastPrinted>
  <dcterms:created xsi:type="dcterms:W3CDTF">2011-09-26T01:21:17Z</dcterms:created>
  <dcterms:modified xsi:type="dcterms:W3CDTF">2021-10-07T16:52:34Z</dcterms:modified>
</cp:coreProperties>
</file>