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41" r:id="rId2"/>
    <p:sldId id="760" r:id="rId3"/>
    <p:sldId id="756" r:id="rId4"/>
    <p:sldId id="757" r:id="rId5"/>
    <p:sldId id="758" r:id="rId6"/>
    <p:sldId id="7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60"/>
            <p14:sldId id="756"/>
            <p14:sldId id="757"/>
            <p14:sldId id="758"/>
            <p14:sldId id="7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 autoAdjust="0"/>
    <p:restoredTop sz="93208" autoAdjust="0"/>
  </p:normalViewPr>
  <p:slideViewPr>
    <p:cSldViewPr snapToGrid="0" snapToObjects="1">
      <p:cViewPr varScale="1">
        <p:scale>
          <a:sx n="84" d="100"/>
          <a:sy n="84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reusable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20" y="545891"/>
            <a:ext cx="6285714" cy="26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E28BE1-9F76-4FC8-981D-83A20E8931F0}"/>
              </a:ext>
            </a:extLst>
          </p:cNvPr>
          <p:cNvSpPr/>
          <p:nvPr/>
        </p:nvSpPr>
        <p:spPr>
          <a:xfrm>
            <a:off x="8711034" y="3199108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https://xkcd.com/974/</a:t>
            </a:r>
          </a:p>
        </p:txBody>
      </p:sp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</a:t>
            </a:r>
            <a:r>
              <a:rPr lang="de-DE" b="1" dirty="0">
                <a:solidFill>
                  <a:srgbClr val="C00000"/>
                </a:solidFill>
              </a:rPr>
              <a:t>Functions</a:t>
            </a:r>
            <a:endParaRPr lang="en-DE" b="1" dirty="0">
              <a:solidFill>
                <a:srgbClr val="C00000"/>
              </a:solidFill>
            </a:endParaRPr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Excursion</a:t>
            </a:r>
            <a:r>
              <a:rPr lang="de-DE" dirty="0"/>
              <a:t>: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practices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Hard </a:t>
            </a:r>
            <a:r>
              <a:rPr lang="de-DE" dirty="0" err="1"/>
              <a:t>vs</a:t>
            </a:r>
            <a:r>
              <a:rPr lang="de-DE" dirty="0"/>
              <a:t> soft </a:t>
            </a:r>
            <a:r>
              <a:rPr lang="de-DE" dirty="0" err="1"/>
              <a:t>coding</a:t>
            </a:r>
            <a:endParaRPr lang="de-DE" dirty="0"/>
          </a:p>
          <a:p>
            <a:pPr lvl="1"/>
            <a:r>
              <a:rPr lang="de-DE" dirty="0"/>
              <a:t>Hard </a:t>
            </a:r>
            <a:r>
              <a:rPr lang="de-DE" dirty="0" err="1"/>
              <a:t>coding</a:t>
            </a:r>
            <a:r>
              <a:rPr lang="de-DE" dirty="0"/>
              <a:t>: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somewhere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  <a:p>
            <a:pPr lvl="2"/>
            <a:r>
              <a:rPr lang="de-DE" dirty="0" err="1"/>
              <a:t>Tempting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in a </a:t>
            </a:r>
            <a:r>
              <a:rPr lang="de-DE" dirty="0" err="1"/>
              <a:t>hurry</a:t>
            </a:r>
            <a:r>
              <a:rPr lang="de-DE" dirty="0"/>
              <a:t>, but </a:t>
            </a:r>
            <a:r>
              <a:rPr lang="de-DE" dirty="0" err="1"/>
              <a:t>painful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endParaRPr lang="de-DE" dirty="0"/>
          </a:p>
          <a:p>
            <a:pPr lvl="1"/>
            <a:r>
              <a:rPr lang="de-DE" dirty="0"/>
              <a:t>Soft </a:t>
            </a:r>
            <a:r>
              <a:rPr lang="de-DE" dirty="0" err="1"/>
              <a:t>coding</a:t>
            </a:r>
            <a:r>
              <a:rPr lang="de-DE" dirty="0"/>
              <a:t>: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variables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  <a:p>
            <a:pPr lvl="2"/>
            <a:r>
              <a:rPr lang="de-DE" dirty="0"/>
              <a:t>Never </a:t>
            </a:r>
            <a:r>
              <a:rPr lang="de-DE" dirty="0" err="1"/>
              <a:t>overwrite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somewhere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  <a:p>
            <a:pPr lvl="3"/>
            <a:r>
              <a:rPr lang="de-DE" dirty="0"/>
              <a:t>NEVER </a:t>
            </a:r>
            <a:r>
              <a:rPr lang="de-DE" dirty="0" err="1"/>
              <a:t>overwrite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  <a:p>
            <a:pPr lvl="4"/>
            <a:r>
              <a:rPr lang="de-DE" dirty="0" err="1"/>
              <a:t>Seriously</a:t>
            </a:r>
            <a:r>
              <a:rPr lang="de-DE" dirty="0"/>
              <a:t>.</a:t>
            </a:r>
          </a:p>
          <a:p>
            <a:r>
              <a:rPr lang="de-DE" dirty="0"/>
              <a:t>DRY: </a:t>
            </a:r>
            <a:r>
              <a:rPr lang="de-DE" dirty="0" err="1"/>
              <a:t>Don‘t</a:t>
            </a:r>
            <a:r>
              <a:rPr lang="de-DE" dirty="0"/>
              <a:t> Repeat </a:t>
            </a:r>
            <a:r>
              <a:rPr lang="de-DE" dirty="0" err="1"/>
              <a:t>Yourself</a:t>
            </a:r>
            <a:r>
              <a:rPr lang="de-DE" dirty="0"/>
              <a:t> („</a:t>
            </a:r>
            <a:r>
              <a:rPr lang="de-DE" dirty="0" err="1"/>
              <a:t>Copy</a:t>
            </a:r>
            <a:r>
              <a:rPr lang="de-DE" dirty="0"/>
              <a:t> &amp; </a:t>
            </a:r>
            <a:r>
              <a:rPr lang="de-DE" dirty="0" err="1"/>
              <a:t>Waste</a:t>
            </a:r>
            <a:r>
              <a:rPr lang="de-DE" dirty="0"/>
              <a:t>“)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r>
              <a:rPr lang="de-DE" dirty="0"/>
              <a:t>,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a </a:t>
            </a:r>
            <a:r>
              <a:rPr lang="de-DE" dirty="0" err="1"/>
              <a:t>mistake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a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will.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DAU.</a:t>
            </a:r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variables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workspace</a:t>
            </a:r>
            <a:r>
              <a:rPr lang="de-DE" dirty="0"/>
              <a:t>.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!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broken</a:t>
            </a:r>
            <a:r>
              <a:rPr lang="de-DE" dirty="0"/>
              <a:t> </a:t>
            </a:r>
            <a:r>
              <a:rPr lang="de-DE" dirty="0" err="1"/>
              <a:t>windows</a:t>
            </a:r>
            <a:r>
              <a:rPr lang="de-DE" dirty="0"/>
              <a:t>,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boiled</a:t>
            </a:r>
            <a:r>
              <a:rPr lang="de-DE" dirty="0"/>
              <a:t> like a </a:t>
            </a:r>
            <a:r>
              <a:rPr lang="de-DE" dirty="0" err="1"/>
              <a:t>frog</a:t>
            </a:r>
            <a:r>
              <a:rPr lang="de-DE" dirty="0"/>
              <a:t>.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864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Scripts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workspace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access</a:t>
            </a:r>
            <a:r>
              <a:rPr lang="de-DE" dirty="0"/>
              <a:t> outside variables</a:t>
            </a:r>
          </a:p>
          <a:p>
            <a:pPr lvl="1"/>
            <a:r>
              <a:rPr lang="de-DE" dirty="0"/>
              <a:t>Global variables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but in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evil</a:t>
            </a:r>
            <a:r>
              <a:rPr lang="de-DE" dirty="0"/>
              <a:t>.</a:t>
            </a:r>
          </a:p>
          <a:p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filename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  <a:p>
            <a:r>
              <a:rPr lang="de-DE" dirty="0"/>
              <a:t>Syntax: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 = </a:t>
            </a:r>
            <a:r>
              <a:rPr lang="de-DE" dirty="0" err="1"/>
              <a:t>function_name</a:t>
            </a:r>
            <a:r>
              <a:rPr lang="de-DE" dirty="0"/>
              <a:t>(</a:t>
            </a:r>
            <a:r>
              <a:rPr lang="de-DE" dirty="0" err="1"/>
              <a:t>inputs</a:t>
            </a:r>
            <a:r>
              <a:rPr lang="de-DE" dirty="0"/>
              <a:t>)</a:t>
            </a:r>
          </a:p>
          <a:p>
            <a:r>
              <a:rPr lang="de-DE" dirty="0" err="1"/>
              <a:t>Noteworthy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length</a:t>
            </a:r>
            <a:r>
              <a:rPr lang="de-DE" dirty="0"/>
              <a:t>, </a:t>
            </a: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numel</a:t>
            </a:r>
            <a:r>
              <a:rPr lang="de-DE" dirty="0"/>
              <a:t>, find, </a:t>
            </a:r>
            <a:r>
              <a:rPr lang="de-DE" dirty="0" err="1"/>
              <a:t>max</a:t>
            </a:r>
            <a:r>
              <a:rPr lang="de-DE" dirty="0"/>
              <a:t>, min, </a:t>
            </a:r>
            <a:r>
              <a:rPr lang="de-DE" dirty="0" err="1"/>
              <a:t>abs</a:t>
            </a:r>
            <a:r>
              <a:rPr lang="de-DE" dirty="0"/>
              <a:t>, </a:t>
            </a:r>
            <a:r>
              <a:rPr lang="de-DE" dirty="0" err="1"/>
              <a:t>sqrt</a:t>
            </a:r>
            <a:r>
              <a:rPr lang="de-DE" dirty="0"/>
              <a:t>, </a:t>
            </a:r>
            <a:r>
              <a:rPr lang="de-DE" dirty="0" err="1"/>
              <a:t>rand</a:t>
            </a:r>
            <a:r>
              <a:rPr lang="de-DE" dirty="0"/>
              <a:t>, </a:t>
            </a:r>
            <a:r>
              <a:rPr lang="de-DE" dirty="0" err="1"/>
              <a:t>randn</a:t>
            </a:r>
            <a:r>
              <a:rPr lang="de-DE" dirty="0"/>
              <a:t>, </a:t>
            </a:r>
            <a:r>
              <a:rPr lang="de-DE" dirty="0" err="1"/>
              <a:t>randi</a:t>
            </a:r>
            <a:r>
              <a:rPr lang="de-DE" dirty="0"/>
              <a:t>, </a:t>
            </a:r>
            <a:r>
              <a:rPr lang="de-DE" dirty="0" err="1"/>
              <a:t>sum</a:t>
            </a:r>
            <a:r>
              <a:rPr lang="de-DE" dirty="0"/>
              <a:t>, </a:t>
            </a:r>
            <a:r>
              <a:rPr lang="de-DE" dirty="0" err="1"/>
              <a:t>prod</a:t>
            </a:r>
            <a:r>
              <a:rPr lang="de-DE" dirty="0"/>
              <a:t>, </a:t>
            </a:r>
            <a:r>
              <a:rPr lang="de-DE" dirty="0" err="1"/>
              <a:t>linspace</a:t>
            </a:r>
            <a:r>
              <a:rPr lang="de-DE" dirty="0"/>
              <a:t>, </a:t>
            </a:r>
            <a:r>
              <a:rPr lang="de-DE" dirty="0" err="1"/>
              <a:t>mean</a:t>
            </a:r>
            <a:r>
              <a:rPr lang="de-DE" dirty="0"/>
              <a:t>, </a:t>
            </a:r>
            <a:r>
              <a:rPr lang="de-DE" dirty="0" err="1"/>
              <a:t>nanmean</a:t>
            </a:r>
            <a:r>
              <a:rPr lang="de-DE" dirty="0"/>
              <a:t>, </a:t>
            </a:r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nanvar</a:t>
            </a:r>
            <a:r>
              <a:rPr lang="de-DE" dirty="0"/>
              <a:t>, </a:t>
            </a:r>
            <a:r>
              <a:rPr lang="de-DE" dirty="0" err="1"/>
              <a:t>std</a:t>
            </a:r>
            <a:r>
              <a:rPr lang="de-DE" dirty="0"/>
              <a:t>, num2str, str2num, cell2mat, mat2cell, deal, </a:t>
            </a:r>
            <a:r>
              <a:rPr lang="de-DE" dirty="0" err="1"/>
              <a:t>regexp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46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Writing a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which for function and variable names before!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edit</a:t>
            </a:r>
            <a:r>
              <a:rPr lang="de-DE" dirty="0"/>
              <a:t>", "</a:t>
            </a:r>
            <a:r>
              <a:rPr lang="de-DE" dirty="0" err="1"/>
              <a:t>help</a:t>
            </a:r>
            <a:r>
              <a:rPr lang="de-DE" dirty="0"/>
              <a:t>", "</a:t>
            </a:r>
            <a:r>
              <a:rPr lang="de-DE" dirty="0" err="1"/>
              <a:t>doc</a:t>
            </a:r>
            <a:r>
              <a:rPr lang="de-DE" dirty="0"/>
              <a:t>", "</a:t>
            </a:r>
            <a:r>
              <a:rPr lang="de-DE" dirty="0" err="1"/>
              <a:t>lookfor</a:t>
            </a:r>
            <a:r>
              <a:rPr lang="de-DE" dirty="0"/>
              <a:t>"</a:t>
            </a:r>
            <a:endParaRPr lang="en-US" dirty="0"/>
          </a:p>
          <a:p>
            <a:r>
              <a:rPr lang="en-US" dirty="0"/>
              <a:t>Help description first: </a:t>
            </a:r>
          </a:p>
          <a:p>
            <a:pPr lvl="1"/>
            <a:r>
              <a:rPr lang="en-US" dirty="0"/>
              <a:t>copied function line, outline of function, inputs, outputs, examples, author (don't use email address because of potential </a:t>
            </a:r>
            <a:r>
              <a:rPr lang="en-US" dirty="0" err="1"/>
              <a:t>spambots</a:t>
            </a:r>
            <a:r>
              <a:rPr lang="en-US" dirty="0"/>
              <a:t>, use website if you must), potentially license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/>
              <a:t>input checks </a:t>
            </a:r>
          </a:p>
          <a:p>
            <a:pPr lvl="1"/>
            <a:r>
              <a:rPr lang="en-US" dirty="0"/>
              <a:t>computation</a:t>
            </a:r>
          </a:p>
          <a:p>
            <a:pPr lvl="1"/>
            <a:r>
              <a:rPr lang="en-US" dirty="0"/>
              <a:t>output</a:t>
            </a:r>
          </a:p>
          <a:p>
            <a:r>
              <a:rPr lang="en-US" dirty="0"/>
              <a:t>Spacing, new lines, and indentation (CTRL-I). </a:t>
            </a:r>
            <a:endParaRPr lang="en-DE" dirty="0"/>
          </a:p>
          <a:p>
            <a:pPr lvl="1"/>
            <a:r>
              <a:rPr lang="en-US" dirty="0"/>
              <a:t>"..."	</a:t>
            </a:r>
            <a:r>
              <a:rPr lang="en-DE" dirty="0"/>
              <a:t>c</a:t>
            </a:r>
            <a:r>
              <a:rPr lang="en-US" dirty="0"/>
              <a:t>a</a:t>
            </a:r>
            <a:r>
              <a:rPr lang="en-DE" dirty="0"/>
              <a:t>n </a:t>
            </a:r>
            <a:r>
              <a:rPr lang="en-US" dirty="0"/>
              <a:t>b</a:t>
            </a:r>
            <a:r>
              <a:rPr lang="en-DE" dirty="0"/>
              <a:t>e </a:t>
            </a:r>
            <a:r>
              <a:rPr lang="en-US" dirty="0"/>
              <a:t>u</a:t>
            </a:r>
            <a:r>
              <a:rPr lang="en-DE" dirty="0"/>
              <a:t>s</a:t>
            </a:r>
            <a:r>
              <a:rPr lang="en-US" dirty="0"/>
              <a:t>e</a:t>
            </a:r>
            <a:r>
              <a:rPr lang="en-DE" dirty="0"/>
              <a:t>d </a:t>
            </a:r>
            <a:r>
              <a:rPr lang="en-US" dirty="0"/>
              <a:t>t</a:t>
            </a:r>
            <a:r>
              <a:rPr lang="en-DE" dirty="0"/>
              <a:t>o </a:t>
            </a:r>
            <a:r>
              <a:rPr lang="en-US" dirty="0"/>
              <a:t>c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a</a:t>
            </a:r>
            <a:r>
              <a:rPr lang="en-US" dirty="0"/>
              <a:t>t</a:t>
            </a:r>
            <a:r>
              <a:rPr lang="en-DE" dirty="0"/>
              <a:t>e </a:t>
            </a:r>
            <a:r>
              <a:rPr lang="en-US" dirty="0"/>
              <a:t>l</a:t>
            </a:r>
            <a:r>
              <a:rPr lang="en-DE" dirty="0" err="1"/>
              <a:t>i</a:t>
            </a:r>
            <a:r>
              <a:rPr lang="en-US" dirty="0"/>
              <a:t>n</a:t>
            </a:r>
            <a:r>
              <a:rPr lang="en-DE" dirty="0"/>
              <a:t>e</a:t>
            </a:r>
            <a:r>
              <a:rPr lang="en-US" dirty="0"/>
              <a:t>b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a</a:t>
            </a:r>
            <a:r>
              <a:rPr lang="en-US" dirty="0"/>
              <a:t>k</a:t>
            </a:r>
            <a:r>
              <a:rPr lang="en-DE" dirty="0"/>
              <a:t>s without MATLAB treating them as such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DE664-B8A9-4F4C-9D24-CCE64CDE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190" y="3221628"/>
            <a:ext cx="2703286" cy="162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75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MATLAB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MATLAB where to look for files and scripts</a:t>
            </a:r>
          </a:p>
          <a:p>
            <a:r>
              <a:rPr lang="en-US" dirty="0"/>
              <a:t>Everything you want to use has to be in the path</a:t>
            </a:r>
          </a:p>
          <a:p>
            <a:pPr lvl="1"/>
            <a:r>
              <a:rPr lang="en-US" dirty="0"/>
              <a:t>Current folder counts</a:t>
            </a:r>
          </a:p>
          <a:p>
            <a:pPr lvl="1"/>
            <a:r>
              <a:rPr lang="en-US" dirty="0"/>
              <a:t>Current folder navigation/modifications: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rmdir</a:t>
            </a:r>
            <a:endParaRPr lang="en-US" dirty="0"/>
          </a:p>
          <a:p>
            <a:r>
              <a:rPr lang="en-US" dirty="0"/>
              <a:t>Modify the path at “Home -&gt; Set Path -&gt; Add Folder”</a:t>
            </a:r>
          </a:p>
          <a:p>
            <a:pPr lvl="1"/>
            <a:r>
              <a:rPr lang="en-DE" dirty="0"/>
              <a:t>C</a:t>
            </a:r>
            <a:r>
              <a:rPr lang="en-US" dirty="0"/>
              <a:t>o</a:t>
            </a:r>
            <a:r>
              <a:rPr lang="en-DE" dirty="0"/>
              <a:t>u</a:t>
            </a:r>
            <a:r>
              <a:rPr lang="en-US" dirty="0"/>
              <a:t>n</a:t>
            </a:r>
            <a:r>
              <a:rPr lang="en-DE" dirty="0"/>
              <a:t>t</a:t>
            </a:r>
            <a:r>
              <a:rPr lang="en-US" dirty="0"/>
              <a:t>s</a:t>
            </a:r>
            <a:r>
              <a:rPr lang="en-DE" dirty="0"/>
              <a:t> 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 </a:t>
            </a:r>
            <a:r>
              <a:rPr lang="en-US" dirty="0"/>
              <a:t>a</a:t>
            </a:r>
            <a:r>
              <a:rPr lang="en-DE" dirty="0"/>
              <a:t>l</a:t>
            </a:r>
            <a:r>
              <a:rPr lang="en-US" dirty="0"/>
              <a:t>l</a:t>
            </a:r>
            <a:r>
              <a:rPr lang="en-DE" dirty="0"/>
              <a:t> </a:t>
            </a:r>
            <a:r>
              <a:rPr lang="en-US" dirty="0"/>
              <a:t>u</a:t>
            </a:r>
            <a:r>
              <a:rPr lang="en-DE" dirty="0"/>
              <a:t>s</a:t>
            </a:r>
            <a:r>
              <a:rPr lang="en-US" dirty="0"/>
              <a:t>e</a:t>
            </a:r>
            <a:r>
              <a:rPr lang="en-DE" dirty="0"/>
              <a:t>r</a:t>
            </a:r>
            <a:r>
              <a:rPr lang="en-US" dirty="0"/>
              <a:t>s</a:t>
            </a:r>
            <a:r>
              <a:rPr lang="en-DE" dirty="0"/>
              <a:t>, </a:t>
            </a:r>
            <a:r>
              <a:rPr lang="en-US" dirty="0"/>
              <a:t>s</a:t>
            </a:r>
            <a:r>
              <a:rPr lang="en-DE" dirty="0"/>
              <a:t>o </a:t>
            </a:r>
            <a:r>
              <a:rPr lang="en-US" dirty="0"/>
              <a:t>b</a:t>
            </a:r>
            <a:r>
              <a:rPr lang="en-DE" dirty="0"/>
              <a:t>e </a:t>
            </a:r>
            <a:r>
              <a:rPr lang="en-US" dirty="0"/>
              <a:t>c</a:t>
            </a:r>
            <a:r>
              <a:rPr lang="en-DE" dirty="0"/>
              <a:t>a</a:t>
            </a:r>
            <a:r>
              <a:rPr lang="en-US" dirty="0"/>
              <a:t>r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u</a:t>
            </a:r>
            <a:r>
              <a:rPr lang="en-US" dirty="0"/>
              <a:t>l</a:t>
            </a:r>
            <a:r>
              <a:rPr lang="en-DE" dirty="0"/>
              <a:t>!</a:t>
            </a:r>
            <a:endParaRPr lang="en-US" dirty="0"/>
          </a:p>
          <a:p>
            <a:pPr lvl="1"/>
            <a:r>
              <a:rPr lang="en-US" dirty="0" err="1"/>
              <a:t>Addpath</a:t>
            </a:r>
            <a:r>
              <a:rPr lang="en-US" dirty="0"/>
              <a:t>, </a:t>
            </a:r>
            <a:r>
              <a:rPr lang="en-US" dirty="0" err="1"/>
              <a:t>genpath</a:t>
            </a:r>
            <a:r>
              <a:rPr lang="en-US" dirty="0"/>
              <a:t> -&gt; only for one session</a:t>
            </a:r>
            <a:r>
              <a:rPr lang="en-DE" dirty="0"/>
              <a:t>, </a:t>
            </a:r>
            <a:r>
              <a:rPr lang="en-US" dirty="0"/>
              <a:t>g</a:t>
            </a:r>
            <a:r>
              <a:rPr lang="en-DE" dirty="0"/>
              <a:t>o</a:t>
            </a:r>
            <a:r>
              <a:rPr lang="en-US" dirty="0"/>
              <a:t>n</a:t>
            </a:r>
            <a:r>
              <a:rPr lang="en-DE" dirty="0"/>
              <a:t>e </a:t>
            </a:r>
            <a:r>
              <a:rPr lang="en-US" dirty="0"/>
              <a:t>w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n </a:t>
            </a:r>
            <a:r>
              <a:rPr lang="en-US" dirty="0"/>
              <a:t>y</a:t>
            </a:r>
            <a:r>
              <a:rPr lang="en-DE" dirty="0"/>
              <a:t>o</a:t>
            </a:r>
            <a:r>
              <a:rPr lang="en-US" dirty="0"/>
              <a:t>u</a:t>
            </a:r>
            <a:r>
              <a:rPr lang="en-DE" dirty="0"/>
              <a:t> </a:t>
            </a:r>
            <a:r>
              <a:rPr lang="en-US" dirty="0"/>
              <a:t>c</a:t>
            </a:r>
            <a:r>
              <a:rPr lang="en-DE" dirty="0"/>
              <a:t>l</a:t>
            </a:r>
            <a:r>
              <a:rPr lang="en-US" dirty="0"/>
              <a:t>o</a:t>
            </a:r>
            <a:r>
              <a:rPr lang="en-DE" dirty="0"/>
              <a:t>s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M</a:t>
            </a:r>
            <a:r>
              <a:rPr lang="en-DE" dirty="0"/>
              <a:t>A</a:t>
            </a:r>
            <a:r>
              <a:rPr lang="en-US" dirty="0"/>
              <a:t>T</a:t>
            </a:r>
            <a:r>
              <a:rPr lang="en-DE" dirty="0"/>
              <a:t>LA</a:t>
            </a:r>
            <a:r>
              <a:rPr lang="en-US" dirty="0"/>
              <a:t>B</a:t>
            </a:r>
          </a:p>
          <a:p>
            <a:pPr lvl="1"/>
            <a:r>
              <a:rPr lang="en-DE" dirty="0"/>
              <a:t>S</a:t>
            </a:r>
            <a:r>
              <a:rPr lang="en-US" dirty="0"/>
              <a:t>a</a:t>
            </a:r>
            <a:r>
              <a:rPr lang="en-DE" dirty="0"/>
              <a:t>f</a:t>
            </a:r>
            <a:r>
              <a:rPr lang="en-US" dirty="0"/>
              <a:t>e</a:t>
            </a:r>
            <a:r>
              <a:rPr lang="en-DE" dirty="0"/>
              <a:t>s</a:t>
            </a:r>
            <a:r>
              <a:rPr lang="en-US"/>
              <a:t>t: </a:t>
            </a:r>
            <a:r>
              <a:rPr lang="en-US" dirty="0"/>
              <a:t>Create a </a:t>
            </a:r>
            <a:r>
              <a:rPr lang="en-US" dirty="0" err="1"/>
              <a:t>startup.m</a:t>
            </a:r>
            <a:r>
              <a:rPr lang="en-US" dirty="0"/>
              <a:t> file in the “</a:t>
            </a:r>
            <a:r>
              <a:rPr lang="en-US" dirty="0" err="1"/>
              <a:t>userpath</a:t>
            </a:r>
            <a:r>
              <a:rPr lang="en-US" dirty="0"/>
              <a:t>” that gets executed whenever you start MATLAB</a:t>
            </a:r>
          </a:p>
        </p:txBody>
      </p:sp>
    </p:spTree>
    <p:extLst>
      <p:ext uri="{BB962C8B-B14F-4D97-AF65-F5344CB8AC3E}">
        <p14:creationId xmlns:p14="http://schemas.microsoft.com/office/powerpoint/2010/main" val="135398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587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Functions</vt:lpstr>
      <vt:lpstr>Topics</vt:lpstr>
      <vt:lpstr>Excursion: Good coding practices</vt:lpstr>
      <vt:lpstr>Functions</vt:lpstr>
      <vt:lpstr>Writing a function</vt:lpstr>
      <vt:lpstr>The MATLAB Path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1122</cp:revision>
  <cp:lastPrinted>2012-04-25T10:29:29Z</cp:lastPrinted>
  <dcterms:created xsi:type="dcterms:W3CDTF">2011-09-26T01:21:17Z</dcterms:created>
  <dcterms:modified xsi:type="dcterms:W3CDTF">2021-10-07T16:55:47Z</dcterms:modified>
</cp:coreProperties>
</file>