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741" r:id="rId2"/>
    <p:sldId id="760" r:id="rId3"/>
    <p:sldId id="742" r:id="rId4"/>
    <p:sldId id="74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1F600-2C94-404C-93F9-6B731EC76BBB}">
          <p14:sldIdLst>
            <p14:sldId id="741"/>
            <p14:sldId id="760"/>
            <p14:sldId id="742"/>
            <p14:sldId id="7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20C"/>
    <a:srgbClr val="008080"/>
    <a:srgbClr val="FF6E1E"/>
    <a:srgbClr val="9E9D10"/>
    <a:srgbClr val="DFE88C"/>
    <a:srgbClr val="0F608A"/>
    <a:srgbClr val="B4B4B4"/>
    <a:srgbClr val="009999"/>
    <a:srgbClr val="901D1D"/>
    <a:srgbClr val="8F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1" autoAdjust="0"/>
    <p:restoredTop sz="93208" autoAdjust="0"/>
  </p:normalViewPr>
  <p:slideViewPr>
    <p:cSldViewPr snapToGrid="0" snapToObjects="1">
      <p:cViewPr varScale="1">
        <p:scale>
          <a:sx n="84" d="100"/>
          <a:sy n="84" d="100"/>
        </p:scale>
        <p:origin x="816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AAEF3-A68E-E340-8479-4C468B1FF86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42052-D995-B343-BB15-18CEA33EA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1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55AA9-C4E1-A042-8AB3-95958279511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CEE1-8573-AF40-BDEB-BABADE4B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7CEE1-8573-AF40-BDEB-BABADE4B2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9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54847"/>
            <a:ext cx="10363200" cy="68969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60840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subsubtitle style</a:t>
            </a:r>
          </a:p>
        </p:txBody>
      </p:sp>
      <p:pic>
        <p:nvPicPr>
          <p:cNvPr id="4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1" y="6052229"/>
            <a:ext cx="2899622" cy="726171"/>
          </a:xfrm>
          <a:prstGeom prst="rect">
            <a:avLst/>
          </a:prstGeom>
        </p:spPr>
      </p:pic>
      <p:pic>
        <p:nvPicPr>
          <p:cNvPr id="5" name="Grafik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058" y="6052229"/>
            <a:ext cx="975803" cy="7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7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1342665" y="1"/>
            <a:ext cx="9545256" cy="9222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rgbClr val="901D1D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406400" y="1133475"/>
            <a:ext cx="11480800" cy="514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1pPr>
            <a:lvl2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3pPr>
            <a:lvl4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0491659" y="653102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08EBF97-D2B9-483C-ACCA-2C74E35E5295}" type="slidenum">
              <a:rPr lang="en-US" sz="1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‹#›</a:t>
            </a:fld>
            <a:endParaRPr lang="en-US" sz="14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n>
                  <a:noFill/>
                </a:ln>
                <a:effectLst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894761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491659" y="653102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08EBF97-D2B9-483C-ACCA-2C74E35E5295}" type="slidenum">
              <a:rPr lang="en-US" sz="1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‹#›</a:t>
            </a:fld>
            <a:endParaRPr lang="en-US" sz="14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2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486" y="36498"/>
            <a:ext cx="87118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212" y="1825777"/>
            <a:ext cx="11234028" cy="449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</a:t>
            </a:r>
            <a:r>
              <a:rPr lang="en-US" noProof="0" dirty="0" err="1"/>
              <a:t>levelBiopsychologische</a:t>
            </a:r>
            <a:r>
              <a:rPr lang="en-US" noProof="0" dirty="0"/>
              <a:t> Met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0" y="6403469"/>
            <a:ext cx="1433246" cy="358937"/>
          </a:xfrm>
          <a:prstGeom prst="rect">
            <a:avLst/>
          </a:prstGeom>
        </p:spPr>
      </p:pic>
      <p:pic>
        <p:nvPicPr>
          <p:cNvPr id="7" name="Grafik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617" y="6422381"/>
            <a:ext cx="482327" cy="3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1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901D1D"/>
          </a:solidFill>
          <a:effectLst/>
          <a:latin typeface="Calibri" panose="020F0502020204030204" pitchFamily="34" charset="0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Visualization</a:t>
            </a:r>
            <a:r>
              <a:rPr lang="de-DE" dirty="0"/>
              <a:t>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Fancy </a:t>
            </a:r>
            <a:r>
              <a:rPr lang="de-DE" dirty="0" err="1"/>
              <a:t>plots</a:t>
            </a:r>
            <a:r>
              <a:rPr lang="de-DE" dirty="0"/>
              <a:t>, </a:t>
            </a:r>
            <a:r>
              <a:rPr lang="de-DE" dirty="0" err="1"/>
              <a:t>images</a:t>
            </a:r>
            <a:r>
              <a:rPr lang="de-DE" dirty="0"/>
              <a:t>, 3D </a:t>
            </a:r>
            <a:r>
              <a:rPr lang="de-DE" dirty="0" err="1"/>
              <a:t>plots</a:t>
            </a:r>
            <a:endParaRPr lang="de-DE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820" y="824382"/>
            <a:ext cx="3666422" cy="5140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740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de-DE" dirty="0"/>
              <a:t>GUI and basic calculations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1</a:t>
            </a:r>
            <a:r>
              <a:rPr lang="de-DE" dirty="0"/>
              <a:t>: Scripts, style, and variable classes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2</a:t>
            </a:r>
            <a:r>
              <a:rPr lang="de-DE" dirty="0"/>
              <a:t>: Control statements and loops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1</a:t>
            </a:r>
            <a:r>
              <a:rPr lang="de-DE" dirty="0"/>
              <a:t>: Basics, subplots, get and set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3</a:t>
            </a:r>
            <a:r>
              <a:rPr lang="de-DE" dirty="0"/>
              <a:t>: Functions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2</a:t>
            </a:r>
            <a:r>
              <a:rPr lang="de-DE" dirty="0"/>
              <a:t>: Descriptive plots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4</a:t>
            </a:r>
            <a:r>
              <a:rPr lang="de-DE" dirty="0"/>
              <a:t>: Basic input and output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3</a:t>
            </a:r>
            <a:r>
              <a:rPr lang="de-DE" dirty="0"/>
              <a:t>: </a:t>
            </a:r>
            <a:r>
              <a:rPr lang="de-DE" b="1" dirty="0">
                <a:solidFill>
                  <a:srgbClr val="C00000"/>
                </a:solidFill>
              </a:rPr>
              <a:t>Distribution and 3D plots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5</a:t>
            </a:r>
            <a:r>
              <a:rPr lang="de-DE" dirty="0"/>
              <a:t>: Input and output specials</a:t>
            </a:r>
            <a:r>
              <a:rPr lang="en-DE" dirty="0"/>
              <a:t> – </a:t>
            </a:r>
            <a:r>
              <a:rPr lang="en-US" dirty="0"/>
              <a:t>l</a:t>
            </a:r>
            <a:r>
              <a:rPr lang="en-DE" dirty="0"/>
              <a:t>a</a:t>
            </a:r>
            <a:r>
              <a:rPr lang="en-US" dirty="0"/>
              <a:t>s</a:t>
            </a:r>
            <a:r>
              <a:rPr lang="en-DE" dirty="0"/>
              <a:t>t </a:t>
            </a:r>
            <a:r>
              <a:rPr lang="en-US" dirty="0"/>
              <a:t>l</a:t>
            </a:r>
            <a:r>
              <a:rPr lang="en-DE" dirty="0"/>
              <a:t>e</a:t>
            </a:r>
            <a:r>
              <a:rPr lang="en-US" dirty="0"/>
              <a:t>c</a:t>
            </a:r>
            <a:r>
              <a:rPr lang="en-DE" dirty="0"/>
              <a:t>t</a:t>
            </a:r>
            <a:r>
              <a:rPr lang="en-US" dirty="0"/>
              <a:t>u</a:t>
            </a:r>
            <a:r>
              <a:rPr lang="en-DE" dirty="0"/>
              <a:t>r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b</a:t>
            </a:r>
            <a:r>
              <a:rPr lang="en-DE" dirty="0"/>
              <a:t>e</a:t>
            </a:r>
            <a:r>
              <a:rPr lang="en-US" dirty="0"/>
              <a:t>f</a:t>
            </a:r>
            <a:r>
              <a:rPr lang="en-DE" dirty="0"/>
              <a:t>o</a:t>
            </a:r>
            <a:r>
              <a:rPr lang="en-US" dirty="0"/>
              <a:t>r</a:t>
            </a:r>
            <a:r>
              <a:rPr lang="en-DE" dirty="0"/>
              <a:t>e holidays</a:t>
            </a:r>
            <a:endParaRPr lang="de-DE" dirty="0"/>
          </a:p>
          <a:p>
            <a:r>
              <a:rPr lang="de-DE" b="1" dirty="0">
                <a:solidFill>
                  <a:schemeClr val="accent6"/>
                </a:solidFill>
              </a:rPr>
              <a:t>Machine Learning 1</a:t>
            </a:r>
            <a:r>
              <a:rPr lang="de-DE" dirty="0"/>
              <a:t>: Introduction and dimension reduction</a:t>
            </a:r>
          </a:p>
          <a:p>
            <a:r>
              <a:rPr lang="de-DE" b="1" dirty="0">
                <a:solidFill>
                  <a:schemeClr val="accent6"/>
                </a:solidFill>
              </a:rPr>
              <a:t>Machine Learning 2</a:t>
            </a:r>
            <a:r>
              <a:rPr lang="de-DE" dirty="0"/>
              <a:t>: Clustering</a:t>
            </a:r>
          </a:p>
          <a:p>
            <a:r>
              <a:rPr lang="de-DE" b="1" dirty="0">
                <a:solidFill>
                  <a:schemeClr val="accent6"/>
                </a:solidFill>
              </a:rPr>
              <a:t>Machine Learning 3</a:t>
            </a:r>
            <a:r>
              <a:rPr lang="de-DE" dirty="0"/>
              <a:t>: Classification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6</a:t>
            </a:r>
            <a:r>
              <a:rPr lang="de-DE" dirty="0"/>
              <a:t>: Efficiency and debugging basics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7</a:t>
            </a:r>
            <a:r>
              <a:rPr lang="de-DE" dirty="0"/>
              <a:t>: </a:t>
            </a:r>
            <a:r>
              <a:rPr lang="en-US" dirty="0"/>
              <a:t>Advanced functions and </a:t>
            </a:r>
            <a:r>
              <a:rPr lang="en-US" dirty="0" err="1"/>
              <a:t>debuggin</a:t>
            </a:r>
            <a:r>
              <a:rPr lang="en-DE" dirty="0"/>
              <a:t>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734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Violin</a:t>
            </a:r>
            <a:r>
              <a:rPr lang="de-DE" dirty="0"/>
              <a:t> Plots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Raincloud</a:t>
            </a:r>
            <a:r>
              <a:rPr lang="de-DE" dirty="0"/>
              <a:t> Plots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834390"/>
            <a:ext cx="4874674" cy="5359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27278"/>
            <a:ext cx="5469157" cy="5003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5865905" y="6178963"/>
            <a:ext cx="5699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https://www.ncbi.nlm.nih.gov/pmc/articles/PMC6480976/</a:t>
            </a:r>
          </a:p>
        </p:txBody>
      </p:sp>
    </p:spTree>
    <p:extLst>
      <p:ext uri="{BB962C8B-B14F-4D97-AF65-F5344CB8AC3E}">
        <p14:creationId xmlns:p14="http://schemas.microsoft.com/office/powerpoint/2010/main" val="243626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Imaging </a:t>
            </a:r>
            <a:r>
              <a:rPr lang="de-DE" dirty="0" err="1"/>
              <a:t>and</a:t>
            </a:r>
            <a:r>
              <a:rPr lang="de-DE" dirty="0"/>
              <a:t> 3D Plots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16" y="922296"/>
            <a:ext cx="5942843" cy="4576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049" y="1191029"/>
            <a:ext cx="3790274" cy="4308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807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154</Words>
  <Application>Microsoft Office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Office Theme</vt:lpstr>
      <vt:lpstr>Data Visualization 3</vt:lpstr>
      <vt:lpstr>Topics</vt:lpstr>
      <vt:lpstr>Violin Plots and Raincloud Plots</vt:lpstr>
      <vt:lpstr>Imaging and 3D Plots</vt:lpstr>
    </vt:vector>
  </TitlesOfParts>
  <Company>SCCN 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Gramann</dc:creator>
  <cp:lastModifiedBy>marius</cp:lastModifiedBy>
  <cp:revision>1170</cp:revision>
  <cp:lastPrinted>2012-04-25T10:29:29Z</cp:lastPrinted>
  <dcterms:created xsi:type="dcterms:W3CDTF">2011-09-26T01:21:17Z</dcterms:created>
  <dcterms:modified xsi:type="dcterms:W3CDTF">2021-10-12T13:39:23Z</dcterms:modified>
</cp:coreProperties>
</file>