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41" r:id="rId2"/>
    <p:sldId id="764" r:id="rId3"/>
    <p:sldId id="760" r:id="rId4"/>
    <p:sldId id="763" r:id="rId5"/>
    <p:sldId id="7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4"/>
            <p14:sldId id="760"/>
            <p14:sldId id="763"/>
            <p14:sldId id="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Input/output Specials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audiofiles, and movies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D239-44C6-4470-8FCF-C603A06A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76" y="704056"/>
            <a:ext cx="4114540" cy="544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Input and output specials</a:t>
            </a:r>
            <a:r>
              <a:rPr lang="en-DE" b="1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DE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DE" b="1" dirty="0">
                <a:solidFill>
                  <a:srgbClr val="C00000"/>
                </a:solidFill>
              </a:rPr>
              <a:t>t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DE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DE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DE" b="1" dirty="0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DE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DE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DE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DE" b="1" dirty="0">
                <a:solidFill>
                  <a:srgbClr val="C00000"/>
                </a:solidFill>
              </a:rPr>
              <a:t>e holidays</a:t>
            </a:r>
            <a:endParaRPr lang="de-DE" b="1" dirty="0">
              <a:solidFill>
                <a:srgbClr val="C00000"/>
              </a:solidFill>
            </a:endParaRPr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Imread/imwrite for image data</a:t>
            </a:r>
          </a:p>
          <a:p>
            <a:pPr lvl="1"/>
            <a:r>
              <a:rPr lang="de-DE" dirty="0"/>
              <a:t>Images are 3D matrices ([r,g,b] color for every 2D pixel)</a:t>
            </a:r>
          </a:p>
          <a:p>
            <a:r>
              <a:rPr lang="de-DE" dirty="0"/>
              <a:t>Audioread/audiowrite for reading audio data</a:t>
            </a:r>
          </a:p>
          <a:p>
            <a:pPr lvl="1"/>
            <a:r>
              <a:rPr lang="de-DE" dirty="0"/>
              <a:t>Audiofiles are vectors of wav data with a specific sampling rate</a:t>
            </a:r>
          </a:p>
          <a:p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Data</a:t>
            </a:r>
          </a:p>
        </p:txBody>
      </p:sp>
    </p:spTree>
    <p:extLst>
      <p:ext uri="{BB962C8B-B14F-4D97-AF65-F5344CB8AC3E}">
        <p14:creationId xmlns:p14="http://schemas.microsoft.com/office/powerpoint/2010/main" val="39976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movieMatrix</a:t>
            </a:r>
            <a:r>
              <a:rPr lang="de-DE" dirty="0"/>
              <a:t>(i) = </a:t>
            </a:r>
            <a:r>
              <a:rPr lang="de-DE" dirty="0" err="1"/>
              <a:t>getframe</a:t>
            </a:r>
            <a:endParaRPr lang="de-DE" dirty="0"/>
          </a:p>
          <a:p>
            <a:pPr lvl="1"/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axes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figureas</a:t>
            </a:r>
            <a:r>
              <a:rPr lang="de-DE" dirty="0"/>
              <a:t> a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lvl="1"/>
            <a:r>
              <a:rPr lang="de-DE" dirty="0"/>
              <a:t>Change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getframe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  <a:p>
            <a:r>
              <a:rPr lang="de-DE" dirty="0" err="1"/>
              <a:t>movie</a:t>
            </a:r>
            <a:r>
              <a:rPr lang="de-DE" dirty="0"/>
              <a:t>(</a:t>
            </a:r>
            <a:r>
              <a:rPr lang="de-DE" dirty="0" err="1"/>
              <a:t>movieMatrix,n,fps</a:t>
            </a:r>
            <a:r>
              <a:rPr lang="de-DE" dirty="0"/>
              <a:t>);</a:t>
            </a:r>
          </a:p>
          <a:p>
            <a:pPr lvl="1"/>
            <a:r>
              <a:rPr lang="de-DE" dirty="0"/>
              <a:t>Plays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n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fps</a:t>
            </a:r>
            <a:r>
              <a:rPr lang="de-DE" dirty="0"/>
              <a:t>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endParaRPr lang="de-DE" dirty="0"/>
          </a:p>
          <a:p>
            <a:r>
              <a:rPr lang="de-DE" dirty="0" err="1"/>
              <a:t>VideoWriter</a:t>
            </a:r>
            <a:r>
              <a:rPr lang="de-DE" dirty="0"/>
              <a:t>(</a:t>
            </a:r>
            <a:r>
              <a:rPr lang="de-DE" dirty="0" err="1"/>
              <a:t>filename</a:t>
            </a:r>
            <a:r>
              <a:rPr lang="de-DE" dirty="0"/>
              <a:t>);</a:t>
            </a:r>
          </a:p>
          <a:p>
            <a:pPr lvl="1"/>
            <a:r>
              <a:rPr lang="de-DE" dirty="0"/>
              <a:t>Quality, framerate,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adjustable</a:t>
            </a:r>
            <a:endParaRPr lang="de-DE" dirty="0"/>
          </a:p>
          <a:p>
            <a:pPr lvl="1"/>
            <a:r>
              <a:rPr lang="de-DE" dirty="0"/>
              <a:t>Like </a:t>
            </a:r>
            <a:r>
              <a:rPr lang="de-DE" dirty="0" err="1"/>
              <a:t>fopen</a:t>
            </a:r>
            <a:r>
              <a:rPr lang="de-DE" dirty="0"/>
              <a:t>, </a:t>
            </a:r>
            <a:r>
              <a:rPr lang="de-DE" dirty="0" err="1"/>
              <a:t>opens</a:t>
            </a:r>
            <a:r>
              <a:rPr lang="de-DE" dirty="0"/>
              <a:t> a </a:t>
            </a:r>
            <a:r>
              <a:rPr lang="de-DE" dirty="0" err="1"/>
              <a:t>moviefile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,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closed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Special: Movies</a:t>
            </a:r>
          </a:p>
        </p:txBody>
      </p:sp>
    </p:spTree>
    <p:extLst>
      <p:ext uri="{BB962C8B-B14F-4D97-AF65-F5344CB8AC3E}">
        <p14:creationId xmlns:p14="http://schemas.microsoft.com/office/powerpoint/2010/main" val="18499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Special: Movies</a:t>
            </a:r>
          </a:p>
        </p:txBody>
      </p:sp>
      <p:pic>
        <p:nvPicPr>
          <p:cNvPr id="7" name="sinfulMovie_goodQuality_highFR">
            <a:hlinkClick r:id="" action="ppaction://media"/>
            <a:extLst>
              <a:ext uri="{FF2B5EF4-FFF2-40B4-BE49-F238E27FC236}">
                <a16:creationId xmlns:a16="http://schemas.microsoft.com/office/drawing/2014/main" id="{82167A64-3E49-4086-B352-2682B2D63E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84308" y="1344613"/>
            <a:ext cx="3886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Widescreen</PresentationFormat>
  <Paragraphs>33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Input/output Specials</vt:lpstr>
      <vt:lpstr>Topics</vt:lpstr>
      <vt:lpstr>Special Data</vt:lpstr>
      <vt:lpstr>Extra Special: Movies</vt:lpstr>
      <vt:lpstr>Extra Special: Movies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1132</cp:revision>
  <cp:lastPrinted>2012-04-25T10:29:29Z</cp:lastPrinted>
  <dcterms:created xsi:type="dcterms:W3CDTF">2011-09-26T01:21:17Z</dcterms:created>
  <dcterms:modified xsi:type="dcterms:W3CDTF">2021-10-08T07:42:35Z</dcterms:modified>
</cp:coreProperties>
</file>