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54"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2014-11-11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System-</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Engineering level (e.g., hardware or software</a:t>
            </a:r>
          </a:p>
          <a:p>
            <a:r>
              <a:rPr lang="en-US" sz="1200" b="0" i="0" u="none" strike="noStrike" kern="1200" baseline="0" dirty="0" smtClean="0">
                <a:solidFill>
                  <a:schemeClr val="tx1"/>
                </a:solidFill>
                <a:latin typeface="+mn-lt"/>
                <a:ea typeface="+mn-ea"/>
                <a:cs typeface="+mn-cs"/>
              </a:rPr>
              <a:t>performance), input level (coverage of the designated area), and processing level</a:t>
            </a:r>
          </a:p>
          <a:p>
            <a:r>
              <a:rPr lang="en-US" sz="1200" b="0" i="0" u="none" strike="noStrike" kern="1200" baseline="0" dirty="0" smtClean="0">
                <a:solidFill>
                  <a:schemeClr val="tx1"/>
                </a:solidFill>
                <a:latin typeface="+mn-lt"/>
                <a:ea typeface="+mn-ea"/>
                <a:cs typeface="+mn-cs"/>
              </a:rPr>
              <a:t>(e.g., performance of algorithms ).</a:t>
            </a:r>
          </a:p>
          <a:p>
            <a:r>
              <a:rPr lang="en-US" sz="1200" b="0" i="0" u="none" strike="noStrike" kern="1200" baseline="0" dirty="0" smtClean="0">
                <a:solidFill>
                  <a:schemeClr val="tx1"/>
                </a:solidFill>
                <a:latin typeface="+mn-lt"/>
                <a:ea typeface="+mn-ea"/>
                <a:cs typeface="+mn-cs"/>
              </a:rPr>
              <a:t>●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Output level (interaction with the system, feedback),</a:t>
            </a:r>
          </a:p>
          <a:p>
            <a:r>
              <a:rPr lang="en-US" sz="1200" b="0" i="0" u="none" strike="noStrike" kern="1200" baseline="0" dirty="0" smtClean="0">
                <a:solidFill>
                  <a:schemeClr val="tx1"/>
                </a:solidFill>
                <a:latin typeface="+mn-lt"/>
                <a:ea typeface="+mn-ea"/>
                <a:cs typeface="+mn-cs"/>
              </a:rPr>
              <a:t>use and user level (</a:t>
            </a:r>
            <a:r>
              <a:rPr lang="en-US" sz="1200" b="0" i="0" u="none" strike="noStrike" kern="1200" baseline="0" dirty="0" err="1" smtClean="0">
                <a:solidFill>
                  <a:schemeClr val="tx1"/>
                </a:solidFill>
                <a:latin typeface="+mn-lt"/>
                <a:ea typeface="+mn-ea"/>
                <a:cs typeface="+mn-cs"/>
              </a:rPr>
              <a:t>wh</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tasks are raised), and social level (which takes into account the impact on the</a:t>
            </a:r>
          </a:p>
          <a:p>
            <a:r>
              <a:rPr lang="en-US" sz="1200" b="0" i="0" u="none" strike="noStrike" kern="1200" baseline="0" dirty="0" smtClean="0">
                <a:solidFill>
                  <a:schemeClr val="tx1"/>
                </a:solidFill>
                <a:latin typeface="+mn-lt"/>
                <a:ea typeface="+mn-ea"/>
                <a:cs typeface="+mn-cs"/>
              </a:rPr>
              <a:t>environment).ere questions of application to</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3</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4</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http://www.entrepreneur.com/article/226884</a:t>
            </a:r>
            <a:endParaRPr lang="en-US"/>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97883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2014-11-11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Svetainių kūrėjai savo puslapiuose naudoja raktinius žodžius, kurie nesusisiję su puslapio turiniu.</a:t>
            </a:r>
          </a:p>
          <a:p>
            <a:endParaRPr lang="lt-LT" dirty="0" smtClean="0"/>
          </a:p>
          <a:p>
            <a:endParaRPr lang="en-US" dirty="0"/>
          </a:p>
        </p:txBody>
      </p:sp>
    </p:spTree>
    <p:extLst>
      <p:ext uri="{BB962C8B-B14F-4D97-AF65-F5344CB8AC3E}">
        <p14:creationId xmlns:p14="http://schemas.microsoft.com/office/powerpoint/2010/main" val="250802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a:t>
            </a:r>
          </a:p>
          <a:p>
            <a:r>
              <a:rPr lang="lt-LT" dirty="0" smtClean="0"/>
              <a:t>Informacijos paieška</a:t>
            </a:r>
          </a:p>
          <a:p>
            <a:r>
              <a:rPr lang="lt-LT" dirty="0" smtClean="0"/>
              <a:t>Potencialių pirkinių paieška</a:t>
            </a:r>
          </a:p>
          <a:p>
            <a:endParaRPr lang="lt-LT" dirty="0" smtClean="0"/>
          </a:p>
          <a:p>
            <a:endParaRPr lang="lt-LT" dirty="0" smtClean="0"/>
          </a:p>
          <a:p>
            <a:endParaRPr lang="en-US" dirty="0"/>
          </a:p>
        </p:txBody>
      </p:sp>
    </p:spTree>
    <p:extLst>
      <p:ext uri="{BB962C8B-B14F-4D97-AF65-F5344CB8AC3E}">
        <p14:creationId xmlns:p14="http://schemas.microsoft.com/office/powerpoint/2010/main" val="334625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Tree>
    <p:extLst>
      <p:ext uri="{BB962C8B-B14F-4D97-AF65-F5344CB8AC3E}">
        <p14:creationId xmlns:p14="http://schemas.microsoft.com/office/powerpoint/2010/main" val="364788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23211"/>
          </a:xfrm>
        </p:spPr>
        <p:txBody>
          <a:bodyPr>
            <a:normAutofit/>
          </a:bodyPr>
          <a:lstStyle/>
          <a:p>
            <a:r>
              <a:rPr lang="lt-LT" dirty="0" smtClean="0"/>
              <a:t>Paieškos rezultatų kokybė – tai rezultatų tinkamumas vartotojo poreikiams pagal šiuos kriterijus.</a:t>
            </a:r>
            <a:endParaRPr lang="en-US" dirty="0"/>
          </a:p>
        </p:txBody>
      </p:sp>
      <p:sp>
        <p:nvSpPr>
          <p:cNvPr id="3" name="Content Placeholder 2"/>
          <p:cNvSpPr>
            <a:spLocks noGrp="1"/>
          </p:cNvSpPr>
          <p:nvPr>
            <p:ph idx="1"/>
          </p:nvPr>
        </p:nvSpPr>
        <p:spPr>
          <a:xfrm>
            <a:off x="1120000" y="2926081"/>
            <a:ext cx="10233800" cy="3250882"/>
          </a:xfrm>
        </p:spPr>
        <p:txBody>
          <a:bodyPr/>
          <a:lstStyle/>
          <a:p>
            <a:r>
              <a:rPr lang="lt-LT" dirty="0" smtClean="0"/>
              <a:t>Greitas norimo dalyko radimas</a:t>
            </a:r>
          </a:p>
          <a:p>
            <a:endParaRPr lang="en-US" dirty="0"/>
          </a:p>
        </p:txBody>
      </p:sp>
    </p:spTree>
    <p:extLst>
      <p:ext uri="{BB962C8B-B14F-4D97-AF65-F5344CB8AC3E}">
        <p14:creationId xmlns:p14="http://schemas.microsoft.com/office/powerpoint/2010/main" val="26707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548601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181</TotalTime>
  <Words>204</Words>
  <Application>Microsoft Office PowerPoint</Application>
  <PresentationFormat>Widescreen</PresentationFormat>
  <Paragraphs>49</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Depth</vt:lpstr>
      <vt:lpstr>Žiniatinklio paieškos rezultatų kokybės vertinimas</vt:lpstr>
      <vt:lpstr>Ieškodami informacijos ne visada randame to ko ieškome</vt:lpstr>
      <vt:lpstr>Kasdieninė informacijos paieška</vt:lpstr>
      <vt:lpstr>Google paieškos rezultatų reitingavimo faktoriai</vt:lpstr>
      <vt:lpstr>Paieškos rezultatų kokybė – tai rezultatų tinkamumas vartotojo poreikiams pagal šiuos kriterijus.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24</cp:revision>
  <dcterms:created xsi:type="dcterms:W3CDTF">2014-11-11T08:29:19Z</dcterms:created>
  <dcterms:modified xsi:type="dcterms:W3CDTF">2014-11-11T17:52:41Z</dcterms:modified>
</cp:coreProperties>
</file>