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AF85A-A4C6-4E34-A335-EDBCD4518EFD}" v="1" dt="2018-06-14T19:42:57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F5F3D8E0-D067-4304-BCB2-2DD669F5BDB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03829578-3954-4CF9-9745-D0F7A168132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1279E17-777D-4C31-952F-CA0D45209BD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de-DE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6A44BF-11D3-4120-96E1-E7053AC6DD1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de-DE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455A336-C115-4C1D-BE16-68E4E42BDDE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de-DE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FD68C01-0413-4013-B860-EF3832A6B6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44286B9E-8022-4001-B8F4-E5D1C0C48D0B}" type="slidenum">
              <a:rPr lang="de-DE" altLang="en-US"/>
              <a:pPr/>
              <a:t>‹Nr.›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18CCFC-51B0-4DFF-847F-59E9F2C124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F0803B-E270-4BB9-8498-FED3D8367153}" type="slidenum">
              <a:rPr lang="de-DE" altLang="en-US"/>
              <a:pPr/>
              <a:t>1</a:t>
            </a:fld>
            <a:endParaRPr lang="de-DE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14F0FB91-F2C3-4CD9-81C8-68B4B8E7082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C16666B-1B1A-432F-8EC7-4422890A0E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FE360-2DBE-4A4D-A2DE-3225769CBB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55ADDC-9C6C-4CD2-8A33-295B538EE960}" type="slidenum">
              <a:rPr lang="de-DE" altLang="en-US"/>
              <a:pPr/>
              <a:t>2</a:t>
            </a:fld>
            <a:endParaRPr lang="de-DE" alt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9C076A66-BC54-4FD5-8223-71B466B2AE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BC27902-1BE4-433E-A9B5-B3E199CF78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FE360-2DBE-4A4D-A2DE-3225769CBB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55ADDC-9C6C-4CD2-8A33-295B538EE960}" type="slidenum">
              <a:rPr lang="de-DE" altLang="en-US"/>
              <a:pPr/>
              <a:t>3</a:t>
            </a:fld>
            <a:endParaRPr lang="de-DE" alt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9C076A66-BC54-4FD5-8223-71B466B2AE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BC27902-1BE4-433E-A9B5-B3E199CF78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9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FE360-2DBE-4A4D-A2DE-3225769CBB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55ADDC-9C6C-4CD2-8A33-295B538EE960}" type="slidenum">
              <a:rPr lang="de-DE" altLang="en-US"/>
              <a:pPr/>
              <a:t>4</a:t>
            </a:fld>
            <a:endParaRPr lang="de-DE" alt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9C076A66-BC54-4FD5-8223-71B466B2AE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BC27902-1BE4-433E-A9B5-B3E199CF78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53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92D1A-6A1A-4A3C-AA4E-879CA961B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59A709-7FC0-4DAD-BC7A-DC578BF50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441F65-823F-4E76-8342-F67EFDB96F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5F1ED41-F977-4533-BA19-A4D24BB352E9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8F59A0-25D0-4B8E-886C-0FF0A7389D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112027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E12F5-95B2-45C2-910C-4B119C33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691196-B554-4AF3-BAF1-6DAF3FA72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D3ED4A-0D24-4841-A7F2-E15E81F88F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AC0EC47-95F8-4870-8D86-419B89CCEA90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30C77-0982-4579-9745-2A05B06BF4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363748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4CA234-ED00-4949-B2AF-E4EDC3043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50038" y="1736725"/>
            <a:ext cx="1844675" cy="24193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14C9D2-2EF9-4D7E-83E4-60C83754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1736725"/>
            <a:ext cx="5381625" cy="24193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D2A938-7764-4C8A-AD41-9F8D27652F9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C9E6E8-E3DA-4DEC-8637-D8156F293C11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252FC4-AF63-4744-86D8-873B141C41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362489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13CA4-C63A-4962-918C-3736F054F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A39909-F838-47AA-90FC-ED399A0DF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20F836-3928-4A98-9066-8EB9E8D9656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977EF14-4C0A-4AC5-AF33-CE73AE15DDA6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FAC35F-3AD0-4694-A199-A465A5E5E2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267149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6A819-6C73-4037-8503-DA0F5AC5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DE3BD-65AD-4F66-AD45-6D40F35A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375F3B-3A7A-46FF-A9B8-6268BBDFFC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14EB540-C2A8-4C43-A777-A647451CAE27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4F656A-654F-4A93-9CAB-F7C7578C26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105822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8BA94-824D-4358-90FA-6A65940F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C68D0-3212-46F0-895E-5E42014CF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9F40A9-A82A-44B3-9DD6-7E41B8E3A7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20B8B6-218F-4AB2-A234-063ECB73D0CE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906F2C-C88E-4635-B57E-9362975A35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2519753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B57C0-C6DE-4FE3-B3D6-3FF6D85C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9557E-28CF-468B-A702-9A977F5E9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013" y="1347788"/>
            <a:ext cx="4256087" cy="48990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ABD315-29B0-4AED-8B4D-852764B0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5500" y="1347788"/>
            <a:ext cx="4256088" cy="48990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BE525-366A-44F8-B51A-2203FC42483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ADEC8B3-D0FA-46AE-A2F6-AE634B1D70F1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0C8403-0B65-417D-A5A3-6E867193C0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125647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5A250-2320-4950-B888-79DEB2AF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9FCED2-7572-467C-A33F-E30A71392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EA957A-9E2F-4E0C-BEE3-2F008E21B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E7C8D1-4924-4FE4-BF4A-666701D6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D9D909-FF08-4367-9C5F-C30A65082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45E66D-AD6B-4FD5-8697-8B0553029D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013E449-EA29-4608-8EC7-23589FA713FA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7446A0-5774-4A3C-A10D-D92F875A48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3811208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C2668-5F43-4B36-8C85-0AAE1AAF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E48C64-8D8E-4676-918F-523BD486EE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A983F6F-9ED7-49BF-9B2E-EBC129FEBE63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72FAFC-905A-4008-81C3-61E3AE06365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233834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40E0EB-46E0-466B-B454-F9800CAA9D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EC41A9-7BEE-4F77-BA1D-551F18CE524B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AE0E67-45E4-4B40-86EA-7175DB2A08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2245831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0141E-B7DF-4997-82AA-861675D2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C3BB9-EEDE-4ABA-BE63-53263CBB0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2AC9A9-B8C2-4CA9-8921-D342B121B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A05BC9-4F41-42E7-B151-82930EE586E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0D3FCE-4278-4501-AC3F-7D4DD09A1CEA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A4651A-9B52-4C53-A9E3-CEC09C9F03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132380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CFA6D-C82E-4A6D-8EC4-7316E287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B40F6-3CB4-4BAD-A34D-E67CD295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3BD4AD-1900-46F5-904F-97C02B8D6CC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D46099D-A937-4B28-BDC6-ECD44EA525E7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10D33-C198-4B04-B015-C350D10CA4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4127143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B0822-D64C-4106-BF61-C5189C1D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CF775D-ADC1-43BC-9BE3-AD4054801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47A36C-8B1E-4ED4-A60B-AAD916EA8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03690E-5B0D-40DB-A841-AC787F695E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5AEB7A-9D06-4C72-8B2F-6EA59B8AAF09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1A8AB3-F167-4E09-879C-EE92D9C481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2140215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CFA02-DD4F-4FEA-9465-58DB0370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9891AA-117D-4E3E-ADEB-EC665A42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65DBA-4A12-4BA3-8498-780541DF41B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322E7C-0CF2-4BB8-B0F8-9334CC14F01E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5E881-2DFF-4E79-A039-0025CB89BA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2539115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504AA1-B264-499B-A55E-00A36A3D1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6238" y="620713"/>
            <a:ext cx="2165350" cy="56261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1F6248-CAAC-4EE0-8113-60853659A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7013" y="620713"/>
            <a:ext cx="6346825" cy="56261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D7BF82-54D8-46DD-B82B-17D75A6C63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0BD76B-4B71-4B50-B7DF-8C9031C2F4EA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CE976C-3523-439C-A9D5-82948EB6DD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32720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89FAE-DA8D-401C-B7DF-D5778A25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1EF3D3-30E8-457C-8A98-1C2054E4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6E428-9D03-4AE2-AE79-B533232D91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B7D6CAB-7485-4129-9CC3-EEA89D9FB836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484E0-6E05-4189-8F61-5D0D3B8877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195842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156CB-DFC8-4161-94F8-255F12D2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A486FD-348D-41C4-ABE0-F0D86B6B8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736725"/>
            <a:ext cx="3613150" cy="682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087D58-D8B7-43DE-8F58-1095605A4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1563" y="1736725"/>
            <a:ext cx="3613150" cy="682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3FEFAC-4C6A-4134-AA68-0AAEABE661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7649CC9-B3FC-4BFF-9F08-86C97B6D1992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051AFD-33ED-432A-BE87-5170437C36A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149338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19FC8-6438-446A-8CD0-998D1B74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2B530-EC28-449B-AD46-8D0A8640C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748B2A-EFB6-4B52-829D-B4CA4165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07F32C-6FC7-46F9-9DAB-C640ED527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18DBFB-40F0-4ECD-8F2F-7F69A598B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BA8B2-346B-4F97-BBF4-B45DFBF6A1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DDE5EC7-78A4-4ABE-871C-AB627E58FE21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D7CD2C-CCA6-47DD-865C-D9C7277C6D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98884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4A398-2B6A-4DDF-AF37-BDE946AB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9BE407-1D85-479B-97AF-F4178DF4BA2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C5312DA-B2F9-4178-BEA7-B0AEC44AD837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0DB23B-6CF3-4F39-9ABF-E3CD6B7A71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200180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3A7C2B-9866-440E-9991-5350A796E2A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699C32A-00E0-428E-B275-338FC7DBD8AE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E94995-A4AF-4B19-8F12-6AF796681A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327161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B52C3-10F7-4F7C-8B2B-8F122CCF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B47F5-7660-4631-AE91-0DE2D5D0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4D72C0-D3FB-4AF8-8659-601017AAA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4F2309-9310-40C9-AA9D-B209DDEA63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03A037-CBEB-4AE9-BBB4-551E8D855356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878CC0-AF87-4EC0-81AC-467773218D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79146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28B18-BA6F-4786-B642-E63F1DFD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F0AD2D-E8E4-4570-860B-326B48224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6CA671-8E76-4F94-A9B6-E9164783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245A5E-78AC-4E4E-BC60-CD3423F00FD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3C43202-1AEC-4D11-B8E6-2636F5922FE2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2F1C0C-6CBD-46C0-88EE-ABB764DDABA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130361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ED0EE19C-6CF2-4519-963B-0A021F3BB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523557F-E9F2-4952-B3BF-34C7EAE6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27F5953-883F-467F-84C1-9599E0B21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BBA0DD2E-DB32-4F23-B066-88FC8CAA3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6D89A60-3A27-408C-8482-E5D23FCB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8C1E6A9-09BD-492C-B6AD-F4BA8023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1" name="Rectangle 7">
            <a:extLst>
              <a:ext uri="{FF2B5EF4-FFF2-40B4-BE49-F238E27FC236}">
                <a16:creationId xmlns:a16="http://schemas.microsoft.com/office/drawing/2014/main" id="{1E3E1874-813F-4106-89EA-3A6B5A181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625725"/>
            <a:ext cx="7099300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Klicken Sie, um das Format des Titeltextes zu bearbeitenVortragstitel (Titel der Arbeit) durch Klicken hinzufügen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4E68F2A-80AF-471F-A289-40FF4C17B8C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245475" y="6459538"/>
            <a:ext cx="78898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56ED97B5-F94F-4EF9-919F-44C5D61B3E23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1B47CC2-0AA3-46ED-866F-5551089353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81000" y="6459538"/>
            <a:ext cx="773112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14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BACF65F-4FD6-49C5-826C-805EA6268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36725"/>
            <a:ext cx="73787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Klicken Sie, um die Formate des Gliederungstextes zu bearbeiten</a:t>
            </a:r>
          </a:p>
          <a:p>
            <a:pPr lvl="1"/>
            <a:r>
              <a:rPr lang="en-GB" altLang="en-US"/>
              <a:t>Zweite Gliederungsebene</a:t>
            </a:r>
          </a:p>
          <a:p>
            <a:pPr lvl="2"/>
            <a:r>
              <a:rPr lang="en-GB" altLang="en-US"/>
              <a:t>Dritte Gliederungsebene</a:t>
            </a:r>
          </a:p>
          <a:p>
            <a:pPr lvl="3"/>
            <a:r>
              <a:rPr lang="en-GB" altLang="en-US"/>
              <a:t>Vierte Gliederungsebene</a:t>
            </a:r>
          </a:p>
          <a:p>
            <a:pPr lvl="4"/>
            <a:r>
              <a:rPr lang="en-GB" altLang="en-US"/>
              <a:t>Fünfte Gliederungsebene</a:t>
            </a:r>
          </a:p>
          <a:p>
            <a:pPr lvl="4"/>
            <a:r>
              <a:rPr lang="en-GB" altLang="en-US"/>
              <a:t>Sechste Gliederungsebene</a:t>
            </a:r>
          </a:p>
          <a:p>
            <a:pPr lvl="4"/>
            <a:r>
              <a:rPr lang="en-GB" altLang="en-US"/>
              <a:t>Siebente Gliederungsebene</a:t>
            </a:r>
          </a:p>
          <a:p>
            <a:pPr lvl="4"/>
            <a:r>
              <a:rPr lang="en-GB" altLang="en-US"/>
              <a:t>Achte Gliederungsebene</a:t>
            </a:r>
          </a:p>
          <a:p>
            <a:pPr lvl="0"/>
            <a:r>
              <a:rPr lang="en-GB" altLang="en-US"/>
              <a:t>Neunte GliederungsebeneName des Vortragenden durch Klicken hinzufügen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2pPr>
      <a:lvl3pPr marL="11430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3pPr>
      <a:lvl4pPr marL="16002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4pPr>
      <a:lvl5pPr marL="20574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5pPr>
      <a:lvl6pPr marL="25146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6pPr>
      <a:lvl7pPr marL="29718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7pPr>
      <a:lvl8pPr marL="34290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8pPr>
      <a:lvl9pPr marL="38862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11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11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11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11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11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2574DD2D-C4D5-47AB-A99C-ACAC7842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EA0E0B8-D85D-4B37-8DF8-E0C0C174F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6B8ED77-0D54-4CF0-A54D-9D3EF020D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>
            <a:extLst>
              <a:ext uri="{FF2B5EF4-FFF2-40B4-BE49-F238E27FC236}">
                <a16:creationId xmlns:a16="http://schemas.microsoft.com/office/drawing/2014/main" id="{4131A396-9594-4182-A290-1B8B416C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84DD6E2-4519-4AA7-8459-C53C163A5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6A27532-4789-40AF-9267-7C43E8107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01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Klicken Sie, um das Format des Titeltextes zu bearbeitenTitelmasterformat durch Klicken bearbeiten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92CCE4D-86FE-4248-B3B4-83011B8ED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347788"/>
            <a:ext cx="8664575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Klicken Sie, um die Formate des Gliederungstextes zu bearbeiten</a:t>
            </a:r>
          </a:p>
          <a:p>
            <a:pPr lvl="1"/>
            <a:r>
              <a:rPr lang="en-GB" altLang="en-US"/>
              <a:t>Zweite Gliederungsebene</a:t>
            </a:r>
          </a:p>
          <a:p>
            <a:pPr lvl="2"/>
            <a:r>
              <a:rPr lang="en-GB" altLang="en-US"/>
              <a:t>Dritte Gliederungsebene</a:t>
            </a:r>
          </a:p>
          <a:p>
            <a:pPr lvl="3"/>
            <a:r>
              <a:rPr lang="en-GB" altLang="en-US"/>
              <a:t>Vierte Gliederungsebene</a:t>
            </a:r>
          </a:p>
          <a:p>
            <a:pPr lvl="4"/>
            <a:r>
              <a:rPr lang="en-GB" altLang="en-US"/>
              <a:t>Fünfte Gliederungsebene</a:t>
            </a:r>
          </a:p>
          <a:p>
            <a:pPr lvl="4"/>
            <a:r>
              <a:rPr lang="en-GB" altLang="en-US"/>
              <a:t>Sechste Gliederungsebene</a:t>
            </a:r>
          </a:p>
          <a:p>
            <a:pPr lvl="4"/>
            <a:r>
              <a:rPr lang="en-GB" altLang="en-US"/>
              <a:t>Siebente Gliederungsebene</a:t>
            </a:r>
          </a:p>
          <a:p>
            <a:pPr lvl="4"/>
            <a:r>
              <a:rPr lang="en-GB" altLang="en-US"/>
              <a:t>Achte Gliederungsebene</a:t>
            </a:r>
          </a:p>
          <a:p>
            <a:pPr lvl="0"/>
            <a:r>
              <a:rPr lang="en-GB" altLang="en-US"/>
              <a:t>Neunte GliederungsebeneTextmasterformate durch Klicken bearbeiten</a:t>
            </a:r>
          </a:p>
          <a:p>
            <a:pPr lvl="1"/>
            <a:r>
              <a:rPr lang="en-GB" altLang="en-US"/>
              <a:t>Zweite Ebene</a:t>
            </a:r>
          </a:p>
          <a:p>
            <a:pPr lvl="2"/>
            <a:r>
              <a:rPr lang="en-GB" altLang="en-US"/>
              <a:t>Dritte Ebene</a:t>
            </a:r>
          </a:p>
          <a:p>
            <a:pPr lvl="3"/>
            <a:r>
              <a:rPr lang="en-GB" altLang="en-US"/>
              <a:t>Vierte Ebene</a:t>
            </a:r>
          </a:p>
          <a:p>
            <a:pPr lvl="4"/>
            <a:r>
              <a:rPr lang="en-GB" altLang="en-US"/>
              <a:t>Fünfte Ebene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281350C2-C0ED-4F63-8A34-2B5BA7AEFE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245475" y="6459538"/>
            <a:ext cx="78898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73F2AF33-38A9-44B6-A2F5-26E67F5B6D30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F89FA92F-6690-44CF-BD31-2B52F796BDF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81000" y="6459538"/>
            <a:ext cx="773112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14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2pPr>
      <a:lvl3pPr marL="11430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3pPr>
      <a:lvl4pPr marL="16002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4pPr>
      <a:lvl5pPr marL="20574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5pPr>
      <a:lvl6pPr marL="25146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6pPr>
      <a:lvl7pPr marL="29718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7pPr>
      <a:lvl8pPr marL="34290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8pPr>
      <a:lvl9pPr marL="38862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11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11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11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11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11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CD1BB6AE-CE34-4936-999C-95246C4A8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86263"/>
            <a:ext cx="7372350" cy="19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de-DE" altLang="en-US" sz="2000" b="1" dirty="0">
                <a:solidFill>
                  <a:srgbClr val="006C30"/>
                </a:solidFill>
                <a:latin typeface="LMU CompatilFact" charset="0"/>
              </a:rPr>
              <a:t>Proseminar virtualisierte Systeme</a:t>
            </a:r>
          </a:p>
          <a:p>
            <a:pPr>
              <a:lnSpc>
                <a:spcPct val="100000"/>
              </a:lnSpc>
            </a:pPr>
            <a:r>
              <a:rPr lang="de-DE" altLang="en-US" sz="2000" b="1" dirty="0">
                <a:solidFill>
                  <a:srgbClr val="006C30"/>
                </a:solidFill>
                <a:latin typeface="LMU CompatilFact" charset="0"/>
              </a:rPr>
              <a:t>Aufgabensteller: Prof. Dr. Dieter Kranzlmüller</a:t>
            </a:r>
          </a:p>
          <a:p>
            <a:pPr>
              <a:lnSpc>
                <a:spcPct val="100000"/>
              </a:lnSpc>
            </a:pPr>
            <a:r>
              <a:rPr lang="de-DE" altLang="en-US" sz="2000" b="1" dirty="0">
                <a:solidFill>
                  <a:srgbClr val="006C30"/>
                </a:solidFill>
                <a:latin typeface="LMU CompatilFact" charset="0"/>
              </a:rPr>
              <a:t>Betreuer: Daniel Kolb</a:t>
            </a:r>
          </a:p>
          <a:p>
            <a:pPr>
              <a:lnSpc>
                <a:spcPct val="100000"/>
              </a:lnSpc>
            </a:pPr>
            <a:r>
              <a:rPr lang="de-DE" altLang="en-US" sz="2000" b="1" dirty="0">
                <a:solidFill>
                  <a:srgbClr val="006C30"/>
                </a:solidFill>
                <a:latin typeface="LMU CompatilFact" charset="0"/>
              </a:rPr>
              <a:t>Datum des Vortrags: 30.6.2018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DC8B49DE-4A3D-46B8-82F7-57144A30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25725"/>
            <a:ext cx="7100888" cy="15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de-DE" altLang="en-US" sz="2400" b="1" dirty="0">
                <a:solidFill>
                  <a:srgbClr val="006C30"/>
                </a:solidFill>
                <a:latin typeface="LMU CompatilFact" charset="0"/>
              </a:rPr>
              <a:t>Windows Subsystem </a:t>
            </a:r>
            <a:r>
              <a:rPr lang="de-DE" altLang="en-US" sz="2400" b="1" dirty="0" err="1">
                <a:solidFill>
                  <a:srgbClr val="006C30"/>
                </a:solidFill>
                <a:latin typeface="LMU CompatilFact" charset="0"/>
              </a:rPr>
              <a:t>for</a:t>
            </a:r>
            <a:r>
              <a:rPr lang="de-DE" altLang="en-US" sz="2400" b="1" dirty="0">
                <a:solidFill>
                  <a:srgbClr val="006C30"/>
                </a:solidFill>
                <a:latin typeface="LMU CompatilFact" charset="0"/>
              </a:rPr>
              <a:t> Linux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EBA22057-4AF9-4D8E-A5D3-70AA22ECC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36725"/>
            <a:ext cx="7380287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905" indent="0">
              <a:lnSpc>
                <a:spcPct val="100000"/>
              </a:lnSpc>
              <a:spcAft>
                <a:spcPts val="600"/>
              </a:spcAft>
              <a:buSzPct val="45000"/>
            </a:pPr>
            <a:r>
              <a:rPr lang="de-DE" altLang="en-US" sz="2000" dirty="0">
                <a:latin typeface="LMU CompatilFact" charset="0"/>
              </a:rPr>
              <a:t>Marius </a:t>
            </a:r>
            <a:r>
              <a:rPr lang="de-DE" altLang="en-US" sz="2000" dirty="0" err="1">
                <a:latin typeface="LMU CompatilFact" charset="0"/>
              </a:rPr>
              <a:t>Rusu</a:t>
            </a:r>
            <a:r>
              <a:rPr lang="de-DE" altLang="en-US" sz="2000" dirty="0">
                <a:latin typeface="LMU CompatilFact" charset="0"/>
              </a:rPr>
              <a:t>, Julia Sommer</a:t>
            </a:r>
            <a:endParaRPr lang="de-DE"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CC1498AB-5EC9-40CE-A9D5-D3B14F421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1347788"/>
            <a:ext cx="8666162" cy="490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17FEC86-5BE4-45F0-980D-9449EC773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475" y="6459538"/>
            <a:ext cx="7905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fld id="{0545EA7C-C537-4CF0-B2C9-A1B9223A9C3A}" type="slidenum">
              <a:rPr lang="de-DE" altLang="en-US">
                <a:latin typeface="LMU CompatilFact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hangingPunct="1">
                <a:lnSpc>
                  <a:spcPct val="100000"/>
                </a:lnSpc>
              </a:pPr>
              <a:t>2</a:t>
            </a:fld>
            <a:endParaRPr lang="de-DE" altLang="en-US">
              <a:latin typeface="LMU CompatilFact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7A418137-A9C6-4316-BCD2-B9C59FA62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59538"/>
            <a:ext cx="77327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altLang="en-US">
                <a:latin typeface="LMU CompatilFact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WSL - Marius Rusu, Julia Sommer - 30.6.2018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7871349-ECA5-411E-AB19-AD0A7282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192463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de-DE" altLang="en-US">
                <a:latin typeface="LMU CompatilFact" charset="0"/>
              </a:rPr>
              <a:t>Text hinzufügen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2601938-8C15-450F-919F-0FFAD79D6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556" y="612538"/>
            <a:ext cx="3855333" cy="49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de-DE" altLang="en-US" sz="2000" b="1" dirty="0">
                <a:solidFill>
                  <a:srgbClr val="006C30"/>
                </a:solidFill>
                <a:latin typeface="LMU CompatilFact" charset="0"/>
              </a:rPr>
              <a:t>Basic Architecture</a:t>
            </a:r>
            <a:endParaRPr lang="de-DE" altLang="en-US" sz="2000" b="1" dirty="0" err="1">
              <a:solidFill>
                <a:srgbClr val="006C30"/>
              </a:solidFill>
              <a:latin typeface="LMU CompatilFact" charset="0"/>
            </a:endParaRPr>
          </a:p>
        </p:txBody>
      </p:sp>
      <p:pic>
        <p:nvPicPr>
          <p:cNvPr id="5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9F9EAB4-1D5A-4604-8E2A-DC4BD48CE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63" y="1198640"/>
            <a:ext cx="7409273" cy="52509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17FEC86-5BE4-45F0-980D-9449EC773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475" y="6459538"/>
            <a:ext cx="7905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fld id="{0545EA7C-C537-4CF0-B2C9-A1B9223A9C3A}" type="slidenum">
              <a:rPr lang="de-DE" altLang="en-US">
                <a:latin typeface="LMU CompatilFact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hangingPunct="1">
                <a:lnSpc>
                  <a:spcPct val="100000"/>
                </a:lnSpc>
              </a:pPr>
              <a:t>3</a:t>
            </a:fld>
            <a:endParaRPr lang="de-DE" altLang="en-US">
              <a:latin typeface="LMU CompatilFact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7A418137-A9C6-4316-BCD2-B9C59FA62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59538"/>
            <a:ext cx="77327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altLang="en-US">
                <a:latin typeface="LMU CompatilFact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WSL - Marius Rusu, Julia Sommer - 30.6.2018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2601938-8C15-450F-919F-0FFAD79D6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556" y="612538"/>
            <a:ext cx="3855333" cy="49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de-DE" altLang="en-US" sz="2000" b="1" dirty="0">
                <a:solidFill>
                  <a:srgbClr val="006C30"/>
                </a:solidFill>
                <a:latin typeface="LMU CompatilFact" charset="0"/>
              </a:rPr>
              <a:t>Implementation</a:t>
            </a:r>
            <a:endParaRPr lang="de-DE" altLang="en-US" sz="2000" b="1" dirty="0" err="1">
              <a:solidFill>
                <a:srgbClr val="006C30"/>
              </a:solidFill>
              <a:latin typeface="LMU CompatilFact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D069080-CC24-491C-98E1-AF93DD4DC159}"/>
              </a:ext>
            </a:extLst>
          </p:cNvPr>
          <p:cNvSpPr txBox="1"/>
          <p:nvPr/>
        </p:nvSpPr>
        <p:spPr>
          <a:xfrm>
            <a:off x="4637853" y="1271882"/>
            <a:ext cx="4402667" cy="518179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dirty="0">
                <a:solidFill>
                  <a:srgbClr val="006C30"/>
                </a:solidFill>
                <a:latin typeface="LMU CompatilFact"/>
              </a:rPr>
              <a:t>Linux </a:t>
            </a:r>
            <a:r>
              <a:rPr lang="de-DE" sz="2000" dirty="0" err="1">
                <a:solidFill>
                  <a:srgbClr val="006C30"/>
                </a:solidFill>
                <a:latin typeface="LMU CompatilFact"/>
              </a:rPr>
              <a:t>instance</a:t>
            </a:r>
            <a:endParaRPr lang="de-DE" sz="2000" dirty="0">
              <a:solidFill>
                <a:srgbClr val="006C30"/>
              </a:solidFill>
              <a:latin typeface="LMU CompatilFact"/>
            </a:endParaRPr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</a:rPr>
              <a:t>Unique per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user</a:t>
            </a:r>
            <a:endParaRPr lang="en-US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</a:rPr>
              <a:t>Standard Linux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shell</a:t>
            </a:r>
            <a:endParaRPr lang="en-US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 err="1">
                <a:solidFill>
                  <a:srgbClr val="006C30"/>
                </a:solidFill>
                <a:latin typeface="LMU CompatilFact"/>
              </a:rPr>
              <a:t>Wrapped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 in Pico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processes</a:t>
            </a:r>
            <a:endParaRPr lang="en-US" sz="2000" dirty="0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Char char="•"/>
            </a:pPr>
            <a:endParaRPr lang="de-DE" sz="2000" dirty="0">
              <a:solidFill>
                <a:srgbClr val="006C30"/>
              </a:solidFill>
              <a:latin typeface="LMU CompatilFact"/>
            </a:endParaRP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rgbClr val="006C30"/>
                </a:solidFill>
                <a:latin typeface="LMU CompatilFact"/>
              </a:rPr>
              <a:t>Pico </a:t>
            </a:r>
            <a:r>
              <a:rPr lang="de-DE" sz="2000" dirty="0" err="1">
                <a:solidFill>
                  <a:srgbClr val="006C30"/>
                </a:solidFill>
                <a:latin typeface="LMU CompatilFact"/>
              </a:rPr>
              <a:t>process</a:t>
            </a:r>
            <a:endParaRPr lang="en-US" sz="2000">
              <a:solidFill>
                <a:srgbClr val="006C30"/>
              </a:solidFill>
              <a:latin typeface="LMU CompatilFact"/>
            </a:endParaRPr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</a:rPr>
              <a:t>Windows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process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address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space</a:t>
            </a:r>
            <a:endParaRPr lang="en-US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</a:rPr>
              <a:t>OS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services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removed</a:t>
            </a:r>
            <a:endParaRPr lang="en-US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</a:rPr>
              <a:t>System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calls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served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by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LXCore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/LXSS</a:t>
            </a:r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6C30"/>
              </a:solidFill>
              <a:latin typeface="LMU CompatilFact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de-DE" sz="2000" dirty="0" err="1">
                <a:solidFill>
                  <a:srgbClr val="006C30"/>
                </a:solidFill>
                <a:latin typeface="LMU CompatilFact"/>
                <a:cs typeface="Arial"/>
              </a:rPr>
              <a:t>LXCore</a:t>
            </a:r>
            <a:r>
              <a:rPr lang="de-DE" sz="2000" dirty="0">
                <a:solidFill>
                  <a:srgbClr val="006C30"/>
                </a:solidFill>
                <a:latin typeface="LMU CompatilFact"/>
                <a:cs typeface="Arial"/>
              </a:rPr>
              <a:t>/LXSS</a:t>
            </a:r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6C30"/>
              </a:solidFill>
              <a:latin typeface="LMU CompatilFact"/>
              <a:cs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Linux-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compatible</a:t>
            </a: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 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kernel</a:t>
            </a: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 interface</a:t>
            </a: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Translation 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from</a:t>
            </a: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 Linux 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system</a:t>
            </a: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 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calls</a:t>
            </a: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 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to</a:t>
            </a: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 Windows 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system</a:t>
            </a: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 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calls</a:t>
            </a:r>
          </a:p>
        </p:txBody>
      </p:sp>
      <p:pic>
        <p:nvPicPr>
          <p:cNvPr id="9" name="Grafik 9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01F7739D-D45F-4961-A240-C4331F3D7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8" t="11160" r="50541" b="37965"/>
          <a:stretch/>
        </p:blipFill>
        <p:spPr>
          <a:xfrm>
            <a:off x="848549" y="1272696"/>
            <a:ext cx="2982579" cy="513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44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17FEC86-5BE4-45F0-980D-9449EC773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475" y="6459538"/>
            <a:ext cx="7905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fld id="{0545EA7C-C537-4CF0-B2C9-A1B9223A9C3A}" type="slidenum">
              <a:rPr lang="de-DE" altLang="en-US">
                <a:latin typeface="LMU CompatilFact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hangingPunct="1">
                <a:lnSpc>
                  <a:spcPct val="100000"/>
                </a:lnSpc>
              </a:pPr>
              <a:t>4</a:t>
            </a:fld>
            <a:endParaRPr lang="de-DE" altLang="en-US">
              <a:latin typeface="LMU CompatilFact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7A418137-A9C6-4316-BCD2-B9C59FA62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59538"/>
            <a:ext cx="77327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altLang="en-US">
                <a:latin typeface="LMU CompatilFact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WSL - Marius Rusu, Julia Sommer - 30.6.2018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2601938-8C15-450F-919F-0FFAD79D6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556" y="612538"/>
            <a:ext cx="3855333" cy="49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de-DE" altLang="en-US" sz="2000" b="1" dirty="0">
                <a:solidFill>
                  <a:srgbClr val="006C30"/>
                </a:solidFill>
                <a:latin typeface="LMU CompatilFact" charset="0"/>
              </a:rPr>
              <a:t>Virtual </a:t>
            </a:r>
            <a:r>
              <a:rPr lang="de-DE" altLang="en-US" sz="2000" b="1" dirty="0" err="1">
                <a:solidFill>
                  <a:srgbClr val="006C30"/>
                </a:solidFill>
                <a:latin typeface="LMU CompatilFact" charset="0"/>
              </a:rPr>
              <a:t>Machine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D069080-CC24-491C-98E1-AF93DD4DC159}"/>
              </a:ext>
            </a:extLst>
          </p:cNvPr>
          <p:cNvSpPr txBox="1"/>
          <p:nvPr/>
        </p:nvSpPr>
        <p:spPr>
          <a:xfrm>
            <a:off x="4637853" y="1271882"/>
            <a:ext cx="4402667" cy="48628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dirty="0">
                <a:solidFill>
                  <a:srgbClr val="006C30"/>
                </a:solidFill>
                <a:latin typeface="LMU CompatilFact"/>
              </a:rPr>
              <a:t>Virtual </a:t>
            </a:r>
            <a:r>
              <a:rPr lang="de-DE" sz="2000" dirty="0" err="1">
                <a:solidFill>
                  <a:srgbClr val="006C30"/>
                </a:solidFill>
                <a:latin typeface="LMU CompatilFact"/>
              </a:rPr>
              <a:t>Machine</a:t>
            </a:r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6C30"/>
              </a:solidFill>
              <a:latin typeface="LMU CompatilFact"/>
            </a:endParaRPr>
          </a:p>
          <a:p>
            <a:pPr marL="342900" indent="-342900">
              <a:lnSpc>
                <a:spcPct val="100000"/>
              </a:lnSpc>
              <a:buFont typeface="Courier New"/>
              <a:buChar char="o"/>
            </a:pPr>
            <a:r>
              <a:rPr lang="de-DE" sz="2000" dirty="0">
                <a:solidFill>
                  <a:srgbClr val="006C30"/>
                </a:solidFill>
                <a:latin typeface="LMU CompatilFact"/>
              </a:rPr>
              <a:t>Running different </a:t>
            </a:r>
            <a:r>
              <a:rPr lang="de-DE" sz="2000" dirty="0" err="1">
                <a:solidFill>
                  <a:srgbClr val="006C30"/>
                </a:solidFill>
                <a:latin typeface="LMU CompatilFact"/>
              </a:rPr>
              <a:t>guest</a:t>
            </a:r>
            <a:r>
              <a:rPr lang="de-DE" sz="2000" dirty="0">
                <a:solidFill>
                  <a:srgbClr val="006C30"/>
                </a:solidFill>
                <a:latin typeface="LMU CompatilFact"/>
              </a:rPr>
              <a:t> OS</a:t>
            </a:r>
          </a:p>
          <a:p>
            <a:pPr marL="342900" indent="-342900">
              <a:lnSpc>
                <a:spcPct val="100000"/>
              </a:lnSpc>
              <a:buFont typeface="Courier New"/>
              <a:buChar char="o"/>
            </a:pPr>
            <a:r>
              <a:rPr lang="de-DE" sz="2000" dirty="0">
                <a:solidFill>
                  <a:srgbClr val="006C30"/>
                </a:solidFill>
                <a:latin typeface="LMU CompatilFact"/>
              </a:rPr>
              <a:t>Fully </a:t>
            </a:r>
            <a:r>
              <a:rPr lang="de-DE" sz="2000" dirty="0" err="1">
                <a:solidFill>
                  <a:srgbClr val="006C30"/>
                </a:solidFill>
                <a:latin typeface="LMU CompatilFact"/>
              </a:rPr>
              <a:t>isolated</a:t>
            </a:r>
            <a:r>
              <a:rPr lang="de-DE" sz="2000" dirty="0">
                <a:solidFill>
                  <a:srgbClr val="006C30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006C30"/>
                </a:solidFill>
                <a:latin typeface="LMU CompatilFact"/>
              </a:rPr>
              <a:t>from</a:t>
            </a:r>
            <a:r>
              <a:rPr lang="de-DE" sz="2000" dirty="0">
                <a:solidFill>
                  <a:srgbClr val="006C30"/>
                </a:solidFill>
                <a:latin typeface="LMU CompatilFact"/>
              </a:rPr>
              <a:t> host OS</a:t>
            </a:r>
          </a:p>
          <a:p>
            <a:pPr marL="342900" indent="-342900">
              <a:lnSpc>
                <a:spcPct val="100000"/>
              </a:lnSpc>
              <a:buFont typeface="Courier New"/>
              <a:buChar char="o"/>
            </a:pPr>
            <a:r>
              <a:rPr lang="de-DE" sz="2000" dirty="0">
                <a:solidFill>
                  <a:srgbClr val="006C30"/>
                </a:solidFill>
                <a:latin typeface="LMU CompatilFact"/>
              </a:rPr>
              <a:t>Hypervisor: VMM</a:t>
            </a:r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6C30"/>
              </a:solidFill>
              <a:latin typeface="LMU CompatilFact"/>
            </a:endParaRP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rgbClr val="006C30"/>
                </a:solidFill>
                <a:latin typeface="LMU CompatilFact"/>
              </a:rPr>
              <a:t>Virtual </a:t>
            </a:r>
            <a:r>
              <a:rPr lang="de-DE" sz="2000" dirty="0" err="1">
                <a:solidFill>
                  <a:srgbClr val="006C30"/>
                </a:solidFill>
                <a:latin typeface="LMU CompatilFact"/>
              </a:rPr>
              <a:t>machine</a:t>
            </a:r>
            <a:r>
              <a:rPr lang="de-DE" sz="2000" dirty="0">
                <a:solidFill>
                  <a:srgbClr val="006C30"/>
                </a:solidFill>
                <a:latin typeface="LMU CompatilFact"/>
              </a:rPr>
              <a:t> monitor (VMM)</a:t>
            </a:r>
            <a:endParaRPr lang="de-DE"/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</a:rPr>
              <a:t>Hosting virtual 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machines</a:t>
            </a: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 err="1">
                <a:solidFill>
                  <a:srgbClr val="006C30"/>
                </a:solidFill>
                <a:latin typeface="LMU CompatilFact"/>
              </a:rPr>
              <a:t>Coordinating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hardware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 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access</a:t>
            </a: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</a:rPr>
              <a:t>Handling traps</a:t>
            </a:r>
          </a:p>
          <a:p>
            <a:pPr marL="285750" indent="-285750">
              <a:lnSpc>
                <a:spcPct val="100000"/>
              </a:lnSpc>
              <a:buChar char="•"/>
            </a:pPr>
            <a:endParaRPr lang="de-DE" sz="2000" dirty="0">
              <a:solidFill>
                <a:srgbClr val="006C30"/>
              </a:solidFill>
              <a:latin typeface="LMU CompatilFact"/>
            </a:endParaRP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rgbClr val="006C30"/>
                </a:solidFill>
                <a:latin typeface="LMU CompatilFact"/>
              </a:rPr>
              <a:t>Traps</a:t>
            </a:r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 err="1">
                <a:solidFill>
                  <a:srgbClr val="006C30"/>
                </a:solidFill>
                <a:latin typeface="LMU CompatilFact"/>
              </a:rPr>
              <a:t>Privileged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 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operations</a:t>
            </a: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 err="1">
                <a:solidFill>
                  <a:srgbClr val="006C30"/>
                </a:solidFill>
                <a:latin typeface="LMU CompatilFact"/>
              </a:rPr>
              <a:t>Emulated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 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by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 VMM</a:t>
            </a:r>
          </a:p>
        </p:txBody>
      </p:sp>
      <p:pic>
        <p:nvPicPr>
          <p:cNvPr id="3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27AB9D3-90C3-405F-9D41-5BA9481C2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99" t="24029" r="18900" b="25728"/>
          <a:stretch/>
        </p:blipFill>
        <p:spPr>
          <a:xfrm>
            <a:off x="378179" y="1442031"/>
            <a:ext cx="3756759" cy="46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33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MU CompatilFact"/>
        <a:ea typeface="Microsoft YaHei"/>
        <a:cs typeface=""/>
      </a:majorFont>
      <a:minorFont>
        <a:latin typeface="LMU CompatilFac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MU CompatilFact"/>
        <a:ea typeface="Microsoft YaHei"/>
        <a:cs typeface=""/>
      </a:majorFont>
      <a:minorFont>
        <a:latin typeface="LMU CompatilFac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Bildschirmpräsentation (4:3)</PresentationFormat>
  <Slides>4</Slides>
  <Notes>4</Notes>
  <HiddenSlides>0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revision>58</cp:revision>
  <cp:lastPrinted>1601-01-01T00:00:00Z</cp:lastPrinted>
  <dcterms:created xsi:type="dcterms:W3CDTF">1601-01-01T00:00:00Z</dcterms:created>
  <dcterms:modified xsi:type="dcterms:W3CDTF">2018-06-15T08:50:26Z</dcterms:modified>
</cp:coreProperties>
</file>