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72746368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72746368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Gruppe 4 - IN3240/IN4240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Uke 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i dag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Oblig spørsmål / Ukesoppgaver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