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c5ade4a9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c5ade4a9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c5ade4a9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c5ade4a9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c5ade4a9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c5ade4a9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c5ade4a9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c5ade4a9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c5ade4a9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c5ade4a9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c5ade4a9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c5ade4a9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Gruppe 4 - IN3240 / IN4240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Uke 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i dag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 på Oblig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 title="Screenshot from 2025-04-08 10-47-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25" y="1234075"/>
            <a:ext cx="8004625" cy="13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title="Screenshot from 2025-04-08 10-58-1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14375"/>
            <a:ext cx="4356526" cy="25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2700" y="2614375"/>
            <a:ext cx="3613040" cy="25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condition: User can select a ticket (Critical)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Strategy: Risk-Based Testing</a:t>
            </a:r>
            <a:endParaRPr/>
          </a:p>
        </p:txBody>
      </p:sp>
      <p:pic>
        <p:nvPicPr>
          <p:cNvPr id="81" name="Google Shape;81;p16" title="Screenshot from 2025-04-08 11-08-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24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 title="Screenshot from 2025-04-08 11-15-51.png"/>
          <p:cNvPicPr preferRelativeResize="0"/>
          <p:nvPr/>
        </p:nvPicPr>
        <p:blipFill rotWithShape="1">
          <a:blip r:embed="rId3">
            <a:alphaModFix/>
          </a:blip>
          <a:srcRect b="0" l="0" r="0" t="5087"/>
          <a:stretch/>
        </p:blipFill>
        <p:spPr>
          <a:xfrm>
            <a:off x="1101550" y="1017724"/>
            <a:ext cx="6940875" cy="39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 title="Screenshot from 2025-04-08 11-18-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13" y="1287000"/>
            <a:ext cx="8714375" cy="10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5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WCAG og UX prinsipper…</a:t>
            </a:r>
            <a:endParaRPr/>
          </a:p>
        </p:txBody>
      </p:sp>
      <p:pic>
        <p:nvPicPr>
          <p:cNvPr id="102" name="Google Shape;102;p19" title="Screenshot from 2025-04-08 11-21-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13" y="1234075"/>
            <a:ext cx="8607775" cy="10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