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0b13868d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0b13868d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0b13868d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0b13868d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b13868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b13868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b13868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b13868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0b13868d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0b13868d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Gruppe 4 - IN3240 / IN4240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Uke 14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dagen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Oppklare oblig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Usability / </a:t>
            </a:r>
            <a:r>
              <a:rPr lang="en"/>
              <a:t>Accessibility</a:t>
            </a:r>
            <a:r>
              <a:rPr lang="en"/>
              <a:t>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Oppgaver / oblig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sability testing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Prinsipp nr. 7: Absence of error fallacy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 trenger et rammeverk som holder oss til målene om brukervennlighet</a:t>
            </a:r>
            <a:br>
              <a:rPr lang="en"/>
            </a:br>
            <a:br>
              <a:rPr lang="en"/>
            </a:br>
            <a:r>
              <a:rPr lang="en"/>
              <a:t>HCI testing: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Programmet skal være enkelt å bruke/lære/huske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HCI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ccessibility testing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Accessibility - programmet skal være tilgjengelig for så mange som mulig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WCAG - retningslinjer for tilgjengelighet på nett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Assisterende teknologier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Spørsmål / Oblig / Ukesoppgaver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Ukesoppgaver S11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Rekk opp hånda om du lurer på noe :)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Takk for i dag!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30425" y="118972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Ses neste uke!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