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57" r:id="rId4"/>
    <p:sldId id="268" r:id="rId5"/>
    <p:sldId id="263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6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695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2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44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9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80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72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5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238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4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51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6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82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573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13A38B-4C48-4B43-824F-E46C1CEB1AA7}" type="datetimeFigureOut">
              <a:rPr lang="pl-PL" smtClean="0"/>
              <a:t>21.02.2021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7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287A4B-EF72-486E-963D-025CFCBDD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intuition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165B85-12C6-43A2-80C3-9BAF80367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avoid problems and ask a valid question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9E14023-04A3-4A5B-AA8B-E419BF1F8C90}"/>
              </a:ext>
            </a:extLst>
          </p:cNvPr>
          <p:cNvSpPr txBox="1"/>
          <p:nvPr/>
        </p:nvSpPr>
        <p:spPr>
          <a:xfrm>
            <a:off x="9504727" y="5578679"/>
            <a:ext cx="20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Mariusz Krzanowski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5773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9CC7-B38F-4A17-957F-5DA74F035E6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 ME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908BDBE-A953-4864-9A2E-E8BA26CCCEC8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Employed in IT since 1999</a:t>
            </a:r>
          </a:p>
          <a:p>
            <a:pPr lvl="1"/>
            <a:r>
              <a:rPr lang="en-US" dirty="0"/>
              <a:t>Developer / Architect / Team Leader</a:t>
            </a:r>
          </a:p>
          <a:p>
            <a:pPr lvl="1"/>
            <a:r>
              <a:rPr lang="en-US" dirty="0"/>
              <a:t>Now: Senior Software Developer </a:t>
            </a:r>
            <a:br>
              <a:rPr lang="en-US" dirty="0"/>
            </a:br>
            <a:r>
              <a:rPr lang="en-US" dirty="0"/>
              <a:t>@ SoftwareONE</a:t>
            </a:r>
          </a:p>
          <a:p>
            <a:r>
              <a:rPr lang="en-US" dirty="0"/>
              <a:t>Experienced in many technologies</a:t>
            </a:r>
          </a:p>
          <a:p>
            <a:pPr lvl="1"/>
            <a:r>
              <a:rPr lang="en-US" sz="1600" dirty="0"/>
              <a:t>.NET, SQL, SharePoint, BizTalk, Google Cloud, Android, SCCM</a:t>
            </a:r>
            <a:br>
              <a:rPr lang="en-US" sz="1600" dirty="0"/>
            </a:br>
            <a:r>
              <a:rPr lang="en-US" sz="1600" dirty="0"/>
              <a:t>Active Directory, Web Development …</a:t>
            </a:r>
            <a:endParaRPr lang="en-US" sz="2000" dirty="0"/>
          </a:p>
          <a:p>
            <a:r>
              <a:rPr lang="en-US" dirty="0"/>
              <a:t>I like to share my knowledge with others</a:t>
            </a:r>
          </a:p>
          <a:p>
            <a:pPr lvl="1"/>
            <a:r>
              <a:rPr lang="en-US" sz="1600" dirty="0"/>
              <a:t>You can meet me at </a:t>
            </a:r>
            <a:r>
              <a:rPr lang="en-US" sz="1600" dirty="0" err="1"/>
              <a:t>Warszawska</a:t>
            </a:r>
            <a:r>
              <a:rPr lang="en-US" sz="1600" dirty="0"/>
              <a:t> </a:t>
            </a:r>
            <a:r>
              <a:rPr lang="en-US" sz="1600" dirty="0" err="1"/>
              <a:t>Grupa</a:t>
            </a:r>
            <a:r>
              <a:rPr lang="en-US" sz="1600" dirty="0"/>
              <a:t> .NET (WG-NET)</a:t>
            </a:r>
          </a:p>
          <a:p>
            <a:pPr lvl="1"/>
            <a:r>
              <a:rPr lang="en-US" sz="1600" dirty="0"/>
              <a:t>I get chance to present on </a:t>
            </a:r>
            <a:r>
              <a:rPr lang="en-US" sz="1600" dirty="0" err="1"/>
              <a:t>Warszawskie</a:t>
            </a:r>
            <a:r>
              <a:rPr lang="en-US" sz="1600" dirty="0"/>
              <a:t> </a:t>
            </a:r>
            <a:r>
              <a:rPr lang="en-US" sz="1600" dirty="0" err="1"/>
              <a:t>Dni</a:t>
            </a:r>
            <a:r>
              <a:rPr lang="en-US" sz="1600" dirty="0"/>
              <a:t> </a:t>
            </a:r>
            <a:r>
              <a:rPr lang="en-US" sz="1600" dirty="0" err="1"/>
              <a:t>Informatyki</a:t>
            </a:r>
            <a:endParaRPr lang="en-US" sz="1600" dirty="0"/>
          </a:p>
        </p:txBody>
      </p:sp>
      <p:pic>
        <p:nvPicPr>
          <p:cNvPr id="4" name="Picture 2" descr="Mariusz Krzanowski">
            <a:extLst>
              <a:ext uri="{FF2B5EF4-FFF2-40B4-BE49-F238E27FC236}">
                <a16:creationId xmlns:a16="http://schemas.microsoft.com/office/drawing/2014/main" id="{D8CEEB4E-C891-4490-B4AF-44C4B3D0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416" y="2232581"/>
            <a:ext cx="2886173" cy="288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F26D78-70A7-4887-ABBA-13FD32830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659" y="5135660"/>
            <a:ext cx="2284930" cy="57123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2116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68D01C-6E4B-485E-9CC9-F8356705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8A4384-4F29-4DCA-B873-6B082A3C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Warmup - async or no async that’s the question</a:t>
            </a:r>
          </a:p>
          <a:p>
            <a:r>
              <a:rPr lang="en-US" dirty="0"/>
              <a:t>More to do require less time</a:t>
            </a:r>
          </a:p>
          <a:p>
            <a:r>
              <a:rPr lang="en-US" dirty="0"/>
              <a:t>Action block and never executed tasks</a:t>
            </a:r>
          </a:p>
          <a:p>
            <a:r>
              <a:rPr lang="en-US" dirty="0"/>
              <a:t>Concurrent dictionary and factory problem</a:t>
            </a:r>
          </a:p>
          <a:p>
            <a:r>
              <a:rPr lang="en-US" dirty="0"/>
              <a:t>Slim Semaphore deadlock</a:t>
            </a:r>
          </a:p>
        </p:txBody>
      </p:sp>
    </p:spTree>
    <p:extLst>
      <p:ext uri="{BB962C8B-B14F-4D97-AF65-F5344CB8AC3E}">
        <p14:creationId xmlns:p14="http://schemas.microsoft.com/office/powerpoint/2010/main" val="206228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1FC2DA-2BEE-450E-BD8F-19DFBEEA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9F43AF-F6FD-45CE-A2DB-1355F8D5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  <a:p>
            <a:r>
              <a:rPr lang="en-US" dirty="0"/>
              <a:t>Manual Reset Event</a:t>
            </a:r>
          </a:p>
          <a:p>
            <a:r>
              <a:rPr lang="en-US" dirty="0"/>
              <a:t>Action Block</a:t>
            </a:r>
            <a:endParaRPr lang="pl-PL" dirty="0"/>
          </a:p>
          <a:p>
            <a:r>
              <a:rPr lang="en-US" dirty="0"/>
              <a:t>Semaphore</a:t>
            </a:r>
          </a:p>
          <a:p>
            <a:r>
              <a:rPr lang="en-US" dirty="0"/>
              <a:t>Concurrent 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9DD17C-59DF-4EBF-A995-7EA4DE2A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Reset Event 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3FA739-504E-4CDD-AED4-6ACF0CFD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 all thread waiting. When it is signaled all threads can enter protected section.</a:t>
            </a:r>
          </a:p>
          <a:p>
            <a:r>
              <a:rPr lang="en-US" dirty="0"/>
              <a:t>Start line</a:t>
            </a:r>
          </a:p>
          <a:p>
            <a:r>
              <a:rPr lang="en-US" dirty="0"/>
              <a:t>Synchronizations point for multiple thread.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289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ABD9346-23C6-45A0-8880-FC680AA1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262626"/>
                </a:solidFill>
              </a:rPr>
              <a:t>Q &amp; 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37" descr="Questions">
            <a:extLst>
              <a:ext uri="{FF2B5EF4-FFF2-40B4-BE49-F238E27FC236}">
                <a16:creationId xmlns:a16="http://schemas.microsoft.com/office/drawing/2014/main" id="{BABA7462-8321-4D53-A8FA-4B0C402EB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57755" y="1410208"/>
            <a:ext cx="3858780" cy="385878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CD23-4404-4E7C-8ABD-AA24119A85BE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Where can you find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8DCD-F368-4621-8CCA-488306C49EC4}"/>
              </a:ext>
            </a:extLst>
          </p:cNvPr>
          <p:cNvSpPr txBox="1">
            <a:spLocks/>
          </p:cNvSpPr>
          <p:nvPr/>
        </p:nvSpPr>
        <p:spPr>
          <a:xfrm>
            <a:off x="1141412" y="1947828"/>
            <a:ext cx="4878389" cy="35417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</a:t>
            </a:r>
          </a:p>
          <a:p>
            <a:pPr lvl="1"/>
            <a:r>
              <a:rPr lang="en-US" dirty="0"/>
              <a:t>https://lastboardingcall.pl </a:t>
            </a:r>
          </a:p>
          <a:p>
            <a:pPr lvl="1"/>
            <a:r>
              <a:rPr lang="en-US" dirty="0"/>
              <a:t>https://mrmatrix.net 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https://github.com/MariuszKrzanowski</a:t>
            </a:r>
          </a:p>
          <a:p>
            <a:r>
              <a:rPr lang="en-US" dirty="0"/>
              <a:t>YouTube</a:t>
            </a:r>
          </a:p>
          <a:p>
            <a:pPr lvl="1"/>
            <a:r>
              <a:rPr lang="en-US" dirty="0"/>
              <a:t>Mariusz Krzanowski `mrmatrix.net`</a:t>
            </a:r>
          </a:p>
          <a:p>
            <a:r>
              <a:rPr lang="en-US" dirty="0"/>
              <a:t>Tweeter</a:t>
            </a:r>
          </a:p>
          <a:p>
            <a:pPr lvl="1"/>
            <a:r>
              <a:rPr lang="en-US" dirty="0"/>
              <a:t>@KrzanowskiM</a:t>
            </a:r>
          </a:p>
          <a:p>
            <a:r>
              <a:rPr lang="en-US" dirty="0"/>
              <a:t>Meetups</a:t>
            </a:r>
          </a:p>
          <a:p>
            <a:pPr lvl="1"/>
            <a:r>
              <a:rPr lang="en-US" dirty="0" err="1"/>
              <a:t>Warszawska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.NET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Obraz 14">
            <a:extLst>
              <a:ext uri="{FF2B5EF4-FFF2-40B4-BE49-F238E27FC236}">
                <a16:creationId xmlns:a16="http://schemas.microsoft.com/office/drawing/2014/main" id="{0128306D-889E-4720-B876-6CAECE3A2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47828"/>
            <a:ext cx="4875213" cy="3251728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C4BD00A6-EA8C-4733-B6FD-3C699021F010}"/>
              </a:ext>
            </a:extLst>
          </p:cNvPr>
          <p:cNvSpPr/>
          <p:nvPr/>
        </p:nvSpPr>
        <p:spPr>
          <a:xfrm>
            <a:off x="6342511" y="5337174"/>
            <a:ext cx="4188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Mariusz Krzanowski</a:t>
            </a:r>
          </a:p>
        </p:txBody>
      </p:sp>
    </p:spTree>
    <p:extLst>
      <p:ext uri="{BB962C8B-B14F-4D97-AF65-F5344CB8AC3E}">
        <p14:creationId xmlns:p14="http://schemas.microsoft.com/office/powerpoint/2010/main" val="3868984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202</Words>
  <Application>Microsoft Office PowerPoint</Application>
  <PresentationFormat>Panoramiczny</PresentationFormat>
  <Paragraphs>42</Paragraphs>
  <Slides>7</Slides>
  <Notes>0</Notes>
  <HiddenSlides>1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Organiczny</vt:lpstr>
      <vt:lpstr>Asynchronous intuition</vt:lpstr>
      <vt:lpstr>Prezentacja programu PowerPoint</vt:lpstr>
      <vt:lpstr>Agenda</vt:lpstr>
      <vt:lpstr>Players</vt:lpstr>
      <vt:lpstr>Manual Reset Event </vt:lpstr>
      <vt:lpstr>Q &amp; A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???</dc:title>
  <dc:creator>Mariusz Krzanowski</dc:creator>
  <cp:lastModifiedBy>Mariusz Krzanowski</cp:lastModifiedBy>
  <cp:revision>11</cp:revision>
  <dcterms:created xsi:type="dcterms:W3CDTF">2021-02-07T17:32:45Z</dcterms:created>
  <dcterms:modified xsi:type="dcterms:W3CDTF">2021-02-21T18:16:36Z</dcterms:modified>
</cp:coreProperties>
</file>