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1" r:id="rId3"/>
    <p:sldId id="266" r:id="rId4"/>
    <p:sldId id="257" r:id="rId5"/>
    <p:sldId id="272" r:id="rId6"/>
    <p:sldId id="268" r:id="rId7"/>
    <p:sldId id="270" r:id="rId8"/>
    <p:sldId id="273" r:id="rId9"/>
    <p:sldId id="277" r:id="rId10"/>
    <p:sldId id="274" r:id="rId11"/>
    <p:sldId id="264" r:id="rId12"/>
    <p:sldId id="267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6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695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2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445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9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880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72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55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238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94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351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6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9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822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573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37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287A4B-EF72-486E-963D-025CFCBDD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intuition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4165B85-12C6-43A2-80C3-9BAF80367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avoid problems and ask valid questions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9E14023-04A3-4A5B-AA8B-E419BF1F8C90}"/>
              </a:ext>
            </a:extLst>
          </p:cNvPr>
          <p:cNvSpPr txBox="1"/>
          <p:nvPr/>
        </p:nvSpPr>
        <p:spPr>
          <a:xfrm>
            <a:off x="9098327" y="5911188"/>
            <a:ext cx="2410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Mariusz Krzanowski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405773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65B24C-E653-4FC7-B6DA-74813ABA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C950E1-3660-40C1-BB52-E5EDB09F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documentation carefully.</a:t>
            </a:r>
          </a:p>
          <a:p>
            <a:r>
              <a:rPr lang="en-US" dirty="0"/>
              <a:t>Samples are just samples. They are not a final solution.</a:t>
            </a:r>
          </a:p>
          <a:p>
            <a:r>
              <a:rPr lang="en-US" dirty="0"/>
              <a:t>Using await does not guarantee an atomic operation.</a:t>
            </a:r>
          </a:p>
          <a:p>
            <a:r>
              <a:rPr lang="en-US" dirty="0"/>
              <a:t>Each thread can be paused for a moment.</a:t>
            </a:r>
          </a:p>
          <a:p>
            <a:r>
              <a:rPr lang="en-US" dirty="0"/>
              <a:t>Challenge implemented code by doing thought experiments.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363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FA177F-145C-478A-A7ED-8D021CE76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96A522-1258-462E-AFC5-F5E3F1411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FABD9346-23C6-45A0-8880-FC680AA1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262626"/>
                </a:solidFill>
              </a:rPr>
              <a:t>Q &amp; 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EEABFB-D1AB-4BFF-84FC-449548E9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37" descr="Questions">
            <a:extLst>
              <a:ext uri="{FF2B5EF4-FFF2-40B4-BE49-F238E27FC236}">
                <a16:creationId xmlns:a16="http://schemas.microsoft.com/office/drawing/2014/main" id="{BABA7462-8321-4D53-A8FA-4B0C402EB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57755" y="1410208"/>
            <a:ext cx="3858780" cy="385878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31BC86-8965-4F95-9FD9-76313A7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2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CD23-4404-4E7C-8ABD-AA24119A85BE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Where can you find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8DCD-F368-4621-8CCA-488306C49EC4}"/>
              </a:ext>
            </a:extLst>
          </p:cNvPr>
          <p:cNvSpPr txBox="1">
            <a:spLocks/>
          </p:cNvSpPr>
          <p:nvPr/>
        </p:nvSpPr>
        <p:spPr>
          <a:xfrm>
            <a:off x="1141412" y="1947828"/>
            <a:ext cx="4878389" cy="354171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</a:t>
            </a:r>
          </a:p>
          <a:p>
            <a:pPr lvl="1"/>
            <a:r>
              <a:rPr lang="en-US" dirty="0"/>
              <a:t>https://lastboardingcall.pl </a:t>
            </a:r>
          </a:p>
          <a:p>
            <a:pPr lvl="1"/>
            <a:r>
              <a:rPr lang="en-US" dirty="0"/>
              <a:t>https://mrmatrix.net 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https://github.com/MariuszKrzanowski</a:t>
            </a:r>
          </a:p>
          <a:p>
            <a:r>
              <a:rPr lang="en-US" dirty="0"/>
              <a:t>YouTube</a:t>
            </a:r>
          </a:p>
          <a:p>
            <a:pPr lvl="1"/>
            <a:r>
              <a:rPr lang="en-US" dirty="0"/>
              <a:t>Mariusz Krzanowski `mrmatrix.net`</a:t>
            </a:r>
          </a:p>
          <a:p>
            <a:r>
              <a:rPr lang="en-US" dirty="0"/>
              <a:t>Tweeter</a:t>
            </a:r>
          </a:p>
          <a:p>
            <a:pPr lvl="1"/>
            <a:r>
              <a:rPr lang="en-US" dirty="0"/>
              <a:t>@KrzanowskiM</a:t>
            </a:r>
          </a:p>
          <a:p>
            <a:r>
              <a:rPr lang="en-US" dirty="0"/>
              <a:t>Meetups</a:t>
            </a:r>
          </a:p>
          <a:p>
            <a:pPr lvl="1"/>
            <a:r>
              <a:rPr lang="en-US" dirty="0" err="1"/>
              <a:t>Warszawska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.NET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Obraz 14">
            <a:extLst>
              <a:ext uri="{FF2B5EF4-FFF2-40B4-BE49-F238E27FC236}">
                <a16:creationId xmlns:a16="http://schemas.microsoft.com/office/drawing/2014/main" id="{0128306D-889E-4720-B876-6CAECE3A2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947828"/>
            <a:ext cx="4875213" cy="3251728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C4BD00A6-EA8C-4733-B6FD-3C699021F010}"/>
              </a:ext>
            </a:extLst>
          </p:cNvPr>
          <p:cNvSpPr/>
          <p:nvPr/>
        </p:nvSpPr>
        <p:spPr>
          <a:xfrm>
            <a:off x="6342511" y="5337174"/>
            <a:ext cx="4188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Mariusz Krzanowski</a:t>
            </a:r>
          </a:p>
        </p:txBody>
      </p:sp>
    </p:spTree>
    <p:extLst>
      <p:ext uri="{BB962C8B-B14F-4D97-AF65-F5344CB8AC3E}">
        <p14:creationId xmlns:p14="http://schemas.microsoft.com/office/powerpoint/2010/main" val="386898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349326-5768-49AD-92E3-16B95EC6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F1B121-B16F-4342-8358-47B1C4CD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52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CD23-4404-4E7C-8ABD-AA24119A85BE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Where can you find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8DCD-F368-4621-8CCA-488306C49EC4}"/>
              </a:ext>
            </a:extLst>
          </p:cNvPr>
          <p:cNvSpPr txBox="1">
            <a:spLocks/>
          </p:cNvSpPr>
          <p:nvPr/>
        </p:nvSpPr>
        <p:spPr>
          <a:xfrm>
            <a:off x="1141412" y="1947828"/>
            <a:ext cx="4878389" cy="354171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</a:t>
            </a:r>
          </a:p>
          <a:p>
            <a:pPr lvl="1"/>
            <a:r>
              <a:rPr lang="en-US" dirty="0"/>
              <a:t>https://lastboardingcall.pl </a:t>
            </a:r>
          </a:p>
          <a:p>
            <a:pPr lvl="1"/>
            <a:r>
              <a:rPr lang="en-US" dirty="0"/>
              <a:t>https://mrmatrix.net 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https://github.com/MariuszKrzanowski</a:t>
            </a:r>
          </a:p>
          <a:p>
            <a:r>
              <a:rPr lang="en-US" dirty="0"/>
              <a:t>YouTube</a:t>
            </a:r>
          </a:p>
          <a:p>
            <a:pPr lvl="1"/>
            <a:r>
              <a:rPr lang="en-US" dirty="0"/>
              <a:t>Mariusz Krzanowski `mrmatrix.net`</a:t>
            </a:r>
          </a:p>
          <a:p>
            <a:r>
              <a:rPr lang="en-US" dirty="0"/>
              <a:t>Tweeter</a:t>
            </a:r>
          </a:p>
          <a:p>
            <a:pPr lvl="1"/>
            <a:r>
              <a:rPr lang="en-US" dirty="0"/>
              <a:t>@KrzanowskiM</a:t>
            </a:r>
          </a:p>
          <a:p>
            <a:r>
              <a:rPr lang="en-US" dirty="0"/>
              <a:t>Meetups</a:t>
            </a:r>
          </a:p>
          <a:p>
            <a:pPr lvl="1"/>
            <a:r>
              <a:rPr lang="en-US" dirty="0" err="1"/>
              <a:t>Warszawska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.NET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Obraz 14">
            <a:extLst>
              <a:ext uri="{FF2B5EF4-FFF2-40B4-BE49-F238E27FC236}">
                <a16:creationId xmlns:a16="http://schemas.microsoft.com/office/drawing/2014/main" id="{0128306D-889E-4720-B876-6CAECE3A2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947828"/>
            <a:ext cx="4875213" cy="3251728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C4BD00A6-EA8C-4733-B6FD-3C699021F010}"/>
              </a:ext>
            </a:extLst>
          </p:cNvPr>
          <p:cNvSpPr/>
          <p:nvPr/>
        </p:nvSpPr>
        <p:spPr>
          <a:xfrm>
            <a:off x="6342511" y="5337174"/>
            <a:ext cx="4188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Mariusz Krzanowski</a:t>
            </a:r>
          </a:p>
        </p:txBody>
      </p:sp>
    </p:spTree>
    <p:extLst>
      <p:ext uri="{BB962C8B-B14F-4D97-AF65-F5344CB8AC3E}">
        <p14:creationId xmlns:p14="http://schemas.microsoft.com/office/powerpoint/2010/main" val="103317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AE64BE-92B8-4307-B5F9-338C271F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FBE65E-57C8-4889-BE99-986B29F4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 to start thinking outside the box.</a:t>
            </a:r>
          </a:p>
          <a:p>
            <a:r>
              <a:rPr lang="en-US" dirty="0"/>
              <a:t>See where to look for potential traps.</a:t>
            </a:r>
          </a:p>
          <a:p>
            <a:r>
              <a:rPr lang="en-US" dirty="0"/>
              <a:t>Change our counterintuitive knowledge about asynchronous programming.</a:t>
            </a:r>
          </a:p>
          <a:p>
            <a:r>
              <a:rPr lang="en-US" dirty="0"/>
              <a:t>Make us better software developers, by learning new stuff.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9CC7-B38F-4A17-957F-5DA74F035E60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About ME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908BDBE-A953-4864-9A2E-E8BA26CCCEC8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Employed in IT since 1999</a:t>
            </a:r>
          </a:p>
          <a:p>
            <a:pPr lvl="1"/>
            <a:r>
              <a:rPr lang="en-US" dirty="0"/>
              <a:t>Developer / Architect / Team Leader</a:t>
            </a:r>
          </a:p>
          <a:p>
            <a:pPr lvl="1"/>
            <a:r>
              <a:rPr lang="en-US" dirty="0"/>
              <a:t>Now: Senior Software Developer </a:t>
            </a:r>
            <a:br>
              <a:rPr lang="en-US" dirty="0"/>
            </a:br>
            <a:r>
              <a:rPr lang="en-US" dirty="0"/>
              <a:t>@ SoftwareONE</a:t>
            </a:r>
          </a:p>
          <a:p>
            <a:r>
              <a:rPr lang="en-US" dirty="0"/>
              <a:t>Experienced in many technologies</a:t>
            </a:r>
          </a:p>
          <a:p>
            <a:pPr lvl="1"/>
            <a:r>
              <a:rPr lang="en-US" sz="1600" dirty="0"/>
              <a:t>.NET, SQL, SharePoint, BizTalk, Google Cloud, Android, SCCM</a:t>
            </a:r>
            <a:br>
              <a:rPr lang="en-US" sz="1600" dirty="0"/>
            </a:br>
            <a:r>
              <a:rPr lang="en-US" sz="1600" dirty="0"/>
              <a:t>Active Directory, Web Development …</a:t>
            </a:r>
            <a:endParaRPr lang="en-US" sz="2000" dirty="0"/>
          </a:p>
          <a:p>
            <a:r>
              <a:rPr lang="en-US" dirty="0"/>
              <a:t>I like to share my knowledge with others</a:t>
            </a:r>
          </a:p>
          <a:p>
            <a:pPr lvl="1"/>
            <a:r>
              <a:rPr lang="en-US" sz="1600" dirty="0"/>
              <a:t>You can meet me at </a:t>
            </a:r>
            <a:r>
              <a:rPr lang="en-US" sz="1600" dirty="0" err="1"/>
              <a:t>Warszawska</a:t>
            </a:r>
            <a:r>
              <a:rPr lang="en-US" sz="1600" dirty="0"/>
              <a:t> </a:t>
            </a:r>
            <a:r>
              <a:rPr lang="en-US" sz="1600" dirty="0" err="1"/>
              <a:t>Grupa</a:t>
            </a:r>
            <a:r>
              <a:rPr lang="en-US" sz="1600" dirty="0"/>
              <a:t> .NET (WG-NET)</a:t>
            </a:r>
          </a:p>
          <a:p>
            <a:pPr lvl="1"/>
            <a:r>
              <a:rPr lang="en-US" sz="1600" dirty="0"/>
              <a:t>I was presenting on </a:t>
            </a:r>
            <a:r>
              <a:rPr lang="en-US" sz="1600" dirty="0" err="1"/>
              <a:t>Warszawskie</a:t>
            </a:r>
            <a:r>
              <a:rPr lang="en-US" sz="1600" dirty="0"/>
              <a:t> </a:t>
            </a:r>
            <a:r>
              <a:rPr lang="en-US" sz="1600" dirty="0" err="1"/>
              <a:t>Dni</a:t>
            </a:r>
            <a:r>
              <a:rPr lang="en-US" sz="1600" dirty="0"/>
              <a:t> </a:t>
            </a:r>
            <a:r>
              <a:rPr lang="en-US" sz="1600" dirty="0" err="1"/>
              <a:t>Informatyki</a:t>
            </a:r>
            <a:endParaRPr lang="en-US" sz="1600" dirty="0"/>
          </a:p>
        </p:txBody>
      </p:sp>
      <p:pic>
        <p:nvPicPr>
          <p:cNvPr id="4" name="Picture 2" descr="Mariusz Krzanowski">
            <a:extLst>
              <a:ext uri="{FF2B5EF4-FFF2-40B4-BE49-F238E27FC236}">
                <a16:creationId xmlns:a16="http://schemas.microsoft.com/office/drawing/2014/main" id="{D8CEEB4E-C891-4490-B4AF-44C4B3D0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416" y="2232581"/>
            <a:ext cx="2886173" cy="288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1D7E79A-6FFD-41CD-9374-1E2CE99C1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745" y="5135660"/>
            <a:ext cx="2111844" cy="52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6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68D01C-6E4B-485E-9CC9-F8356705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8A4384-4F29-4DCA-B873-6B082A3C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Warm up - async or no async, that is the question.</a:t>
            </a:r>
          </a:p>
          <a:p>
            <a:r>
              <a:rPr lang="en-US" dirty="0"/>
              <a:t>More work with less time.</a:t>
            </a:r>
          </a:p>
          <a:p>
            <a:r>
              <a:rPr lang="en-US" dirty="0"/>
              <a:t>Action Block and never executed tasks.</a:t>
            </a:r>
          </a:p>
          <a:p>
            <a:r>
              <a:rPr lang="en-US" dirty="0"/>
              <a:t>Concurrent Dictionary and factory problem.</a:t>
            </a:r>
          </a:p>
          <a:p>
            <a:r>
              <a:rPr lang="en-US" dirty="0"/>
              <a:t>Semaphore</a:t>
            </a:r>
            <a:r>
              <a:rPr lang="pl-PL" dirty="0"/>
              <a:t> </a:t>
            </a:r>
            <a:r>
              <a:rPr lang="en-US"/>
              <a:t>Slim </a:t>
            </a:r>
            <a:r>
              <a:rPr lang="en-US" dirty="0"/>
              <a:t>deadlock.</a:t>
            </a:r>
          </a:p>
        </p:txBody>
      </p:sp>
    </p:spTree>
    <p:extLst>
      <p:ext uri="{BB962C8B-B14F-4D97-AF65-F5344CB8AC3E}">
        <p14:creationId xmlns:p14="http://schemas.microsoft.com/office/powerpoint/2010/main" val="206228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68D01C-6E4B-485E-9CC9-F8356705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8A4384-4F29-4DCA-B873-6B082A3C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Warm up - async or no async, that is the question.</a:t>
            </a:r>
          </a:p>
          <a:p>
            <a:r>
              <a:rPr lang="en-US" dirty="0"/>
              <a:t>More work with less time.</a:t>
            </a:r>
          </a:p>
          <a:p>
            <a:r>
              <a:rPr lang="en-US" dirty="0"/>
              <a:t>Action Block and never executed tasks.</a:t>
            </a:r>
          </a:p>
          <a:p>
            <a:r>
              <a:rPr lang="en-US" dirty="0"/>
              <a:t>Concurrent Dictionary and factory problem.</a:t>
            </a:r>
          </a:p>
          <a:p>
            <a:r>
              <a:rPr lang="en-US" dirty="0"/>
              <a:t>Slim Semaphore deadlock.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D0BF914-2E13-4964-A31B-030AA77BDB90}"/>
              </a:ext>
            </a:extLst>
          </p:cNvPr>
          <p:cNvSpPr txBox="1"/>
          <p:nvPr/>
        </p:nvSpPr>
        <p:spPr>
          <a:xfrm rot="2288855">
            <a:off x="7426421" y="4023387"/>
            <a:ext cx="3247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 lot of code</a:t>
            </a:r>
            <a:endParaRPr lang="pl-PL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1FC2DA-2BEE-450E-BD8F-19DFBEEA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crew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30C01DF-04E3-4C74-A29D-4A4A6CD69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Staff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9F43AF-F6FD-45CE-A2DB-1355F8D5A2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and Task</a:t>
            </a:r>
          </a:p>
          <a:p>
            <a:r>
              <a:rPr lang="en-US" dirty="0"/>
              <a:t>Async and await</a:t>
            </a:r>
          </a:p>
          <a:p>
            <a:r>
              <a:rPr lang="en-US" dirty="0"/>
              <a:t>Action Block</a:t>
            </a:r>
            <a:endParaRPr lang="pl-PL" dirty="0"/>
          </a:p>
          <a:p>
            <a:r>
              <a:rPr lang="en-US" dirty="0"/>
              <a:t>Semaphore Slim</a:t>
            </a:r>
          </a:p>
          <a:p>
            <a:r>
              <a:rPr lang="en-US" dirty="0"/>
              <a:t>Concurrent Dictionary</a:t>
            </a:r>
          </a:p>
          <a:p>
            <a:endParaRPr lang="en-US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63549D5-B2B5-48D5-84DF-BD05D1588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Supporters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1F23F06-AACA-44D0-938C-3C8024A56C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Interlocked Increment</a:t>
            </a:r>
          </a:p>
          <a:p>
            <a:r>
              <a:rPr lang="en-US" dirty="0"/>
              <a:t>Manual Reset Event</a:t>
            </a:r>
          </a:p>
          <a:p>
            <a:r>
              <a:rPr lang="en-US" dirty="0"/>
              <a:t>Task Completion Source</a:t>
            </a:r>
          </a:p>
          <a:p>
            <a:r>
              <a:rPr lang="en-US" dirty="0"/>
              <a:t>Cancellation Token Source</a:t>
            </a:r>
          </a:p>
          <a:p>
            <a:r>
              <a:rPr lang="en-US" dirty="0"/>
              <a:t>Concurrent Queue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13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A05E84-7D33-480A-AF32-DD754CCF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understand async today?</a:t>
            </a:r>
            <a:endParaRPr lang="pl-PL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DE892E9-4E8A-40D2-B553-463116C2A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2" y="3136887"/>
            <a:ext cx="373310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DoSomethingAsync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D9C465A-B936-4A28-B145-FD779A639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853" y="2815517"/>
            <a:ext cx="430355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DoSomethingAsync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pl-PL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51F9430-CA54-4A2E-841D-58BE8F15B8AC}"/>
              </a:ext>
            </a:extLst>
          </p:cNvPr>
          <p:cNvSpPr txBox="1"/>
          <p:nvPr/>
        </p:nvSpPr>
        <p:spPr>
          <a:xfrm>
            <a:off x="5440084" y="312329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≡</a:t>
            </a:r>
          </a:p>
        </p:txBody>
      </p:sp>
      <p:grpSp>
        <p:nvGrpSpPr>
          <p:cNvPr id="27" name="Grupa 26">
            <a:extLst>
              <a:ext uri="{FF2B5EF4-FFF2-40B4-BE49-F238E27FC236}">
                <a16:creationId xmlns:a16="http://schemas.microsoft.com/office/drawing/2014/main" id="{937B8DBF-9049-4EA5-AFD3-ABFD1C9CEEB5}"/>
              </a:ext>
            </a:extLst>
          </p:cNvPr>
          <p:cNvGrpSpPr/>
          <p:nvPr/>
        </p:nvGrpSpPr>
        <p:grpSpPr>
          <a:xfrm>
            <a:off x="4955009" y="3981911"/>
            <a:ext cx="1571538" cy="2164360"/>
            <a:chOff x="2716634" y="4043824"/>
            <a:chExt cx="1571538" cy="2164360"/>
          </a:xfrm>
        </p:grpSpPr>
        <p:cxnSp>
          <p:nvCxnSpPr>
            <p:cNvPr id="14" name="Łącznik prosty 13">
              <a:extLst>
                <a:ext uri="{FF2B5EF4-FFF2-40B4-BE49-F238E27FC236}">
                  <a16:creationId xmlns:a16="http://schemas.microsoft.com/office/drawing/2014/main" id="{8D04E602-7BAB-4B8F-9D2F-916F8C778AF4}"/>
                </a:ext>
              </a:extLst>
            </p:cNvPr>
            <p:cNvCxnSpPr>
              <a:cxnSpLocks/>
            </p:cNvCxnSpPr>
            <p:nvPr/>
          </p:nvCxnSpPr>
          <p:spPr>
            <a:xfrm>
              <a:off x="2792835" y="4043825"/>
              <a:ext cx="0" cy="21643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Łącznik prosty ze strzałką 15">
              <a:extLst>
                <a:ext uri="{FF2B5EF4-FFF2-40B4-BE49-F238E27FC236}">
                  <a16:creationId xmlns:a16="http://schemas.microsoft.com/office/drawing/2014/main" id="{6A6E364F-3BF7-4E19-A05E-969172C3ECC8}"/>
                </a:ext>
              </a:extLst>
            </p:cNvPr>
            <p:cNvCxnSpPr/>
            <p:nvPr/>
          </p:nvCxnSpPr>
          <p:spPr>
            <a:xfrm>
              <a:off x="2869034" y="4597167"/>
              <a:ext cx="1266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Łącznik prosty ze strzałką 17">
              <a:extLst>
                <a:ext uri="{FF2B5EF4-FFF2-40B4-BE49-F238E27FC236}">
                  <a16:creationId xmlns:a16="http://schemas.microsoft.com/office/drawing/2014/main" id="{8F36ADF7-D5E8-4B14-9CF9-9924771BEF3F}"/>
                </a:ext>
              </a:extLst>
            </p:cNvPr>
            <p:cNvCxnSpPr/>
            <p:nvPr/>
          </p:nvCxnSpPr>
          <p:spPr>
            <a:xfrm flipH="1">
              <a:off x="2869034" y="4806881"/>
              <a:ext cx="1266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Łącznik prosty ze strzałką 21">
              <a:extLst>
                <a:ext uri="{FF2B5EF4-FFF2-40B4-BE49-F238E27FC236}">
                  <a16:creationId xmlns:a16="http://schemas.microsoft.com/office/drawing/2014/main" id="{4927479A-4C9B-4B80-8151-1A67094DC2D2}"/>
                </a:ext>
              </a:extLst>
            </p:cNvPr>
            <p:cNvCxnSpPr/>
            <p:nvPr/>
          </p:nvCxnSpPr>
          <p:spPr>
            <a:xfrm flipH="1">
              <a:off x="2869034" y="5427660"/>
              <a:ext cx="1266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Łącznik prosty 24">
              <a:extLst>
                <a:ext uri="{FF2B5EF4-FFF2-40B4-BE49-F238E27FC236}">
                  <a16:creationId xmlns:a16="http://schemas.microsoft.com/office/drawing/2014/main" id="{DD17D5D1-95F6-4AF1-8888-55E77D7A5B8C}"/>
                </a:ext>
              </a:extLst>
            </p:cNvPr>
            <p:cNvCxnSpPr>
              <a:cxnSpLocks/>
            </p:cNvCxnSpPr>
            <p:nvPr/>
          </p:nvCxnSpPr>
          <p:spPr>
            <a:xfrm>
              <a:off x="4211972" y="4043824"/>
              <a:ext cx="0" cy="21643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CBA0E096-81C3-4CBB-B19F-AE779F78ED75}"/>
                </a:ext>
              </a:extLst>
            </p:cNvPr>
            <p:cNvSpPr/>
            <p:nvPr/>
          </p:nvSpPr>
          <p:spPr>
            <a:xfrm>
              <a:off x="2716634" y="4230516"/>
              <a:ext cx="152400" cy="3666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8B211568-B169-4AEE-B84E-A947CBC5AB3F}"/>
                </a:ext>
              </a:extLst>
            </p:cNvPr>
            <p:cNvSpPr/>
            <p:nvPr/>
          </p:nvSpPr>
          <p:spPr>
            <a:xfrm>
              <a:off x="4135772" y="4588778"/>
              <a:ext cx="152400" cy="21810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DCF89D8B-2EA4-49B0-8C15-10376E510D0D}"/>
                </a:ext>
              </a:extLst>
            </p:cNvPr>
            <p:cNvSpPr/>
            <p:nvPr/>
          </p:nvSpPr>
          <p:spPr>
            <a:xfrm>
              <a:off x="4135772" y="4824351"/>
              <a:ext cx="152400" cy="6033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327CE55C-7A90-460C-86CE-028FE5A32DF4}"/>
                </a:ext>
              </a:extLst>
            </p:cNvPr>
            <p:cNvSpPr/>
            <p:nvPr/>
          </p:nvSpPr>
          <p:spPr>
            <a:xfrm>
              <a:off x="2734112" y="5419952"/>
              <a:ext cx="152400" cy="51241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187B6ED9-D0B9-4444-8404-2D00DAFB9A70}"/>
                </a:ext>
              </a:extLst>
            </p:cNvPr>
            <p:cNvSpPr/>
            <p:nvPr/>
          </p:nvSpPr>
          <p:spPr>
            <a:xfrm>
              <a:off x="2716634" y="4597167"/>
              <a:ext cx="152400" cy="218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30563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E828BA3-5224-4A93-A032-79DA7DA9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the code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AE79706-8FEB-45D4-ACD8-FD1B2839776F}"/>
              </a:ext>
            </a:extLst>
          </p:cNvPr>
          <p:cNvSpPr txBox="1"/>
          <p:nvPr/>
        </p:nvSpPr>
        <p:spPr>
          <a:xfrm>
            <a:off x="3154329" y="2598567"/>
            <a:ext cx="5883342" cy="317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7453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7453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.OptionsToChoose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dirty="0" err="1">
                <a:solidFill>
                  <a:srgbClr val="1F377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chosenOption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</a:t>
            </a:r>
            <a:r>
              <a:rPr lang="en-US" sz="1800" dirty="0" err="1">
                <a:solidFill>
                  <a:srgbClr val="7453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ReadChosenOption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F08C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"Q"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== </a:t>
            </a:r>
            <a:r>
              <a:rPr lang="en-US" sz="1800" dirty="0" err="1">
                <a:solidFill>
                  <a:srgbClr val="1F377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chosenOption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pl-PL" sz="1800" dirty="0">
                <a:solidFill>
                  <a:srgbClr val="8F08C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pl-PL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47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535B44-83C8-414A-89C5-03F2BB60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1374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zny">
  <a:themeElements>
    <a:clrScheme name="Organiczny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zny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zny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TM03457464[[fn=Dywidenda]]</Template>
  <TotalTime>235</TotalTime>
  <Words>421</Words>
  <Application>Microsoft Office PowerPoint</Application>
  <PresentationFormat>Panoramiczny</PresentationFormat>
  <Paragraphs>92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Garamond</vt:lpstr>
      <vt:lpstr>Organiczny</vt:lpstr>
      <vt:lpstr>Asynchronous intuition</vt:lpstr>
      <vt:lpstr>Purpose</vt:lpstr>
      <vt:lpstr>Prezentacja programu PowerPoint</vt:lpstr>
      <vt:lpstr>Agenda</vt:lpstr>
      <vt:lpstr>Agenda</vt:lpstr>
      <vt:lpstr>Our crew</vt:lpstr>
      <vt:lpstr>How to understand async today?</vt:lpstr>
      <vt:lpstr>Show me the code</vt:lpstr>
      <vt:lpstr>Demo</vt:lpstr>
      <vt:lpstr>Summary</vt:lpstr>
      <vt:lpstr>Q &amp; A</vt:lpstr>
      <vt:lpstr>Prezentacja programu PowerPoint</vt:lpstr>
      <vt:lpstr>Thank you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???</dc:title>
  <dc:creator>Mariusz Krzanowski</dc:creator>
  <cp:lastModifiedBy>Mariusz Krzanowski</cp:lastModifiedBy>
  <cp:revision>44</cp:revision>
  <dcterms:created xsi:type="dcterms:W3CDTF">2021-02-07T17:32:45Z</dcterms:created>
  <dcterms:modified xsi:type="dcterms:W3CDTF">2021-02-24T19:08:12Z</dcterms:modified>
</cp:coreProperties>
</file>