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9" r:id="rId10"/>
    <p:sldId id="266" r:id="rId11"/>
    <p:sldId id="267" r:id="rId12"/>
    <p:sldId id="271" r:id="rId13"/>
    <p:sldId id="270" r:id="rId14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30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3DBF-7979-408D-A390-7DC144586205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56F3-BCDA-4DB7-8842-7816258E7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3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3DBF-7979-408D-A390-7DC144586205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56F3-BCDA-4DB7-8842-7816258E7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8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3DBF-7979-408D-A390-7DC144586205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56F3-BCDA-4DB7-8842-7816258E7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9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3DBF-7979-408D-A390-7DC144586205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56F3-BCDA-4DB7-8842-7816258E7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7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3DBF-7979-408D-A390-7DC144586205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56F3-BCDA-4DB7-8842-7816258E7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3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3DBF-7979-408D-A390-7DC144586205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56F3-BCDA-4DB7-8842-7816258E7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6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3DBF-7979-408D-A390-7DC144586205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56F3-BCDA-4DB7-8842-7816258E7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9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3DBF-7979-408D-A390-7DC144586205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56F3-BCDA-4DB7-8842-7816258E7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9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3DBF-7979-408D-A390-7DC144586205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56F3-BCDA-4DB7-8842-7816258E7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3DBF-7979-408D-A390-7DC144586205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56F3-BCDA-4DB7-8842-7816258E7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3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3DBF-7979-408D-A390-7DC144586205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56F3-BCDA-4DB7-8842-7816258E7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1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D3DBF-7979-408D-A390-7DC144586205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E56F3-BCDA-4DB7-8842-7816258E7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4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rmatrix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Historia jednej kolejki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36096" y="5445224"/>
            <a:ext cx="202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Mariusz Krzanowski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333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1115617" y="1340768"/>
            <a:ext cx="1872208" cy="417646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1488" y="1635934"/>
            <a:ext cx="3124408" cy="65843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Rozwiązanie (Pipe)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7" y="1340768"/>
            <a:ext cx="1854489" cy="115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193" y="2405118"/>
            <a:ext cx="1854489" cy="115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541" y="3473897"/>
            <a:ext cx="1854489" cy="115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541" y="4562160"/>
            <a:ext cx="1854489" cy="115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5954253" y="1374324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Service 1</a:t>
            </a:r>
            <a:endParaRPr 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5941715" y="2522046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Service 2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5904444" y="3528261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Service 3</a:t>
            </a:r>
            <a:endParaRPr 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5917708" y="4613872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Service 4</a:t>
            </a:r>
            <a:endParaRPr 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1671421" y="1320463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Broker</a:t>
            </a:r>
            <a:endParaRPr lang="en-US" dirty="0"/>
          </a:p>
        </p:txBody>
      </p:sp>
      <p:sp>
        <p:nvSpPr>
          <p:cNvPr id="51" name="Flowchart: Magnetic Disk 50"/>
          <p:cNvSpPr/>
          <p:nvPr/>
        </p:nvSpPr>
        <p:spPr>
          <a:xfrm>
            <a:off x="1388848" y="5280397"/>
            <a:ext cx="1325857" cy="5940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Database</a:t>
            </a:r>
            <a:endParaRPr lang="en-US" dirty="0"/>
          </a:p>
        </p:txBody>
      </p:sp>
      <p:pic>
        <p:nvPicPr>
          <p:cNvPr id="54" name="Picture 2" descr="https://encrypted-tbn3.gstatic.com/images?q=tbn:ANd9GcTqgIVQ6578F13VS_qJfPukCORy3lnlbRnTsTp0NQf2cEvaYNw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253" y="1635934"/>
            <a:ext cx="747107" cy="65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Flowchart: Direct Access Storage 54"/>
          <p:cNvSpPr/>
          <p:nvPr/>
        </p:nvSpPr>
        <p:spPr>
          <a:xfrm>
            <a:off x="604959" y="1758129"/>
            <a:ext cx="1021315" cy="41404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99" y="1843420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06" y="1845193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59" y="1843420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lowchart: Direct Access Storage 70"/>
          <p:cNvSpPr/>
          <p:nvPr/>
        </p:nvSpPr>
        <p:spPr>
          <a:xfrm>
            <a:off x="2555776" y="1711210"/>
            <a:ext cx="1021315" cy="41404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216" y="1796501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223" y="1798274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676" y="1796501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Rectangle 99"/>
          <p:cNvSpPr/>
          <p:nvPr/>
        </p:nvSpPr>
        <p:spPr>
          <a:xfrm>
            <a:off x="512970" y="2399851"/>
            <a:ext cx="3124408" cy="65843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2" descr="https://encrypted-tbn3.gstatic.com/images?q=tbn:ANd9GcTqgIVQ6578F13VS_qJfPukCORy3lnlbRnTsTp0NQf2cEvaYNw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735" y="2399851"/>
            <a:ext cx="747107" cy="65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Flowchart: Direct Access Storage 101"/>
          <p:cNvSpPr/>
          <p:nvPr/>
        </p:nvSpPr>
        <p:spPr>
          <a:xfrm>
            <a:off x="606441" y="2522046"/>
            <a:ext cx="1021315" cy="41404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81" y="2607337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88" y="2609110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41" y="2607337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Flowchart: Direct Access Storage 105"/>
          <p:cNvSpPr/>
          <p:nvPr/>
        </p:nvSpPr>
        <p:spPr>
          <a:xfrm>
            <a:off x="2557258" y="2475127"/>
            <a:ext cx="1021315" cy="41404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698" y="2560418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705" y="2562191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158" y="2560418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Rectangle 109"/>
          <p:cNvSpPr/>
          <p:nvPr/>
        </p:nvSpPr>
        <p:spPr>
          <a:xfrm>
            <a:off x="512970" y="3099781"/>
            <a:ext cx="3124408" cy="65843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2" descr="https://encrypted-tbn3.gstatic.com/images?q=tbn:ANd9GcTqgIVQ6578F13VS_qJfPukCORy3lnlbRnTsTp0NQf2cEvaYNw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735" y="3099781"/>
            <a:ext cx="747107" cy="65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Flowchart: Direct Access Storage 111"/>
          <p:cNvSpPr/>
          <p:nvPr/>
        </p:nvSpPr>
        <p:spPr>
          <a:xfrm>
            <a:off x="606441" y="3221976"/>
            <a:ext cx="1021315" cy="41404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3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81" y="3307267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88" y="3309040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41" y="3307267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Flowchart: Direct Access Storage 115"/>
          <p:cNvSpPr/>
          <p:nvPr/>
        </p:nvSpPr>
        <p:spPr>
          <a:xfrm>
            <a:off x="2557258" y="3175057"/>
            <a:ext cx="1021315" cy="41404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698" y="3260348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705" y="3262121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158" y="3260348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Rectangle 119"/>
          <p:cNvSpPr/>
          <p:nvPr/>
        </p:nvSpPr>
        <p:spPr>
          <a:xfrm>
            <a:off x="511488" y="3815849"/>
            <a:ext cx="3124408" cy="65843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" name="Picture 2" descr="https://encrypted-tbn3.gstatic.com/images?q=tbn:ANd9GcTqgIVQ6578F13VS_qJfPukCORy3lnlbRnTsTp0NQf2cEvaYNw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253" y="3815849"/>
            <a:ext cx="747107" cy="65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Flowchart: Direct Access Storage 121"/>
          <p:cNvSpPr/>
          <p:nvPr/>
        </p:nvSpPr>
        <p:spPr>
          <a:xfrm>
            <a:off x="604959" y="3938044"/>
            <a:ext cx="1021315" cy="41404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99" y="4023335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06" y="4025108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59" y="4023335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Flowchart: Direct Access Storage 125"/>
          <p:cNvSpPr/>
          <p:nvPr/>
        </p:nvSpPr>
        <p:spPr>
          <a:xfrm>
            <a:off x="2555776" y="3891125"/>
            <a:ext cx="1021315" cy="41404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7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216" y="3976416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223" y="3978189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676" y="3976416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Rectangle 129"/>
          <p:cNvSpPr/>
          <p:nvPr/>
        </p:nvSpPr>
        <p:spPr>
          <a:xfrm>
            <a:off x="509359" y="4561762"/>
            <a:ext cx="3124408" cy="65843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1" name="Picture 2" descr="https://encrypted-tbn3.gstatic.com/images?q=tbn:ANd9GcTqgIVQ6578F13VS_qJfPukCORy3lnlbRnTsTp0NQf2cEvaYNw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124" y="4561762"/>
            <a:ext cx="747107" cy="65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Flowchart: Direct Access Storage 131"/>
          <p:cNvSpPr/>
          <p:nvPr/>
        </p:nvSpPr>
        <p:spPr>
          <a:xfrm>
            <a:off x="602830" y="4683957"/>
            <a:ext cx="1021315" cy="41404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70" y="4769248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77" y="4771021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30" y="4769248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Flowchart: Direct Access Storage 135"/>
          <p:cNvSpPr/>
          <p:nvPr/>
        </p:nvSpPr>
        <p:spPr>
          <a:xfrm>
            <a:off x="2553647" y="4637038"/>
            <a:ext cx="1021315" cy="41404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087" y="4722329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094" y="4724102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547" y="4722329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1" idx="4"/>
            <a:endCxn id="5" idx="1"/>
          </p:cNvCxnSpPr>
          <p:nvPr/>
        </p:nvCxnSpPr>
        <p:spPr>
          <a:xfrm>
            <a:off x="3577091" y="1918233"/>
            <a:ext cx="178699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3"/>
            <a:endCxn id="100" idx="1"/>
          </p:cNvCxnSpPr>
          <p:nvPr/>
        </p:nvCxnSpPr>
        <p:spPr>
          <a:xfrm flipH="1">
            <a:off x="512970" y="1918234"/>
            <a:ext cx="6705606" cy="810836"/>
          </a:xfrm>
          <a:prstGeom prst="bentConnector5">
            <a:avLst>
              <a:gd name="adj1" fmla="val -3409"/>
              <a:gd name="adj2" fmla="val 52890"/>
              <a:gd name="adj3" fmla="val 10340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81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051" y="3147807"/>
            <a:ext cx="1854489" cy="115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539573" y="3264735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Service 2</a:t>
            </a:r>
            <a:endParaRPr lang="en-US" sz="11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958" y="1963918"/>
            <a:ext cx="1854489" cy="115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4346457" y="2751570"/>
            <a:ext cx="3124408" cy="65843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Rozwiązanie (Pipe)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1488" y="1635934"/>
            <a:ext cx="3124408" cy="65843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https://encrypted-tbn3.gstatic.com/images?q=tbn:ANd9GcTqgIVQ6578F13VS_qJfPukCORy3lnlbRnTsTp0NQf2cEvaYNw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253" y="1635934"/>
            <a:ext cx="747107" cy="65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wchart: Direct Access Storage 5"/>
          <p:cNvSpPr/>
          <p:nvPr/>
        </p:nvSpPr>
        <p:spPr>
          <a:xfrm>
            <a:off x="604959" y="1758129"/>
            <a:ext cx="1021315" cy="41404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99" y="1843420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06" y="1845193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59" y="1843420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owchart: Direct Access Storage 9"/>
          <p:cNvSpPr/>
          <p:nvPr/>
        </p:nvSpPr>
        <p:spPr>
          <a:xfrm>
            <a:off x="2555776" y="1711210"/>
            <a:ext cx="1021315" cy="41404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216" y="1796501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223" y="1798274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676" y="1796501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708124" y="1997474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Service 1</a:t>
            </a:r>
            <a:endParaRPr lang="en-US" sz="1100" dirty="0"/>
          </a:p>
        </p:txBody>
      </p:sp>
      <p:pic>
        <p:nvPicPr>
          <p:cNvPr id="17" name="Picture 2" descr="https://encrypted-tbn3.gstatic.com/images?q=tbn:ANd9GcTqgIVQ6578F13VS_qJfPukCORy3lnlbRnTsTp0NQf2cEvaYNw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222" y="2751570"/>
            <a:ext cx="747107" cy="65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owchart: Direct Access Storage 17"/>
          <p:cNvSpPr/>
          <p:nvPr/>
        </p:nvSpPr>
        <p:spPr>
          <a:xfrm>
            <a:off x="4439928" y="2873765"/>
            <a:ext cx="1021315" cy="41404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68" y="2959056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375" y="2960829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828" y="2959056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lowchart: Direct Access Storage 21"/>
          <p:cNvSpPr/>
          <p:nvPr/>
        </p:nvSpPr>
        <p:spPr>
          <a:xfrm>
            <a:off x="6390745" y="2826846"/>
            <a:ext cx="1021315" cy="41404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185" y="2912137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192" y="2913910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645" y="2912137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563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Pytania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3212976"/>
            <a:ext cx="6059016" cy="1252736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/>
              <a:t>i być może odpowiedzi </a:t>
            </a:r>
            <a:r>
              <a:rPr lang="pl-PL" dirty="0">
                <a:sym typeface="Wingdings" panose="05000000000000000000" pitchFamily="2" charset="2"/>
              </a:rPr>
              <a:t>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9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0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Trochę o mnie</a:t>
            </a:r>
          </a:p>
          <a:p>
            <a:r>
              <a:rPr lang="pl-PL" dirty="0"/>
              <a:t>Co to jest komunikacja asynchroniczna</a:t>
            </a:r>
          </a:p>
          <a:p>
            <a:r>
              <a:rPr lang="pl-PL" dirty="0"/>
              <a:t>Dwa modele komunikacji</a:t>
            </a:r>
          </a:p>
          <a:p>
            <a:pPr lvl="1"/>
            <a:r>
              <a:rPr lang="pl-PL" dirty="0"/>
              <a:t>Publish / Subscribe</a:t>
            </a:r>
          </a:p>
          <a:p>
            <a:pPr lvl="1"/>
            <a:r>
              <a:rPr lang="pl-PL" dirty="0"/>
              <a:t>Send / Reply</a:t>
            </a:r>
          </a:p>
          <a:p>
            <a:r>
              <a:rPr lang="pl-PL" dirty="0"/>
              <a:t>Broker z jedną kolejką wejściową i związane z tym problemy (Snack)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9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Troche o mnie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89039"/>
          </a:xfrm>
        </p:spPr>
        <p:txBody>
          <a:bodyPr>
            <a:normAutofit/>
          </a:bodyPr>
          <a:lstStyle/>
          <a:p>
            <a:r>
              <a:rPr lang="pl-PL" dirty="0"/>
              <a:t>Nie tylko .NET</a:t>
            </a:r>
          </a:p>
          <a:p>
            <a:r>
              <a:rPr lang="pl-PL" dirty="0"/>
              <a:t>Developer / Projektant / Architekt rozwiązań </a:t>
            </a:r>
          </a:p>
          <a:p>
            <a:pPr marL="0" indent="0">
              <a:buNone/>
            </a:pPr>
            <a:endParaRPr lang="pl-PL" dirty="0">
              <a:sym typeface="Wingdings" panose="05000000000000000000" pitchFamily="2" charset="2"/>
            </a:endParaRPr>
          </a:p>
          <a:p>
            <a:endParaRPr lang="pl-PL" dirty="0">
              <a:sym typeface="Wingdings" panose="05000000000000000000" pitchFamily="2" charset="2"/>
            </a:endParaRPr>
          </a:p>
          <a:p>
            <a:r>
              <a:rPr lang="pl-PL" dirty="0">
                <a:sym typeface="Wingdings" panose="05000000000000000000" pitchFamily="2" charset="2"/>
              </a:rPr>
              <a:t>Czasem dodam coś tutaj </a:t>
            </a:r>
            <a:br>
              <a:rPr lang="pl-PL" dirty="0">
                <a:sym typeface="Wingdings" panose="05000000000000000000" pitchFamily="2" charset="2"/>
              </a:rPr>
            </a:br>
            <a:r>
              <a:rPr lang="pl-PL" dirty="0">
                <a:sym typeface="Wingdings" panose="05000000000000000000" pitchFamily="2" charset="2"/>
                <a:hlinkClick r:id="rId2"/>
              </a:rPr>
              <a:t>http://mrmatrix.net/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996952"/>
            <a:ext cx="75608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/>
              <a:t>C++</a:t>
            </a:r>
            <a:r>
              <a:rPr lang="pl-PL" sz="1100" dirty="0"/>
              <a:t> • </a:t>
            </a:r>
            <a:r>
              <a:rPr lang="en-US" sz="1100" dirty="0"/>
              <a:t>Java</a:t>
            </a:r>
            <a:r>
              <a:rPr lang="pl-PL" sz="1100" dirty="0"/>
              <a:t> • </a:t>
            </a:r>
            <a:r>
              <a:rPr lang="en-US" sz="1100" dirty="0"/>
              <a:t>C# </a:t>
            </a:r>
            <a:r>
              <a:rPr lang="pl-PL" sz="1100" dirty="0"/>
              <a:t> • </a:t>
            </a:r>
            <a:r>
              <a:rPr lang="en-US" sz="1100" dirty="0"/>
              <a:t>VB </a:t>
            </a:r>
            <a:r>
              <a:rPr lang="pl-PL" sz="1100" dirty="0"/>
              <a:t> • </a:t>
            </a:r>
            <a:r>
              <a:rPr lang="en-US" sz="1100" dirty="0"/>
              <a:t>VBScript </a:t>
            </a:r>
            <a:r>
              <a:rPr lang="pl-PL" sz="1100" dirty="0"/>
              <a:t> • </a:t>
            </a:r>
            <a:r>
              <a:rPr lang="en-US" sz="1100" dirty="0"/>
              <a:t>PowerShell</a:t>
            </a:r>
            <a:r>
              <a:rPr lang="pl-PL" sz="1100" dirty="0"/>
              <a:t> • </a:t>
            </a:r>
            <a:r>
              <a:rPr lang="en-US" sz="1100" dirty="0"/>
              <a:t>XML</a:t>
            </a:r>
            <a:r>
              <a:rPr lang="pl-PL" sz="1100" dirty="0"/>
              <a:t> • PHP • </a:t>
            </a:r>
            <a:r>
              <a:rPr lang="en-US" sz="1100" dirty="0"/>
              <a:t>Oracle SQL</a:t>
            </a:r>
            <a:r>
              <a:rPr lang="pl-PL" sz="1100" dirty="0"/>
              <a:t> • </a:t>
            </a:r>
            <a:r>
              <a:rPr lang="en-US" sz="1100" dirty="0"/>
              <a:t>MS SQL</a:t>
            </a:r>
            <a:r>
              <a:rPr lang="pl-PL" sz="1100" dirty="0"/>
              <a:t> • </a:t>
            </a:r>
            <a:r>
              <a:rPr lang="en-US" sz="1100" dirty="0"/>
              <a:t>.NET</a:t>
            </a:r>
            <a:r>
              <a:rPr lang="pl-PL" sz="1100" dirty="0"/>
              <a:t> • </a:t>
            </a:r>
            <a:r>
              <a:rPr lang="en-US" sz="1100" dirty="0"/>
              <a:t>ASP</a:t>
            </a:r>
            <a:r>
              <a:rPr lang="pl-PL" sz="1100" dirty="0"/>
              <a:t> • </a:t>
            </a:r>
            <a:r>
              <a:rPr lang="en-US" sz="1100" dirty="0"/>
              <a:t>APS.NET</a:t>
            </a:r>
            <a:r>
              <a:rPr lang="pl-PL" sz="1100" dirty="0"/>
              <a:t> • </a:t>
            </a:r>
            <a:r>
              <a:rPr lang="en-US" sz="1100" dirty="0"/>
              <a:t>SharePoint</a:t>
            </a:r>
            <a:r>
              <a:rPr lang="pl-PL" sz="1100" dirty="0"/>
              <a:t> </a:t>
            </a:r>
            <a:br>
              <a:rPr lang="pl-PL" sz="1100" dirty="0"/>
            </a:br>
            <a:r>
              <a:rPr lang="pl-PL" sz="1100" dirty="0"/>
              <a:t>• </a:t>
            </a:r>
            <a:r>
              <a:rPr lang="en-US" sz="1100" dirty="0"/>
              <a:t>BizTalk</a:t>
            </a:r>
            <a:r>
              <a:rPr lang="pl-PL" sz="1100" dirty="0"/>
              <a:t> • </a:t>
            </a:r>
            <a:r>
              <a:rPr lang="en-US" sz="1100" dirty="0"/>
              <a:t>JavaScript</a:t>
            </a:r>
            <a:r>
              <a:rPr lang="pl-PL" sz="1100" dirty="0"/>
              <a:t> • </a:t>
            </a:r>
            <a:r>
              <a:rPr lang="en-US" sz="1100" dirty="0"/>
              <a:t>jQuery</a:t>
            </a:r>
            <a:r>
              <a:rPr lang="pl-PL" sz="1100" dirty="0"/>
              <a:t> •  </a:t>
            </a:r>
            <a:r>
              <a:rPr lang="en-US" sz="1100" dirty="0"/>
              <a:t>SOA</a:t>
            </a:r>
            <a:r>
              <a:rPr lang="pl-PL" sz="1100" dirty="0"/>
              <a:t> • </a:t>
            </a:r>
            <a:r>
              <a:rPr lang="en-US" sz="1100" dirty="0"/>
              <a:t>AJAX</a:t>
            </a:r>
            <a:r>
              <a:rPr lang="pl-PL" sz="1100" dirty="0"/>
              <a:t> • TypeScript • AngularJS • Google API •  Google Chrome Extension  • </a:t>
            </a:r>
            <a:r>
              <a:rPr lang="en-US" sz="1100" dirty="0"/>
              <a:t>ASP.NET MVC</a:t>
            </a:r>
            <a:r>
              <a:rPr lang="pl-PL" sz="1100" dirty="0"/>
              <a:t> </a:t>
            </a:r>
            <a:br>
              <a:rPr lang="pl-PL" sz="1100" dirty="0"/>
            </a:br>
            <a:r>
              <a:rPr lang="pl-PL" sz="1100" dirty="0"/>
              <a:t>• </a:t>
            </a:r>
            <a:r>
              <a:rPr lang="en-US" sz="1100" dirty="0"/>
              <a:t>IIS</a:t>
            </a:r>
            <a:r>
              <a:rPr lang="pl-PL" sz="1100" dirty="0"/>
              <a:t> • </a:t>
            </a:r>
            <a:r>
              <a:rPr lang="en-US" sz="1100" dirty="0"/>
              <a:t>Apache</a:t>
            </a:r>
            <a:r>
              <a:rPr lang="pl-PL" sz="1100" dirty="0"/>
              <a:t> • </a:t>
            </a:r>
            <a:r>
              <a:rPr lang="en-US" sz="1100" dirty="0" err="1"/>
              <a:t>NServiceBus</a:t>
            </a:r>
            <a:r>
              <a:rPr lang="pl-PL" sz="1100" dirty="0"/>
              <a:t>  • </a:t>
            </a:r>
            <a:r>
              <a:rPr lang="en-US" sz="1100" dirty="0"/>
              <a:t>XSLT</a:t>
            </a:r>
            <a:r>
              <a:rPr lang="pl-PL" sz="1100" dirty="0"/>
              <a:t> • </a:t>
            </a:r>
            <a:r>
              <a:rPr lang="en-US" sz="1100" dirty="0"/>
              <a:t>Entity Framework</a:t>
            </a:r>
            <a:r>
              <a:rPr lang="pl-PL" sz="1100" dirty="0"/>
              <a:t> • </a:t>
            </a:r>
            <a:r>
              <a:rPr lang="en-US" sz="1100" dirty="0" err="1"/>
              <a:t>DevExpress</a:t>
            </a:r>
            <a:r>
              <a:rPr lang="pl-PL" sz="1100" dirty="0"/>
              <a:t> • Silverlight 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3436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195736" y="1628800"/>
            <a:ext cx="4464496" cy="345638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Komunikacja asynchroniczna</a:t>
            </a:r>
            <a:endParaRPr lang="en-US" dirty="0"/>
          </a:p>
        </p:txBody>
      </p:sp>
      <p:pic>
        <p:nvPicPr>
          <p:cNvPr id="1026" name="Picture 2" descr="https://encrypted-tbn3.gstatic.com/images?q=tbn:ANd9GcTqgIVQ6578F13VS_qJfPukCORy3lnlbRnTsTp0NQf2cEvaYNw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492896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Direct Access Storage 3"/>
          <p:cNvSpPr/>
          <p:nvPr/>
        </p:nvSpPr>
        <p:spPr>
          <a:xfrm>
            <a:off x="1132756" y="3015828"/>
            <a:ext cx="1800200" cy="82809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59844"/>
            <a:ext cx="511747" cy="34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32667" y="1772816"/>
            <a:ext cx="293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Scope transakcji rozproszonej</a:t>
            </a:r>
            <a:endParaRPr lang="en-US" dirty="0"/>
          </a:p>
        </p:txBody>
      </p:sp>
      <p:sp>
        <p:nvSpPr>
          <p:cNvPr id="22" name="Flowchart: Direct Access Storage 21"/>
          <p:cNvSpPr/>
          <p:nvPr/>
        </p:nvSpPr>
        <p:spPr>
          <a:xfrm>
            <a:off x="6083241" y="2996952"/>
            <a:ext cx="1576070" cy="82809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284984"/>
            <a:ext cx="511747" cy="34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485" y="3267856"/>
            <a:ext cx="511747" cy="34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204" y="3267856"/>
            <a:ext cx="511747" cy="34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427" y="3267856"/>
            <a:ext cx="511747" cy="34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239" y="3186410"/>
            <a:ext cx="511747" cy="34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276" y="3189955"/>
            <a:ext cx="511747" cy="34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016" y="3186410"/>
            <a:ext cx="511747" cy="34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060" y="3186410"/>
            <a:ext cx="511747" cy="34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30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0.1059 0.0041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95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9 0.00416 L 0.35 0.0041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6 L 0.13733 -0.003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58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733 -0.0037 L 0.31059 -0.003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195736" y="1628800"/>
            <a:ext cx="4464496" cy="345638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Publish / Subscribe</a:t>
            </a:r>
            <a:endParaRPr lang="en-US" dirty="0"/>
          </a:p>
        </p:txBody>
      </p:sp>
      <p:pic>
        <p:nvPicPr>
          <p:cNvPr id="1026" name="Picture 2" descr="https://encrypted-tbn3.gstatic.com/images?q=tbn:ANd9GcTqgIVQ6578F13VS_qJfPukCORy3lnlbRnTsTp0NQf2cEvaYNw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492896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Direct Access Storage 3"/>
          <p:cNvSpPr/>
          <p:nvPr/>
        </p:nvSpPr>
        <p:spPr>
          <a:xfrm>
            <a:off x="1132756" y="3015828"/>
            <a:ext cx="1800200" cy="82809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89955"/>
            <a:ext cx="511747" cy="34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32667" y="1772816"/>
            <a:ext cx="293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Scope transakcji rozproszonej</a:t>
            </a:r>
            <a:endParaRPr lang="en-US" dirty="0"/>
          </a:p>
        </p:txBody>
      </p:sp>
      <p:pic>
        <p:nvPicPr>
          <p:cNvPr id="10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239" y="3186410"/>
            <a:ext cx="511747" cy="34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276" y="3189955"/>
            <a:ext cx="511747" cy="34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016" y="3186410"/>
            <a:ext cx="511747" cy="34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060" y="3186410"/>
            <a:ext cx="511747" cy="34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wchart: Direct Access Storage 5"/>
          <p:cNvSpPr/>
          <p:nvPr/>
        </p:nvSpPr>
        <p:spPr>
          <a:xfrm>
            <a:off x="6092274" y="1970240"/>
            <a:ext cx="1576070" cy="82809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irect Access Storage 21"/>
          <p:cNvSpPr/>
          <p:nvPr/>
        </p:nvSpPr>
        <p:spPr>
          <a:xfrm>
            <a:off x="6083241" y="3032956"/>
            <a:ext cx="1576070" cy="82809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irect Access Storage 25"/>
          <p:cNvSpPr/>
          <p:nvPr/>
        </p:nvSpPr>
        <p:spPr>
          <a:xfrm>
            <a:off x="6070666" y="4005064"/>
            <a:ext cx="1576070" cy="82809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760180"/>
            <a:ext cx="511747" cy="34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204412"/>
            <a:ext cx="511747" cy="34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738028"/>
            <a:ext cx="511747" cy="34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877" y="4248528"/>
            <a:ext cx="511747" cy="34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596" y="4248528"/>
            <a:ext cx="511747" cy="34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819" y="4248528"/>
            <a:ext cx="511747" cy="34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485" y="3231852"/>
            <a:ext cx="511747" cy="34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204" y="3231852"/>
            <a:ext cx="511747" cy="34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427" y="3231852"/>
            <a:ext cx="511747" cy="34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485" y="2213704"/>
            <a:ext cx="511747" cy="34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204" y="2213704"/>
            <a:ext cx="511747" cy="34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427" y="2213704"/>
            <a:ext cx="511747" cy="34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64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81481E-6 L 0.1217 -0.0002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7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7 -0.00023 L 0.37379 -0.0002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15313 -0.074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6" y="-372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0.16111 0.0078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56" y="39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59259E-6 L 0.16111 0.07708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56" y="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Send</a:t>
            </a:r>
            <a:r>
              <a:rPr lang="pl-PL" dirty="0"/>
              <a:t> / Reply - SAGA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75228" y="2870079"/>
            <a:ext cx="2532861" cy="20153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encrypted-tbn3.gstatic.com/images?q=tbn:ANd9GcTqgIVQ6578F13VS_qJfPukCORy3lnlbRnTsTp0NQf2cEvaYNw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27" y="3302128"/>
            <a:ext cx="1062167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Direct Access Storage 3"/>
          <p:cNvSpPr/>
          <p:nvPr/>
        </p:nvSpPr>
        <p:spPr>
          <a:xfrm>
            <a:off x="972163" y="3563594"/>
            <a:ext cx="1021315" cy="41404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682055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03" y="3648885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610" y="3650658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207" y="3648885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063" y="3648885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lowchart: Direct Access Storage 21"/>
          <p:cNvSpPr/>
          <p:nvPr/>
        </p:nvSpPr>
        <p:spPr>
          <a:xfrm>
            <a:off x="3732755" y="3112808"/>
            <a:ext cx="894158" cy="41404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irect Access Storage 25"/>
          <p:cNvSpPr/>
          <p:nvPr/>
        </p:nvSpPr>
        <p:spPr>
          <a:xfrm>
            <a:off x="3773608" y="4058212"/>
            <a:ext cx="894158" cy="41404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498" y="4179944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218" y="4179944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668" y="4179944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ounded Rectangle 30"/>
          <p:cNvSpPr/>
          <p:nvPr/>
        </p:nvSpPr>
        <p:spPr>
          <a:xfrm>
            <a:off x="5736063" y="2416307"/>
            <a:ext cx="2532861" cy="17281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2" descr="https://encrypted-tbn3.gstatic.com/images?q=tbn:ANd9GcTqgIVQ6578F13VS_qJfPukCORy3lnlbRnTsTp0NQf2cEvaYNw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262" y="2848355"/>
            <a:ext cx="1062167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Flowchart: Direct Access Storage 32"/>
          <p:cNvSpPr/>
          <p:nvPr/>
        </p:nvSpPr>
        <p:spPr>
          <a:xfrm>
            <a:off x="5132998" y="3109821"/>
            <a:ext cx="1021315" cy="41404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33" y="3600035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438" y="3195112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445" y="3196885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42" y="3195112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898" y="3195112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Flowchart: Direct Access Storage 43"/>
          <p:cNvSpPr/>
          <p:nvPr/>
        </p:nvSpPr>
        <p:spPr>
          <a:xfrm>
            <a:off x="7941577" y="3082381"/>
            <a:ext cx="894158" cy="41404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2178729" y="4767795"/>
            <a:ext cx="1325857" cy="5940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Database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5400000">
            <a:off x="2590455" y="4370429"/>
            <a:ext cx="650721" cy="14401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08179" y="2464550"/>
            <a:ext cx="72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Klient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79556" y="2035183"/>
            <a:ext cx="84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Serwer</a:t>
            </a:r>
            <a:endParaRPr lang="en-US" dirty="0"/>
          </a:p>
        </p:txBody>
      </p:sp>
      <p:pic>
        <p:nvPicPr>
          <p:cNvPr id="53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682" y="3195112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770" y="3248260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490" y="3248260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940" y="3248260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592" y="3217833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312" y="3217833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762" y="3217833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92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11805 -0.0074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05 -0.00741 L 0.24409 -0.0074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1.48148E-6 L 0.10625 -0.0476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13" y="-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625 -0.04769 L 0.2401 -0.0583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229 -0.05833 L 0.38976 -0.0583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7.40741E-7 L 0.07604 0.000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  <p:bldP spid="9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Send / </a:t>
            </a:r>
            <a:r>
              <a:rPr lang="pl-PL" dirty="0">
                <a:solidFill>
                  <a:srgbClr val="FF0000"/>
                </a:solidFill>
              </a:rPr>
              <a:t>Reply</a:t>
            </a:r>
            <a:r>
              <a:rPr lang="pl-PL" dirty="0"/>
              <a:t> - SAGA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75228" y="2870079"/>
            <a:ext cx="2532861" cy="20153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encrypted-tbn3.gstatic.com/images?q=tbn:ANd9GcTqgIVQ6578F13VS_qJfPukCORy3lnlbRnTsTp0NQf2cEvaYNw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27" y="3302128"/>
            <a:ext cx="1062167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Direct Access Storage 3"/>
          <p:cNvSpPr/>
          <p:nvPr/>
        </p:nvSpPr>
        <p:spPr>
          <a:xfrm>
            <a:off x="972163" y="3563594"/>
            <a:ext cx="1021315" cy="41404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irect Access Storage 21"/>
          <p:cNvSpPr/>
          <p:nvPr/>
        </p:nvSpPr>
        <p:spPr>
          <a:xfrm>
            <a:off x="3732755" y="3112808"/>
            <a:ext cx="894158" cy="41404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770" y="3248260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490" y="3248260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940" y="3248260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lowchart: Direct Access Storage 25"/>
          <p:cNvSpPr/>
          <p:nvPr/>
        </p:nvSpPr>
        <p:spPr>
          <a:xfrm>
            <a:off x="3773608" y="4058212"/>
            <a:ext cx="894158" cy="41404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5736063" y="2416307"/>
            <a:ext cx="2532861" cy="17281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2" descr="https://encrypted-tbn3.gstatic.com/images?q=tbn:ANd9GcTqgIVQ6578F13VS_qJfPukCORy3lnlbRnTsTp0NQf2cEvaYNw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262" y="2848355"/>
            <a:ext cx="1062167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Flowchart: Direct Access Storage 32"/>
          <p:cNvSpPr/>
          <p:nvPr/>
        </p:nvSpPr>
        <p:spPr>
          <a:xfrm>
            <a:off x="5132998" y="3109821"/>
            <a:ext cx="1021315" cy="41404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33" y="3600035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438" y="3195112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445" y="3196885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42" y="3195112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898" y="3195112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Flowchart: Direct Access Storage 43"/>
          <p:cNvSpPr/>
          <p:nvPr/>
        </p:nvSpPr>
        <p:spPr>
          <a:xfrm>
            <a:off x="7941577" y="3082381"/>
            <a:ext cx="894158" cy="41404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2178729" y="4767795"/>
            <a:ext cx="1325857" cy="5940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Database</a:t>
            </a:r>
            <a:endParaRPr lang="en-US" dirty="0"/>
          </a:p>
        </p:txBody>
      </p:sp>
      <p:sp>
        <p:nvSpPr>
          <p:cNvPr id="52" name="Right Arrow 51"/>
          <p:cNvSpPr/>
          <p:nvPr/>
        </p:nvSpPr>
        <p:spPr>
          <a:xfrm rot="16200000">
            <a:off x="2507038" y="4354394"/>
            <a:ext cx="673537" cy="1440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08179" y="2464550"/>
            <a:ext cx="72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Klient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79556" y="2035183"/>
            <a:ext cx="84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Serwer</a:t>
            </a:r>
            <a:endParaRPr lang="en-US" dirty="0"/>
          </a:p>
        </p:txBody>
      </p:sp>
      <p:pic>
        <p:nvPicPr>
          <p:cNvPr id="53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83" y="3217833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592" y="3217833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312" y="3217833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762" y="3217833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03" y="3648885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610" y="3650658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207" y="3648885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063" y="3648885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498" y="4179944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218" y="4179944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krzanowm\AppData\Local\Microsoft\Windows\Temporary Internet Files\Content.IE5\9XZJN3HA\envelope-silhouette-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668" y="4179944"/>
            <a:ext cx="290332" cy="17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76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023 L 0.07917 -0.00116 L 0.0783 0.36759 L -0.8467 0.36875 L -0.8467 0.06991 L -0.76927 0.06644 " pathEditMode="relative" ptsTypes="AAAAAA">
                                      <p:cBhvr>
                                        <p:cTn id="6" dur="4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6927 0.06644 L -0.60226 0.0606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51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0.09844 0.0886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13" y="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Broker (Demo)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80928"/>
            <a:ext cx="1854489" cy="115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7" y="1340768"/>
            <a:ext cx="1854489" cy="115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624" y="2466747"/>
            <a:ext cx="1854489" cy="115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812" y="3621678"/>
            <a:ext cx="1854489" cy="115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6" y="4775825"/>
            <a:ext cx="1854489" cy="115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V="1">
            <a:off x="3635896" y="1918234"/>
            <a:ext cx="1872208" cy="136675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635896" y="3429000"/>
            <a:ext cx="1872208" cy="77014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563888" y="3429000"/>
            <a:ext cx="1944216" cy="192429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23528" y="3358394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2" name="TextBox 2051"/>
          <p:cNvSpPr txBox="1"/>
          <p:nvPr/>
        </p:nvSpPr>
        <p:spPr>
          <a:xfrm>
            <a:off x="2550254" y="2526566"/>
            <a:ext cx="664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Broker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954253" y="1374324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Service 1</a:t>
            </a:r>
            <a:endParaRPr 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5954253" y="2507508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Service 2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5941715" y="3676042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Service 3</a:t>
            </a:r>
            <a:endParaRPr 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5954253" y="4869160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Service 4</a:t>
            </a:r>
            <a:endParaRPr lang="en-US" sz="1100" dirty="0"/>
          </a:p>
        </p:txBody>
      </p:sp>
      <p:sp>
        <p:nvSpPr>
          <p:cNvPr id="2053" name="Flowchart: Magnetic Disk 2052"/>
          <p:cNvSpPr/>
          <p:nvPr/>
        </p:nvSpPr>
        <p:spPr>
          <a:xfrm>
            <a:off x="2627784" y="3676042"/>
            <a:ext cx="491857" cy="25981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635896" y="3044212"/>
            <a:ext cx="1872208" cy="3127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49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 results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567" y="1844823"/>
            <a:ext cx="5859463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06055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4" val="RXP"/>
  <p:tag name="VARPPTCOMPATIBLERD03" val="RXP"/>
  <p:tag name="VARPPTTYPE" val="RXP"/>
  <p:tag name="VARPPTSLIDEFORMAT" val="RXP"/>
  <p:tag name="VARPPTLANG" val="RXPEnglish"/>
  <p:tag name="VARSAVEMESSAGETIMESTAMP" val="RXP2015-09-2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158</Words>
  <Application>Microsoft Office PowerPoint</Application>
  <PresentationFormat>Pokaz na ekranie (4:3)</PresentationFormat>
  <Paragraphs>48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Historia jednej kolejki</vt:lpstr>
      <vt:lpstr>Agenda</vt:lpstr>
      <vt:lpstr>Troche o mnie</vt:lpstr>
      <vt:lpstr>Komunikacja asynchroniczna</vt:lpstr>
      <vt:lpstr>Publish / Subscribe</vt:lpstr>
      <vt:lpstr>Send / Reply - SAGA</vt:lpstr>
      <vt:lpstr>Send / Reply - SAGA</vt:lpstr>
      <vt:lpstr>Broker (Demo) </vt:lpstr>
      <vt:lpstr>Test results</vt:lpstr>
      <vt:lpstr>Rozwiązanie (Pipe)</vt:lpstr>
      <vt:lpstr>Rozwiązanie (Pipe)</vt:lpstr>
      <vt:lpstr>Pytania</vt:lpstr>
      <vt:lpstr>Dziękuję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Historia jednej kolejki</dc:title>
  <dc:creator>Mariusz Krzanowski</dc:creator>
  <cp:lastModifiedBy>Mariusz Krzanowski</cp:lastModifiedBy>
  <cp:revision>61</cp:revision>
  <dcterms:created xsi:type="dcterms:W3CDTF">2015-08-17T17:52:09Z</dcterms:created>
  <dcterms:modified xsi:type="dcterms:W3CDTF">2018-01-19T09:16:16Z</dcterms:modified>
</cp:coreProperties>
</file>