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4" r:id="rId7"/>
    <p:sldId id="266" r:id="rId8"/>
    <p:sldId id="267" r:id="rId9"/>
    <p:sldId id="259" r:id="rId10"/>
    <p:sldId id="268" r:id="rId11"/>
    <p:sldId id="275" r:id="rId12"/>
    <p:sldId id="274" r:id="rId13"/>
    <p:sldId id="276" r:id="rId14"/>
    <p:sldId id="277" r:id="rId15"/>
    <p:sldId id="27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120" d="100"/>
          <a:sy n="120" d="100"/>
        </p:scale>
        <p:origin x="-6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</a:t>
          </a:r>
          <a:r>
            <a:rPr lang="en-001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KNN: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Simplu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înțeles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implementat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</a:t>
          </a:r>
          <a:r>
            <a:rPr lang="en-001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SVM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</a:t>
          </a:r>
          <a:r>
            <a:rPr lang="en-001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Naive Bayes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rapid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simplu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implementat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55E3D023-66D4-4CC5-9FC1-3D6DB7EE35D1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necesită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antrenament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înainte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utilizare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42C207C9-4B59-407E-90D7-E292651A5781}" type="parTrans" cxnId="{4B5F6681-15F5-4218-8CAC-F7008C38658C}">
      <dgm:prSet/>
      <dgm:spPr/>
      <dgm:t>
        <a:bodyPr/>
        <a:lstStyle/>
        <a:p>
          <a:endParaRPr lang="en-001"/>
        </a:p>
      </dgm:t>
    </dgm:pt>
    <dgm:pt modelId="{BDE67752-5D8E-4DF4-A8FF-37FD24E24905}" type="sibTrans" cxnId="{4B5F6681-15F5-4218-8CAC-F7008C38658C}">
      <dgm:prSet/>
      <dgm:spPr/>
      <dgm:t>
        <a:bodyPr/>
        <a:lstStyle/>
        <a:p>
          <a:endParaRPr lang="en-001"/>
        </a:p>
      </dgm:t>
    </dgm:pt>
    <dgm:pt modelId="{9C7121D4-0F9C-4717-B66D-685941269F14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mici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CBB29542-E951-4522-84FD-CAF33D12B6BD}" type="parTrans" cxnId="{6F4AAD95-0E32-42E2-B78D-14AA6FD02AAB}">
      <dgm:prSet/>
      <dgm:spPr/>
      <dgm:t>
        <a:bodyPr/>
        <a:lstStyle/>
        <a:p>
          <a:endParaRPr lang="en-001"/>
        </a:p>
      </dgm:t>
    </dgm:pt>
    <dgm:pt modelId="{48C9A15D-1354-4EFA-BEED-96EAD7F36D82}" type="sibTrans" cxnId="{6F4AAD95-0E32-42E2-B78D-14AA6FD02AAB}">
      <dgm:prSet/>
      <dgm:spPr/>
      <dgm:t>
        <a:bodyPr/>
        <a:lstStyle/>
        <a:p>
          <a:endParaRPr lang="en-001"/>
        </a:p>
      </dgm:t>
    </dgm:pt>
    <dgm:pt modelId="{29155B7C-6C26-44DA-ABFB-3004DF15E6A6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fi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probleme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clasificare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regresie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CBAD01FE-0F3A-4A58-B42A-09ED88863307}" type="parTrans" cxnId="{8ABDB6C8-0A6E-4EED-B957-B882370E1E18}">
      <dgm:prSet/>
      <dgm:spPr/>
      <dgm:t>
        <a:bodyPr/>
        <a:lstStyle/>
        <a:p>
          <a:endParaRPr lang="en-001"/>
        </a:p>
      </dgm:t>
    </dgm:pt>
    <dgm:pt modelId="{264BC76B-6E51-466B-BFAB-75BF455C6811}" type="sibTrans" cxnId="{8ABDB6C8-0A6E-4EED-B957-B882370E1E18}">
      <dgm:prSet/>
      <dgm:spPr/>
      <dgm:t>
        <a:bodyPr/>
        <a:lstStyle/>
        <a:p>
          <a:endParaRPr lang="en-001"/>
        </a:p>
      </dgm:t>
    </dgm:pt>
    <dgm:pt modelId="{6ED7F4CA-0D6F-411D-B097-064AE4AF47D0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sensibil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datele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intrare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o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mulțime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zgomot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E9BFEFEA-9377-4430-ABD2-89D4F580224B}" type="parTrans" cxnId="{B5F8803C-8D1C-4954-A517-C065393780AF}">
      <dgm:prSet/>
      <dgm:spPr/>
      <dgm:t>
        <a:bodyPr/>
        <a:lstStyle/>
        <a:p>
          <a:endParaRPr lang="en-001"/>
        </a:p>
      </dgm:t>
    </dgm:pt>
    <dgm:pt modelId="{6B9A70EA-B724-476A-B2B5-7DBBEFB4982C}" type="sibTrans" cxnId="{B5F8803C-8D1C-4954-A517-C065393780AF}">
      <dgm:prSet/>
      <dgm:spPr/>
      <dgm:t>
        <a:bodyPr/>
        <a:lstStyle/>
        <a:p>
          <a:endParaRPr lang="en-001"/>
        </a:p>
      </dgm:t>
    </dgm:pt>
    <dgm:pt modelId="{7E29A055-3313-4021-8B0C-1E891A85751B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Necesită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un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efort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suplimentar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determina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bună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valoare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parametrul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k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A895B4F1-3B8E-4E17-B271-6F05093920D9}" type="parTrans" cxnId="{3FF204DA-DFA9-436D-A40A-9D7D9B0E77B1}">
      <dgm:prSet/>
      <dgm:spPr/>
      <dgm:t>
        <a:bodyPr/>
        <a:lstStyle/>
        <a:p>
          <a:endParaRPr lang="en-001"/>
        </a:p>
      </dgm:t>
    </dgm:pt>
    <dgm:pt modelId="{975C60CD-5162-4411-AAB6-4ED5C1342B36}" type="sibTrans" cxnId="{3FF204DA-DFA9-436D-A40A-9D7D9B0E77B1}">
      <dgm:prSet/>
      <dgm:spPr/>
      <dgm:t>
        <a:bodyPr/>
        <a:lstStyle/>
        <a:p>
          <a:endParaRPr lang="en-001"/>
        </a:p>
      </dgm:t>
    </dgm:pt>
    <dgm:pt modelId="{EF205442-0F11-4B93-9F79-4C76AEBC7600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eficient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din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punct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vedere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computațional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F2CF144F-B74E-4363-9F82-7948F67025FA}" type="parTrans" cxnId="{00184CC7-CB81-4658-8163-EF32D27CD2E3}">
      <dgm:prSet/>
      <dgm:spPr/>
      <dgm:t>
        <a:bodyPr/>
        <a:lstStyle/>
        <a:p>
          <a:endParaRPr lang="en-001"/>
        </a:p>
      </dgm:t>
    </dgm:pt>
    <dgm:pt modelId="{28E0DC2E-17F1-49B6-A5AB-BA6403F1DCCD}" type="sibTrans" cxnId="{00184CC7-CB81-4658-8163-EF32D27CD2E3}">
      <dgm:prSet/>
      <dgm:spPr/>
      <dgm:t>
        <a:bodyPr/>
        <a:lstStyle/>
        <a:p>
          <a:endParaRPr lang="en-001"/>
        </a:p>
      </dgm:t>
    </dgm:pt>
    <dgm:pt modelId="{F09B0C1D-CBCF-4E8B-8FF8-232CECCFF601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fi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probleme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clasificare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regresie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4159EB62-6E6D-4989-8FCA-D8EFA9A412A5}" type="parTrans" cxnId="{866CF5CD-65FD-40CF-A263-2704D7EA2E7F}">
      <dgm:prSet/>
      <dgm:spPr/>
      <dgm:t>
        <a:bodyPr/>
        <a:lstStyle/>
        <a:p>
          <a:endParaRPr lang="en-001"/>
        </a:p>
      </dgm:t>
    </dgm:pt>
    <dgm:pt modelId="{2DFF816D-28C2-45D3-A62C-B00C840E0432}" type="sibTrans" cxnId="{866CF5CD-65FD-40CF-A263-2704D7EA2E7F}">
      <dgm:prSet/>
      <dgm:spPr/>
      <dgm:t>
        <a:bodyPr/>
        <a:lstStyle/>
        <a:p>
          <a:endParaRPr lang="en-001"/>
        </a:p>
      </dgm:t>
    </dgm:pt>
    <dgm:pt modelId="{29C68672-A0B0-4803-A1AC-C5CC52265E73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gestiona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mulți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atipici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zgomot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A5178D9F-664E-4CFD-AEFC-D179AE8C7CDE}" type="parTrans" cxnId="{5ADE9AC4-7619-448C-A4EC-146C47C3E5E8}">
      <dgm:prSet/>
      <dgm:spPr/>
      <dgm:t>
        <a:bodyPr/>
        <a:lstStyle/>
        <a:p>
          <a:endParaRPr lang="en-001"/>
        </a:p>
      </dgm:t>
    </dgm:pt>
    <dgm:pt modelId="{5E64BEF1-36C8-48A6-BA50-BE31A11E57A7}" type="sibTrans" cxnId="{5ADE9AC4-7619-448C-A4EC-146C47C3E5E8}">
      <dgm:prSet/>
      <dgm:spPr/>
      <dgm:t>
        <a:bodyPr/>
        <a:lstStyle/>
        <a:p>
          <a:endParaRPr lang="en-001"/>
        </a:p>
      </dgm:t>
    </dgm:pt>
    <dgm:pt modelId="{C4133241-05CF-4E91-B678-13DA4725F40E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eficient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utilizarea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memoriei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24FD135A-302D-4595-915C-31AE82216CF0}" type="parTrans" cxnId="{D355A40E-7917-49B5-9EE8-FB9842474FBE}">
      <dgm:prSet/>
      <dgm:spPr/>
      <dgm:t>
        <a:bodyPr/>
        <a:lstStyle/>
        <a:p>
          <a:endParaRPr lang="en-001"/>
        </a:p>
      </dgm:t>
    </dgm:pt>
    <dgm:pt modelId="{CED78C97-5CEF-4029-8455-28482589DC7A}" type="sibTrans" cxnId="{D355A40E-7917-49B5-9EE8-FB9842474FBE}">
      <dgm:prSet/>
      <dgm:spPr/>
      <dgm:t>
        <a:bodyPr/>
        <a:lstStyle/>
        <a:p>
          <a:endParaRPr lang="en-001"/>
        </a:p>
      </dgm:t>
    </dgm:pt>
    <dgm:pt modelId="{44603222-0021-462B-BAD0-818630413ACF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Necesită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un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efort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suplimentar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determina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bună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valoare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parametrii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2ACF05F1-35D6-452E-B4F7-FD04058B0648}" type="parTrans" cxnId="{5987462C-2141-403F-96D9-2F8A66F31E04}">
      <dgm:prSet/>
      <dgm:spPr/>
      <dgm:t>
        <a:bodyPr/>
        <a:lstStyle/>
        <a:p>
          <a:endParaRPr lang="en-001"/>
        </a:p>
      </dgm:t>
    </dgm:pt>
    <dgm:pt modelId="{51511F83-ED24-4779-9A8A-8B1657B0CCAB}" type="sibTrans" cxnId="{5987462C-2141-403F-96D9-2F8A66F31E04}">
      <dgm:prSet/>
      <dgm:spPr/>
      <dgm:t>
        <a:bodyPr/>
        <a:lstStyle/>
        <a:p>
          <a:endParaRPr lang="en-001"/>
        </a:p>
      </dgm:t>
    </dgm:pt>
    <dgm:pt modelId="{951B30F4-9B8B-4DDF-855C-21220B862E88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eficient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din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punct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vedere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computațional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864DF830-A1DF-4D7C-BCC4-E36D303B9D56}" type="parTrans" cxnId="{DFDC2FBE-47A1-4824-954A-6CE652714B67}">
      <dgm:prSet/>
      <dgm:spPr/>
      <dgm:t>
        <a:bodyPr/>
        <a:lstStyle/>
        <a:p>
          <a:endParaRPr lang="en-001"/>
        </a:p>
      </dgm:t>
    </dgm:pt>
    <dgm:pt modelId="{CD6BDB8A-BC00-426F-9238-269C44424F6E}" type="sibTrans" cxnId="{DFDC2FBE-47A1-4824-954A-6CE652714B67}">
      <dgm:prSet/>
      <dgm:spPr/>
      <dgm:t>
        <a:bodyPr/>
        <a:lstStyle/>
        <a:p>
          <a:endParaRPr lang="en-001"/>
        </a:p>
      </dgm:t>
    </dgm:pt>
    <dgm:pt modelId="{1936DC60-D6B5-48A9-ADC9-7533B4AAE01A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adecvat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18D4C5A8-5C78-472B-9897-A28B4A16C820}" type="parTrans" cxnId="{D66AB988-AAF5-4C3D-A360-7B4A01FD7777}">
      <dgm:prSet/>
      <dgm:spPr/>
      <dgm:t>
        <a:bodyPr/>
        <a:lstStyle/>
        <a:p>
          <a:endParaRPr lang="en-001"/>
        </a:p>
      </dgm:t>
    </dgm:pt>
    <dgm:pt modelId="{CE8D203D-D2FD-4C09-8AD8-F0A834F3EE63}" type="sibTrans" cxnId="{D66AB988-AAF5-4C3D-A360-7B4A01FD7777}">
      <dgm:prSet/>
      <dgm:spPr/>
      <dgm:t>
        <a:bodyPr/>
        <a:lstStyle/>
        <a:p>
          <a:endParaRPr lang="en-001"/>
        </a:p>
      </dgm:t>
    </dgm:pt>
    <dgm:pt modelId="{979EC18E-DDF0-4F10-870F-28EAE6EFD130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fi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probleme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clasificare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regresie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301EAB32-20D9-4368-9C88-33B07F056AD0}" type="parTrans" cxnId="{133D43C3-27FC-4986-A23D-CCFCAD7DFE3B}">
      <dgm:prSet/>
      <dgm:spPr/>
      <dgm:t>
        <a:bodyPr/>
        <a:lstStyle/>
        <a:p>
          <a:endParaRPr lang="en-001"/>
        </a:p>
      </dgm:t>
    </dgm:pt>
    <dgm:pt modelId="{54FCA3BC-820C-4B39-9748-D9B6EFA0CDBE}" type="sibTrans" cxnId="{133D43C3-27FC-4986-A23D-CCFCAD7DFE3B}">
      <dgm:prSet/>
      <dgm:spPr/>
      <dgm:t>
        <a:bodyPr/>
        <a:lstStyle/>
        <a:p>
          <a:endParaRPr lang="en-001"/>
        </a:p>
      </dgm:t>
    </dgm:pt>
    <dgm:pt modelId="{83BF87C3-C417-4576-A7A4-8701561BC545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gestiona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mulți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atipici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zgomot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BA9B9DC0-9557-4FC4-84D8-681CCB28B316}" type="parTrans" cxnId="{02A1F5CF-0CE5-4944-A66E-C09CF4B75A05}">
      <dgm:prSet/>
      <dgm:spPr/>
      <dgm:t>
        <a:bodyPr/>
        <a:lstStyle/>
        <a:p>
          <a:endParaRPr lang="en-001"/>
        </a:p>
      </dgm:t>
    </dgm:pt>
    <dgm:pt modelId="{205E7959-033B-4DFC-85FA-9F8DAC63CF77}" type="sibTrans" cxnId="{02A1F5CF-0CE5-4944-A66E-C09CF4B75A05}">
      <dgm:prSet/>
      <dgm:spPr/>
      <dgm:t>
        <a:bodyPr/>
        <a:lstStyle/>
        <a:p>
          <a:endParaRPr lang="en-001"/>
        </a:p>
      </dgm:t>
    </dgm:pt>
    <dgm:pt modelId="{F2172601-B7CE-4AFE-8740-922AA2D233DB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un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număr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mic de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F6F973E3-4616-4B13-ACA5-608709DAE996}" type="parTrans" cxnId="{33813180-15E6-495F-85EB-726EFFA21135}">
      <dgm:prSet/>
      <dgm:spPr/>
      <dgm:t>
        <a:bodyPr/>
        <a:lstStyle/>
        <a:p>
          <a:endParaRPr lang="en-001"/>
        </a:p>
      </dgm:t>
    </dgm:pt>
    <dgm:pt modelId="{2528C066-065B-40E6-964D-D3CBC4E39C6D}" type="sibTrans" cxnId="{33813180-15E6-495F-85EB-726EFFA21135}">
      <dgm:prSet/>
      <dgm:spPr/>
      <dgm:t>
        <a:bodyPr/>
        <a:lstStyle/>
        <a:p>
          <a:endParaRPr lang="en-001"/>
        </a:p>
      </dgm:t>
    </dgm:pt>
    <dgm:pt modelId="{5FAC936C-CAE3-41A0-9706-ACFF1A4754B8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Presupune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independența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caracteristicilor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ceea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întotdeauna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adevărat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practică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9F72E1E3-F70D-4A44-B76B-D30DAA7E8AE7}" type="parTrans" cxnId="{2B33BD05-C886-4219-BEA5-5036A5886D58}">
      <dgm:prSet/>
      <dgm:spPr/>
      <dgm:t>
        <a:bodyPr/>
        <a:lstStyle/>
        <a:p>
          <a:endParaRPr lang="en-001"/>
        </a:p>
      </dgm:t>
    </dgm:pt>
    <dgm:pt modelId="{B9CC733D-47DA-4CAF-AA26-3E52375501A0}" type="sibTrans" cxnId="{2B33BD05-C886-4219-BEA5-5036A5886D58}">
      <dgm:prSet/>
      <dgm:spPr/>
      <dgm:t>
        <a:bodyPr/>
        <a:lstStyle/>
        <a:p>
          <a:endParaRPr lang="en-001"/>
        </a:p>
      </dgm:t>
    </dgm:pt>
    <dgm:pt modelId="{D3405877-CE73-4928-9DE7-6CBDFF6DF11D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precis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unele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cazuri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D31BCAAF-1D0C-4BB9-A330-0DE8F7115CA4}" type="parTrans" cxnId="{4F58F319-ED4D-4E97-AECC-D11F096BF28B}">
      <dgm:prSet/>
      <dgm:spPr/>
      <dgm:t>
        <a:bodyPr/>
        <a:lstStyle/>
        <a:p>
          <a:endParaRPr lang="en-001"/>
        </a:p>
      </dgm:t>
    </dgm:pt>
    <dgm:pt modelId="{1C1F709C-347B-4509-9B74-93C6547209A3}" type="sibTrans" cxnId="{4F58F319-ED4D-4E97-AECC-D11F096BF28B}">
      <dgm:prSet/>
      <dgm:spPr/>
      <dgm:t>
        <a:bodyPr/>
        <a:lstStyle/>
        <a:p>
          <a:endParaRPr lang="en-001"/>
        </a:p>
      </dgm:t>
    </dgm:pt>
    <dgm:pt modelId="{B6F12709-ABB8-4BC5-840D-F1CB17A915D0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adecvat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001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continue</a:t>
          </a:r>
          <a:r>
            <a: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E577665A-CCB3-4B22-9176-CECE6A80794B}" type="parTrans" cxnId="{51905C51-7AE5-4308-99B8-7F382EA0BBB6}">
      <dgm:prSet/>
      <dgm:spPr/>
      <dgm:t>
        <a:bodyPr/>
        <a:lstStyle/>
        <a:p>
          <a:endParaRPr lang="en-001"/>
        </a:p>
      </dgm:t>
    </dgm:pt>
    <dgm:pt modelId="{720C48DE-4C82-496D-B718-1707BF9E7F58}" type="sibTrans" cxnId="{51905C51-7AE5-4308-99B8-7F382EA0BBB6}">
      <dgm:prSet/>
      <dgm:spPr/>
      <dgm:t>
        <a:bodyPr/>
        <a:lstStyle/>
        <a:p>
          <a:endParaRPr lang="en-001"/>
        </a:p>
      </dgm:t>
    </dgm:pt>
    <dgm:pt modelId="{BDB4F548-138F-434C-BE9A-84C83F343CBD}">
      <dgm:prSet phldrT="[Text]" custT="1"/>
      <dgm:spPr/>
      <dgm:t>
        <a:bodyPr/>
        <a:lstStyle/>
        <a:p>
          <a:r>
            <a:rPr lang="en-US" sz="1200" b="1" i="0" u="none" strike="noStrike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Avantaje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B577EC-24BF-4280-96D2-A0C26523D388}" type="parTrans" cxnId="{18117E72-2944-4602-AEAA-33BEF7D76E8E}">
      <dgm:prSet/>
      <dgm:spPr/>
      <dgm:t>
        <a:bodyPr/>
        <a:lstStyle/>
        <a:p>
          <a:endParaRPr lang="en-001"/>
        </a:p>
      </dgm:t>
    </dgm:pt>
    <dgm:pt modelId="{6DA36C5C-3B63-4FDD-9DA2-13F90DFC852F}" type="sibTrans" cxnId="{18117E72-2944-4602-AEAA-33BEF7D76E8E}">
      <dgm:prSet/>
      <dgm:spPr/>
      <dgm:t>
        <a:bodyPr/>
        <a:lstStyle/>
        <a:p>
          <a:endParaRPr lang="en-001"/>
        </a:p>
      </dgm:t>
    </dgm:pt>
    <dgm:pt modelId="{580D9280-3185-47E2-A074-A6AE6A72AB26}">
      <dgm:prSet phldrT="[Text]" custT="1"/>
      <dgm:spPr/>
      <dgm:t>
        <a:bodyPr/>
        <a:lstStyle/>
        <a:p>
          <a:r>
            <a:rPr lang="en-US" sz="1200" b="1" i="0" u="none" strike="noStrike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Avantaje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E639E7-80A2-47F7-A1A4-28AB1EF921AC}" type="parTrans" cxnId="{8BFCA0AA-B90B-4417-A56F-EAF0C7DA95E7}">
      <dgm:prSet/>
      <dgm:spPr/>
      <dgm:t>
        <a:bodyPr/>
        <a:lstStyle/>
        <a:p>
          <a:endParaRPr lang="en-001"/>
        </a:p>
      </dgm:t>
    </dgm:pt>
    <dgm:pt modelId="{74E9008B-0F90-488C-8D45-861642C4D6B7}" type="sibTrans" cxnId="{8BFCA0AA-B90B-4417-A56F-EAF0C7DA95E7}">
      <dgm:prSet/>
      <dgm:spPr/>
      <dgm:t>
        <a:bodyPr/>
        <a:lstStyle/>
        <a:p>
          <a:endParaRPr lang="en-001"/>
        </a:p>
      </dgm:t>
    </dgm:pt>
    <dgm:pt modelId="{F1E462BA-9FDB-4082-A27E-88DE1A316237}">
      <dgm:prSet phldrT="[Text]" custT="1"/>
      <dgm:spPr/>
      <dgm:t>
        <a:bodyPr/>
        <a:lstStyle/>
        <a:p>
          <a:r>
            <a:rPr lang="en-US" sz="1200" b="1" i="0" u="none" strike="noStrike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Avantaje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75C0CB-577A-4674-98DC-A807BD9692FB}" type="parTrans" cxnId="{53D3C44B-547B-4022-99B4-8E813E15A672}">
      <dgm:prSet/>
      <dgm:spPr/>
      <dgm:t>
        <a:bodyPr/>
        <a:lstStyle/>
        <a:p>
          <a:endParaRPr lang="en-001"/>
        </a:p>
      </dgm:t>
    </dgm:pt>
    <dgm:pt modelId="{ED97DEC1-F414-4028-AFD4-65240397E5CC}" type="sibTrans" cxnId="{53D3C44B-547B-4022-99B4-8E813E15A672}">
      <dgm:prSet/>
      <dgm:spPr/>
      <dgm:t>
        <a:bodyPr/>
        <a:lstStyle/>
        <a:p>
          <a:endParaRPr lang="en-001"/>
        </a:p>
      </dgm:t>
    </dgm:pt>
    <dgm:pt modelId="{00FD501F-62C3-403B-AE09-E235B834CC9E}">
      <dgm:prSet custT="1"/>
      <dgm:spPr/>
      <dgm:t>
        <a:bodyPr/>
        <a:lstStyle/>
        <a:p>
          <a:r>
            <a:rPr lang="en-US" sz="1200" b="1" i="0" u="none" strike="noStrike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Dezavantaje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99394074-8D32-4B9E-9D2C-D0C65CC65073}" type="parTrans" cxnId="{984DCE1E-65B3-46C5-B129-C81D921C402C}">
      <dgm:prSet/>
      <dgm:spPr/>
      <dgm:t>
        <a:bodyPr/>
        <a:lstStyle/>
        <a:p>
          <a:endParaRPr lang="en-001"/>
        </a:p>
      </dgm:t>
    </dgm:pt>
    <dgm:pt modelId="{C32C1ECF-ED51-40DD-B3A2-792A1E3B8E1E}" type="sibTrans" cxnId="{984DCE1E-65B3-46C5-B129-C81D921C402C}">
      <dgm:prSet/>
      <dgm:spPr/>
      <dgm:t>
        <a:bodyPr/>
        <a:lstStyle/>
        <a:p>
          <a:endParaRPr lang="en-001"/>
        </a:p>
      </dgm:t>
    </dgm:pt>
    <dgm:pt modelId="{307D8BA0-C500-450D-9903-3BFED19AE627}">
      <dgm:prSet custT="1"/>
      <dgm:spPr/>
      <dgm:t>
        <a:bodyPr/>
        <a:lstStyle/>
        <a:p>
          <a:r>
            <a:rPr lang="en-US" sz="1200" b="1" i="0" u="none" strike="noStrike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Dezavantaje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753EC2FE-A102-4DCB-AEC9-0B5ACECED81D}" type="parTrans" cxnId="{ECDEC6A6-2267-4C4D-B6B1-29E86CCA9768}">
      <dgm:prSet/>
      <dgm:spPr/>
      <dgm:t>
        <a:bodyPr/>
        <a:lstStyle/>
        <a:p>
          <a:endParaRPr lang="en-001"/>
        </a:p>
      </dgm:t>
    </dgm:pt>
    <dgm:pt modelId="{147B734B-EAD5-49CC-BC26-794ED94EA36A}" type="sibTrans" cxnId="{ECDEC6A6-2267-4C4D-B6B1-29E86CCA9768}">
      <dgm:prSet/>
      <dgm:spPr/>
      <dgm:t>
        <a:bodyPr/>
        <a:lstStyle/>
        <a:p>
          <a:endParaRPr lang="en-001"/>
        </a:p>
      </dgm:t>
    </dgm:pt>
    <dgm:pt modelId="{C9BDA996-588F-4EEF-B0D9-224E8FACC90A}">
      <dgm:prSet custT="1"/>
      <dgm:spPr/>
      <dgm:t>
        <a:bodyPr/>
        <a:lstStyle/>
        <a:p>
          <a:r>
            <a:rPr lang="en-US" sz="1200" b="1" i="0" u="none" strike="noStrike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Dezavantaje</a:t>
          </a: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498A8DC8-4269-4066-ABD7-3068DBA58974}" type="parTrans" cxnId="{A9640A46-E768-48F5-A5A0-5B43D1C502CD}">
      <dgm:prSet/>
      <dgm:spPr/>
      <dgm:t>
        <a:bodyPr/>
        <a:lstStyle/>
        <a:p>
          <a:endParaRPr lang="en-001"/>
        </a:p>
      </dgm:t>
    </dgm:pt>
    <dgm:pt modelId="{81ABC6F7-1C8A-4754-94DD-4D1FF197EFF5}" type="sibTrans" cxnId="{A9640A46-E768-48F5-A5A0-5B43D1C502CD}">
      <dgm:prSet/>
      <dgm:spPr/>
      <dgm:t>
        <a:bodyPr/>
        <a:lstStyle/>
        <a:p>
          <a:endParaRPr lang="en-001"/>
        </a:p>
      </dgm:t>
    </dgm:pt>
    <dgm:pt modelId="{CD39A0D7-B1D3-4A51-9F24-75CFCE9D5357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1247789C-8513-47B8-8590-03BFB8FF691F}" type="parTrans" cxnId="{BC934AB5-0400-4C13-88D2-B2447FE9AEC4}">
      <dgm:prSet/>
      <dgm:spPr/>
      <dgm:t>
        <a:bodyPr/>
        <a:lstStyle/>
        <a:p>
          <a:endParaRPr lang="en-001"/>
        </a:p>
      </dgm:t>
    </dgm:pt>
    <dgm:pt modelId="{4B1916E0-8C4D-4241-8B0F-CC5B30AF3F9F}" type="sibTrans" cxnId="{BC934AB5-0400-4C13-88D2-B2447FE9AEC4}">
      <dgm:prSet/>
      <dgm:spPr/>
      <dgm:t>
        <a:bodyPr/>
        <a:lstStyle/>
        <a:p>
          <a:endParaRPr lang="en-001"/>
        </a:p>
      </dgm:t>
    </dgm:pt>
    <dgm:pt modelId="{88876BE0-585E-4EC9-B740-590DA9E440EA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E038E06C-B63B-499F-852F-C0A318A88199}" type="parTrans" cxnId="{43F877B9-C5D1-4FFF-8A6E-C9A80D41527B}">
      <dgm:prSet/>
      <dgm:spPr/>
      <dgm:t>
        <a:bodyPr/>
        <a:lstStyle/>
        <a:p>
          <a:endParaRPr lang="en-001"/>
        </a:p>
      </dgm:t>
    </dgm:pt>
    <dgm:pt modelId="{5F800F6B-75E3-4708-9677-CC25AE3D23E5}" type="sibTrans" cxnId="{43F877B9-C5D1-4FFF-8A6E-C9A80D41527B}">
      <dgm:prSet/>
      <dgm:spPr/>
      <dgm:t>
        <a:bodyPr/>
        <a:lstStyle/>
        <a:p>
          <a:endParaRPr lang="en-001"/>
        </a:p>
      </dgm:t>
    </dgm:pt>
    <dgm:pt modelId="{69ED2600-BC28-4190-B129-85863344B75B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001" sz="1200" b="0" i="0" u="none" strike="noStrike" dirty="0">
            <a:effectLst/>
            <a:latin typeface="Arial" panose="020B0604020202020204" pitchFamily="34" charset="0"/>
          </a:endParaRPr>
        </a:p>
      </dgm:t>
    </dgm:pt>
    <dgm:pt modelId="{FE0ADAE1-281F-4D3F-BE23-746D14D6A419}" type="parTrans" cxnId="{F157E477-6D44-49F7-9677-196F3F455C82}">
      <dgm:prSet/>
      <dgm:spPr/>
      <dgm:t>
        <a:bodyPr/>
        <a:lstStyle/>
        <a:p>
          <a:endParaRPr lang="en-001"/>
        </a:p>
      </dgm:t>
    </dgm:pt>
    <dgm:pt modelId="{89C9746D-C0F0-41E9-90E4-751288915415}" type="sibTrans" cxnId="{F157E477-6D44-49F7-9677-196F3F455C82}">
      <dgm:prSet/>
      <dgm:spPr/>
      <dgm:t>
        <a:bodyPr/>
        <a:lstStyle/>
        <a:p>
          <a:endParaRPr lang="en-001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B33BD05-C886-4219-BEA5-5036A5886D58}" srcId="{DA5DFAD8-E443-4F53-9341-A0903BBBD378}" destId="{5FAC936C-CAE3-41A0-9706-ACFF1A4754B8}" srcOrd="7" destOrd="0" parTransId="{9F72E1E3-F70D-4A44-B76B-D30DAA7E8AE7}" sibTransId="{B9CC733D-47DA-4CAF-AA26-3E52375501A0}"/>
    <dgm:cxn modelId="{DE64AF08-7AEE-467D-AD5E-4CBACD0E8798}" type="presOf" srcId="{1936DC60-D6B5-48A9-ADC9-7533B4AAE01A}" destId="{E4FD5043-5612-43C5-B6AE-CCD431549399}" srcOrd="0" destOrd="9" presId="urn:microsoft.com/office/officeart/2005/8/layout/hList1"/>
    <dgm:cxn modelId="{56E0640C-7606-4946-BECB-2783FE7B4020}" type="presOf" srcId="{D3405877-CE73-4928-9DE7-6CBDFF6DF11D}" destId="{EA81ED6A-A7EA-4137-A3DC-D16E79F1B938}" srcOrd="0" destOrd="8" presId="urn:microsoft.com/office/officeart/2005/8/layout/hList1"/>
    <dgm:cxn modelId="{D355A40E-7917-49B5-9EE8-FB9842474FBE}" srcId="{ABA77F75-8642-4931-8D7E-BE6C6DB9940D}" destId="{C4133241-05CF-4E91-B678-13DA4725F40E}" srcOrd="4" destOrd="0" parTransId="{24FD135A-302D-4595-915C-31AE82216CF0}" sibTransId="{CED78C97-5CEF-4029-8455-28482589DC7A}"/>
    <dgm:cxn modelId="{D409370F-B1DF-4CB7-AE64-E69809306B5D}" type="presOf" srcId="{88876BE0-585E-4EC9-B740-590DA9E440EA}" destId="{E4FD5043-5612-43C5-B6AE-CCD431549399}" srcOrd="0" destOrd="5" presId="urn:microsoft.com/office/officeart/2005/8/layout/hList1"/>
    <dgm:cxn modelId="{1FA44310-2C07-40A3-BEE3-04F54EF87CFF}" type="presOf" srcId="{9C7121D4-0F9C-4717-B66D-685941269F14}" destId="{17CA1487-CDD9-4364-92F6-A11DBDAFE16C}" srcOrd="0" destOrd="3" presId="urn:microsoft.com/office/officeart/2005/8/layout/hList1"/>
    <dgm:cxn modelId="{4F58F319-ED4D-4E97-AECC-D11F096BF28B}" srcId="{DA5DFAD8-E443-4F53-9341-A0903BBBD378}" destId="{D3405877-CE73-4928-9DE7-6CBDFF6DF11D}" srcOrd="8" destOrd="0" parTransId="{D31BCAAF-1D0C-4BB9-A330-0DE8F7115CA4}" sibTransId="{1C1F709C-347B-4509-9B74-93C6547209A3}"/>
    <dgm:cxn modelId="{984DCE1E-65B3-46C5-B129-C81D921C402C}" srcId="{6857B86A-DEC1-407C-A1BB-5BF9ACCBCA6A}" destId="{00FD501F-62C3-403B-AE09-E235B834CC9E}" srcOrd="6" destOrd="0" parTransId="{99394074-8D32-4B9E-9D2C-D0C65CC65073}" sibTransId="{C32C1ECF-ED51-40DD-B3A2-792A1E3B8E1E}"/>
    <dgm:cxn modelId="{5987462C-2141-403F-96D9-2F8A66F31E04}" srcId="{ABA77F75-8642-4931-8D7E-BE6C6DB9940D}" destId="{44603222-0021-462B-BAD0-818630413ACF}" srcOrd="7" destOrd="0" parTransId="{2ACF05F1-35D6-452E-B4F7-FD04058B0648}" sibTransId="{51511F83-ED24-4779-9A8A-8B1657B0CCAB}"/>
    <dgm:cxn modelId="{0F6BB834-29C0-4F7C-B3A2-9D4923BC4233}" type="presOf" srcId="{7E29A055-3313-4021-8B0C-1E891A85751B}" destId="{17CA1487-CDD9-4364-92F6-A11DBDAFE16C}" srcOrd="0" destOrd="8" presId="urn:microsoft.com/office/officeart/2005/8/layout/hList1"/>
    <dgm:cxn modelId="{85D66035-AB60-4AD8-9B8D-026F0D765226}" type="presOf" srcId="{B6F12709-ABB8-4BC5-840D-F1CB17A915D0}" destId="{EA81ED6A-A7EA-4137-A3DC-D16E79F1B938}" srcOrd="0" destOrd="9" presId="urn:microsoft.com/office/officeart/2005/8/layout/hList1"/>
    <dgm:cxn modelId="{B5F8803C-8D1C-4954-A517-C065393780AF}" srcId="{6857B86A-DEC1-407C-A1BB-5BF9ACCBCA6A}" destId="{6ED7F4CA-0D6F-411D-B097-064AE4AF47D0}" srcOrd="7" destOrd="0" parTransId="{E9BFEFEA-9377-4430-ABD2-89D4F580224B}" sibTransId="{6B9A70EA-B724-476A-B2B5-7DBBEFB4982C}"/>
    <dgm:cxn modelId="{CA949A5F-9945-4C59-A233-D70AFFF70BDA}" srcId="{DA5DFAD8-E443-4F53-9341-A0903BBBD378}" destId="{6EE89B4E-BAED-4A90-B29D-70AF11256801}" srcOrd="1" destOrd="0" parTransId="{39BF20C7-31E5-452B-8EA2-17224A13C7FB}" sibTransId="{E71503C3-CFB7-4144-AD9F-7A42A87A3A6B}"/>
    <dgm:cxn modelId="{AD669A60-530D-4159-B0C7-830D642C5AC7}" type="presOf" srcId="{F09B0C1D-CBCF-4E8B-8FF8-232CECCFF601}" destId="{E4FD5043-5612-43C5-B6AE-CCD431549399}" srcOrd="0" destOrd="2" presId="urn:microsoft.com/office/officeart/2005/8/layout/hList1"/>
    <dgm:cxn modelId="{24982D43-B6FE-4E56-BAC9-0CCE1ED3D4DA}" type="presOf" srcId="{00FD501F-62C3-403B-AE09-E235B834CC9E}" destId="{17CA1487-CDD9-4364-92F6-A11DBDAFE16C}" srcOrd="0" destOrd="6" presId="urn:microsoft.com/office/officeart/2005/8/layout/hList1"/>
    <dgm:cxn modelId="{A9640A46-E768-48F5-A5A0-5B43D1C502CD}" srcId="{DA5DFAD8-E443-4F53-9341-A0903BBBD378}" destId="{C9BDA996-588F-4EEF-B0D9-224E8FACC90A}" srcOrd="6" destOrd="0" parTransId="{498A8DC8-4269-4066-ABD7-3068DBA58974}" sibTransId="{81ABC6F7-1C8A-4754-94DD-4D1FF197EFF5}"/>
    <dgm:cxn modelId="{787F786A-C602-4B97-BBF7-C327C6517A65}" type="presOf" srcId="{55E3D023-66D4-4CC5-9FC1-3D6DB7EE35D1}" destId="{17CA1487-CDD9-4364-92F6-A11DBDAFE16C}" srcOrd="0" destOrd="2" presId="urn:microsoft.com/office/officeart/2005/8/layout/hList1"/>
    <dgm:cxn modelId="{53D3C44B-547B-4022-99B4-8E813E15A672}" srcId="{DA5DFAD8-E443-4F53-9341-A0903BBBD378}" destId="{F1E462BA-9FDB-4082-A27E-88DE1A316237}" srcOrd="0" destOrd="0" parTransId="{E275C0CB-577A-4674-98DC-A807BD9692FB}" sibTransId="{ED97DEC1-F414-4028-AFD4-65240397E5CC}"/>
    <dgm:cxn modelId="{D5D61B4C-1312-427C-BDCC-013237D8A488}" srcId="{ABA77F75-8642-4931-8D7E-BE6C6DB9940D}" destId="{611C3B18-07F8-4A66-9682-97E24AEF6014}" srcOrd="1" destOrd="0" parTransId="{5940BF2D-F08A-4150-9A86-173D9242DE8C}" sibTransId="{477660C6-2B6D-4FB8-B9A3-D555E2082C2A}"/>
    <dgm:cxn modelId="{8CADD96D-F6A6-49B9-8D7A-8ED07006D4CB}" type="presOf" srcId="{307D8BA0-C500-450D-9903-3BFED19AE627}" destId="{E4FD5043-5612-43C5-B6AE-CCD431549399}" srcOrd="0" destOrd="6" presId="urn:microsoft.com/office/officeart/2005/8/layout/hList1"/>
    <dgm:cxn modelId="{51905C51-7AE5-4308-99B8-7F382EA0BBB6}" srcId="{DA5DFAD8-E443-4F53-9341-A0903BBBD378}" destId="{B6F12709-ABB8-4BC5-840D-F1CB17A915D0}" srcOrd="9" destOrd="0" parTransId="{E577665A-CCB3-4B22-9176-CECE6A80794B}" sibTransId="{720C48DE-4C82-496D-B718-1707BF9E7F58}"/>
    <dgm:cxn modelId="{18117E72-2944-4602-AEAA-33BEF7D76E8E}" srcId="{6857B86A-DEC1-407C-A1BB-5BF9ACCBCA6A}" destId="{BDB4F548-138F-434C-BE9A-84C83F343CBD}" srcOrd="0" destOrd="0" parTransId="{71B577EC-24BF-4280-96D2-A0C26523D388}" sibTransId="{6DA36C5C-3B63-4FDD-9DA2-13F90DFC852F}"/>
    <dgm:cxn modelId="{F157E477-6D44-49F7-9677-196F3F455C82}" srcId="{6857B86A-DEC1-407C-A1BB-5BF9ACCBCA6A}" destId="{69ED2600-BC28-4190-B129-85863344B75B}" srcOrd="5" destOrd="0" parTransId="{FE0ADAE1-281F-4D3F-BE23-746D14D6A419}" sibTransId="{89C9746D-C0F0-41E9-90E4-751288915415}"/>
    <dgm:cxn modelId="{3470C05A-04DF-40C0-A468-1E81A0C5518A}" type="presOf" srcId="{EF205442-0F11-4B93-9F79-4C76AEBC7600}" destId="{17CA1487-CDD9-4364-92F6-A11DBDAFE16C}" srcOrd="0" destOrd="9" presId="urn:microsoft.com/office/officeart/2005/8/layout/hList1"/>
    <dgm:cxn modelId="{33813180-15E6-495F-85EB-726EFFA21135}" srcId="{DA5DFAD8-E443-4F53-9341-A0903BBBD378}" destId="{F2172601-B7CE-4AFE-8740-922AA2D233DB}" srcOrd="4" destOrd="0" parTransId="{F6F973E3-4616-4B13-ACA5-608709DAE996}" sibTransId="{2528C066-065B-40E6-964D-D3CBC4E39C6D}"/>
    <dgm:cxn modelId="{4B5F6681-15F5-4218-8CAC-F7008C38658C}" srcId="{6857B86A-DEC1-407C-A1BB-5BF9ACCBCA6A}" destId="{55E3D023-66D4-4CC5-9FC1-3D6DB7EE35D1}" srcOrd="2" destOrd="0" parTransId="{42C207C9-4B59-407E-90D7-E292651A5781}" sibTransId="{BDE67752-5D8E-4DF4-A8FF-37FD24E24905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F818DC85-F39C-4F63-B9F0-75411A407DD4}" type="presOf" srcId="{951B30F4-9B8B-4DDF-855C-21220B862E88}" destId="{E4FD5043-5612-43C5-B6AE-CCD431549399}" srcOrd="0" destOrd="8" presId="urn:microsoft.com/office/officeart/2005/8/layout/hList1"/>
    <dgm:cxn modelId="{D66AB988-AAF5-4C3D-A360-7B4A01FD7777}" srcId="{ABA77F75-8642-4931-8D7E-BE6C6DB9940D}" destId="{1936DC60-D6B5-48A9-ADC9-7533B4AAE01A}" srcOrd="9" destOrd="0" parTransId="{18D4C5A8-5C78-472B-9897-A28B4A16C820}" sibTransId="{CE8D203D-D2FD-4C09-8AD8-F0A834F3EE63}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6BC1EF90-09D7-4122-94E9-532A6A3BBF51}" type="presOf" srcId="{C9BDA996-588F-4EEF-B0D9-224E8FACC90A}" destId="{EA81ED6A-A7EA-4137-A3DC-D16E79F1B938}" srcOrd="0" destOrd="6" presId="urn:microsoft.com/office/officeart/2005/8/layout/hList1"/>
    <dgm:cxn modelId="{6F4AAD95-0E32-42E2-B78D-14AA6FD02AAB}" srcId="{6857B86A-DEC1-407C-A1BB-5BF9ACCBCA6A}" destId="{9C7121D4-0F9C-4717-B66D-685941269F14}" srcOrd="3" destOrd="0" parTransId="{CBB29542-E951-4522-84FD-CAF33D12B6BD}" sibTransId="{48C9A15D-1354-4EFA-BEED-96EAD7F36D82}"/>
    <dgm:cxn modelId="{AE8F7298-99B7-46FA-B949-6A7828FBEBE6}" type="presOf" srcId="{F1E462BA-9FDB-4082-A27E-88DE1A316237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1" presId="urn:microsoft.com/office/officeart/2005/8/layout/hList1"/>
    <dgm:cxn modelId="{ECDEC6A6-2267-4C4D-B6B1-29E86CCA9768}" srcId="{ABA77F75-8642-4931-8D7E-BE6C6DB9940D}" destId="{307D8BA0-C500-450D-9903-3BFED19AE627}" srcOrd="6" destOrd="0" parTransId="{753EC2FE-A102-4DCB-AEC9-0B5ACECED81D}" sibTransId="{147B734B-EAD5-49CC-BC26-794ED94EA36A}"/>
    <dgm:cxn modelId="{B324EFA6-2FA5-4F21-A046-EE85CB4556BA}" type="presOf" srcId="{979EC18E-DDF0-4F10-870F-28EAE6EFD130}" destId="{EA81ED6A-A7EA-4137-A3DC-D16E79F1B938}" srcOrd="0" destOrd="2" presId="urn:microsoft.com/office/officeart/2005/8/layout/hList1"/>
    <dgm:cxn modelId="{8BFCA0AA-B90B-4417-A56F-EAF0C7DA95E7}" srcId="{ABA77F75-8642-4931-8D7E-BE6C6DB9940D}" destId="{580D9280-3185-47E2-A074-A6AE6A72AB26}" srcOrd="0" destOrd="0" parTransId="{AAE639E7-80A2-47F7-A1A4-28AB1EF921AC}" sibTransId="{74E9008B-0F90-488C-8D45-861642C4D6B7}"/>
    <dgm:cxn modelId="{C1A306B3-C652-47FA-8A56-D8E81FD6C4FE}" type="presOf" srcId="{83BF87C3-C417-4576-A7A4-8701561BC545}" destId="{EA81ED6A-A7EA-4137-A3DC-D16E79F1B938}" srcOrd="0" destOrd="3" presId="urn:microsoft.com/office/officeart/2005/8/layout/hList1"/>
    <dgm:cxn modelId="{BC934AB5-0400-4C13-88D2-B2447FE9AEC4}" srcId="{DA5DFAD8-E443-4F53-9341-A0903BBBD378}" destId="{CD39A0D7-B1D3-4A51-9F24-75CFCE9D5357}" srcOrd="5" destOrd="0" parTransId="{1247789C-8513-47B8-8590-03BFB8FF691F}" sibTransId="{4B1916E0-8C4D-4241-8B0F-CC5B30AF3F9F}"/>
    <dgm:cxn modelId="{43F877B9-C5D1-4FFF-8A6E-C9A80D41527B}" srcId="{ABA77F75-8642-4931-8D7E-BE6C6DB9940D}" destId="{88876BE0-585E-4EC9-B740-590DA9E440EA}" srcOrd="5" destOrd="0" parTransId="{E038E06C-B63B-499F-852F-C0A318A88199}" sibTransId="{5F800F6B-75E3-4708-9677-CC25AE3D23E5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EE65DBB-4603-45F8-8DD8-5F16F811426D}" type="presOf" srcId="{C4133241-05CF-4E91-B678-13DA4725F40E}" destId="{E4FD5043-5612-43C5-B6AE-CCD431549399}" srcOrd="0" destOrd="4" presId="urn:microsoft.com/office/officeart/2005/8/layout/hList1"/>
    <dgm:cxn modelId="{DFDC2FBE-47A1-4824-954A-6CE652714B67}" srcId="{ABA77F75-8642-4931-8D7E-BE6C6DB9940D}" destId="{951B30F4-9B8B-4DDF-855C-21220B862E88}" srcOrd="8" destOrd="0" parTransId="{864DF830-A1DF-4D7C-BCC4-E36D303B9D56}" sibTransId="{CD6BDB8A-BC00-426F-9238-269C44424F6E}"/>
    <dgm:cxn modelId="{133D43C3-27FC-4986-A23D-CCFCAD7DFE3B}" srcId="{DA5DFAD8-E443-4F53-9341-A0903BBBD378}" destId="{979EC18E-DDF0-4F10-870F-28EAE6EFD130}" srcOrd="2" destOrd="0" parTransId="{301EAB32-20D9-4368-9C88-33B07F056AD0}" sibTransId="{54FCA3BC-820C-4B39-9748-D9B6EFA0CDBE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5ADE9AC4-7619-448C-A4EC-146C47C3E5E8}" srcId="{ABA77F75-8642-4931-8D7E-BE6C6DB9940D}" destId="{29C68672-A0B0-4803-A1AC-C5CC52265E73}" srcOrd="3" destOrd="0" parTransId="{A5178D9F-664E-4CFD-AEFC-D179AE8C7CDE}" sibTransId="{5E64BEF1-36C8-48A6-BA50-BE31A11E57A7}"/>
    <dgm:cxn modelId="{00184CC7-CB81-4658-8163-EF32D27CD2E3}" srcId="{6857B86A-DEC1-407C-A1BB-5BF9ACCBCA6A}" destId="{EF205442-0F11-4B93-9F79-4C76AEBC7600}" srcOrd="9" destOrd="0" parTransId="{F2CF144F-B74E-4363-9F82-7948F67025FA}" sibTransId="{28E0DC2E-17F1-49B6-A5AB-BA6403F1DCCD}"/>
    <dgm:cxn modelId="{7D9E41C8-0926-4489-A0AF-2980D6E4D3DB}" type="presOf" srcId="{6ED7F4CA-0D6F-411D-B097-064AE4AF47D0}" destId="{17CA1487-CDD9-4364-92F6-A11DBDAFE16C}" srcOrd="0" destOrd="7" presId="urn:microsoft.com/office/officeart/2005/8/layout/hList1"/>
    <dgm:cxn modelId="{91BBA8C8-81AE-45F1-99D0-FCB577934751}" type="presOf" srcId="{29C68672-A0B0-4803-A1AC-C5CC52265E73}" destId="{E4FD5043-5612-43C5-B6AE-CCD431549399}" srcOrd="0" destOrd="3" presId="urn:microsoft.com/office/officeart/2005/8/layout/hList1"/>
    <dgm:cxn modelId="{8ABDB6C8-0A6E-4EED-B957-B882370E1E18}" srcId="{6857B86A-DEC1-407C-A1BB-5BF9ACCBCA6A}" destId="{29155B7C-6C26-44DA-ABFB-3004DF15E6A6}" srcOrd="4" destOrd="0" parTransId="{CBAD01FE-0F3A-4A58-B42A-09ED88863307}" sibTransId="{264BC76B-6E51-466B-BFAB-75BF455C6811}"/>
    <dgm:cxn modelId="{B4BA3BC9-25CE-4806-868E-EC9B1FE5F134}" type="presOf" srcId="{5FAC936C-CAE3-41A0-9706-ACFF1A4754B8}" destId="{EA81ED6A-A7EA-4137-A3DC-D16E79F1B938}" srcOrd="0" destOrd="7" presId="urn:microsoft.com/office/officeart/2005/8/layout/hList1"/>
    <dgm:cxn modelId="{6C6A21CB-D3B5-46F1-8E10-4F3F670F8263}" type="presOf" srcId="{29155B7C-6C26-44DA-ABFB-3004DF15E6A6}" destId="{17CA1487-CDD9-4364-92F6-A11DBDAFE16C}" srcOrd="0" destOrd="4" presId="urn:microsoft.com/office/officeart/2005/8/layout/hList1"/>
    <dgm:cxn modelId="{866CF5CD-65FD-40CF-A263-2704D7EA2E7F}" srcId="{ABA77F75-8642-4931-8D7E-BE6C6DB9940D}" destId="{F09B0C1D-CBCF-4E8B-8FF8-232CECCFF601}" srcOrd="2" destOrd="0" parTransId="{4159EB62-6E6D-4989-8FCA-D8EFA9A412A5}" sibTransId="{2DFF816D-28C2-45D3-A62C-B00C840E0432}"/>
    <dgm:cxn modelId="{02A1F5CF-0CE5-4944-A66E-C09CF4B75A05}" srcId="{DA5DFAD8-E443-4F53-9341-A0903BBBD378}" destId="{83BF87C3-C417-4576-A7A4-8701561BC545}" srcOrd="3" destOrd="0" parTransId="{BA9B9DC0-9557-4FC4-84D8-681CCB28B316}" sibTransId="{205E7959-033B-4DFC-85FA-9F8DAC63CF77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8B410D4-9D75-4CFC-AD5D-B45558132516}" type="presOf" srcId="{CD39A0D7-B1D3-4A51-9F24-75CFCE9D5357}" destId="{EA81ED6A-A7EA-4137-A3DC-D16E79F1B938}" srcOrd="0" destOrd="5" presId="urn:microsoft.com/office/officeart/2005/8/layout/hList1"/>
    <dgm:cxn modelId="{3FF204DA-DFA9-436D-A40A-9D7D9B0E77B1}" srcId="{6857B86A-DEC1-407C-A1BB-5BF9ACCBCA6A}" destId="{7E29A055-3313-4021-8B0C-1E891A85751B}" srcOrd="8" destOrd="0" parTransId="{A895B4F1-3B8E-4E17-B271-6F05093920D9}" sibTransId="{975C60CD-5162-4411-AAB6-4ED5C1342B36}"/>
    <dgm:cxn modelId="{BF838ADC-477A-4899-9826-A79F7D026C1F}" type="presOf" srcId="{580D9280-3185-47E2-A074-A6AE6A72AB26}" destId="{E4FD5043-5612-43C5-B6AE-CCD431549399}" srcOrd="0" destOrd="0" presId="urn:microsoft.com/office/officeart/2005/8/layout/hList1"/>
    <dgm:cxn modelId="{4CD5FCDD-1F8A-43A3-BD77-CBE3B3864C41}" srcId="{6857B86A-DEC1-407C-A1BB-5BF9ACCBCA6A}" destId="{4C8BFA56-3F75-4CAD-90A3-2F214D699322}" srcOrd="1" destOrd="0" parTransId="{9A6E3B20-A734-4412-84CF-0134D93D4B28}" sibTransId="{7B50916F-B8BA-427F-B9F0-A301E54D7FB3}"/>
    <dgm:cxn modelId="{94070CDE-62EB-4DC9-9D5E-5AF98408C6D0}" type="presOf" srcId="{69ED2600-BC28-4190-B129-85863344B75B}" destId="{17CA1487-CDD9-4364-92F6-A11DBDAFE16C}" srcOrd="0" destOrd="5" presId="urn:microsoft.com/office/officeart/2005/8/layout/hList1"/>
    <dgm:cxn modelId="{748230E9-4F69-4B6B-B29D-857E278DFAF9}" type="presOf" srcId="{F2172601-B7CE-4AFE-8740-922AA2D233DB}" destId="{EA81ED6A-A7EA-4137-A3DC-D16E79F1B938}" srcOrd="0" destOrd="4" presId="urn:microsoft.com/office/officeart/2005/8/layout/hList1"/>
    <dgm:cxn modelId="{58D887E9-04DA-4285-827F-DA6F12BD080E}" type="presOf" srcId="{611C3B18-07F8-4A66-9682-97E24AEF6014}" destId="{E4FD5043-5612-43C5-B6AE-CCD431549399}" srcOrd="0" destOrd="1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FDD432F4-EA7A-4665-AA29-74E647F32FB6}" type="presOf" srcId="{44603222-0021-462B-BAD0-818630413ACF}" destId="{E4FD5043-5612-43C5-B6AE-CCD431549399}" srcOrd="0" destOrd="7" presId="urn:microsoft.com/office/officeart/2005/8/layout/hList1"/>
    <dgm:cxn modelId="{765D4AFC-C3A4-4F8B-A000-988DC6C44800}" type="presOf" srcId="{6EE89B4E-BAED-4A90-B29D-70AF11256801}" destId="{EA81ED6A-A7EA-4137-A3DC-D16E79F1B938}" srcOrd="0" destOrd="1" presId="urn:microsoft.com/office/officeart/2005/8/layout/hList1"/>
    <dgm:cxn modelId="{C359BDFE-BE50-46E3-AA46-4546CD313008}" type="presOf" srcId="{BDB4F548-138F-434C-BE9A-84C83F343CBD}" destId="{17CA1487-CDD9-4364-92F6-A11DBDAFE16C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2490" y="22523"/>
          <a:ext cx="2428558" cy="8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</a:t>
          </a:r>
          <a:r>
            <a:rPr lang="en-001" sz="2400" b="1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KNN:</a:t>
          </a:r>
          <a:endParaRPr lang="en-US" sz="2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0" y="22523"/>
        <a:ext cx="2428558" cy="866339"/>
      </dsp:txXfrm>
    </dsp:sp>
    <dsp:sp modelId="{17CA1487-CDD9-4364-92F6-A11DBDAFE16C}">
      <dsp:nvSpPr>
        <dsp:cNvPr id="0" name=""/>
        <dsp:cNvSpPr/>
      </dsp:nvSpPr>
      <dsp:spPr>
        <a:xfrm>
          <a:off x="2490" y="888863"/>
          <a:ext cx="2428558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strike="noStrike" kern="1200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Avantaje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Simplu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înțeles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implementat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necesită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antrenament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înainte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utilizare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mici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fi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probleme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clasificare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regresie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strike="noStrike" kern="1200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Dezavantaje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sensibil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datele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intrare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o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mulțime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zgomot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Necesită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un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efort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suplimentar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determina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bună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valoare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parametrul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k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eficient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din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punct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vedere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computațional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</dsp:txBody>
      <dsp:txXfrm>
        <a:off x="2490" y="888863"/>
        <a:ext cx="2428558" cy="3623400"/>
      </dsp:txXfrm>
    </dsp:sp>
    <dsp:sp modelId="{055A5EAB-EAE0-4501-8649-31F112FF9AD5}">
      <dsp:nvSpPr>
        <dsp:cNvPr id="0" name=""/>
        <dsp:cNvSpPr/>
      </dsp:nvSpPr>
      <dsp:spPr>
        <a:xfrm>
          <a:off x="2771047" y="22523"/>
          <a:ext cx="2428558" cy="8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</a:t>
          </a:r>
          <a:r>
            <a:rPr lang="en-001" sz="2400" b="1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SVM</a:t>
          </a:r>
          <a:endParaRPr lang="en-US" sz="2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71047" y="22523"/>
        <a:ext cx="2428558" cy="866339"/>
      </dsp:txXfrm>
    </dsp:sp>
    <dsp:sp modelId="{E4FD5043-5612-43C5-B6AE-CCD431549399}">
      <dsp:nvSpPr>
        <dsp:cNvPr id="0" name=""/>
        <dsp:cNvSpPr/>
      </dsp:nvSpPr>
      <dsp:spPr>
        <a:xfrm>
          <a:off x="2771047" y="888863"/>
          <a:ext cx="2428558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strike="noStrike" kern="1200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Avantaje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fi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probleme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clasificare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regresie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gestiona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mulți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atipici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zgomot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eficient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utilizarea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memoriei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strike="noStrike" kern="1200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Dezavantaje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Necesită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un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efort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suplimentar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determina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bună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valoare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parametrii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eficient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din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punct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vedere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computațional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adecvat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</dsp:txBody>
      <dsp:txXfrm>
        <a:off x="2771047" y="888863"/>
        <a:ext cx="2428558" cy="3623400"/>
      </dsp:txXfrm>
    </dsp:sp>
    <dsp:sp modelId="{23D06E36-F688-4B37-8BB8-73015E665B0E}">
      <dsp:nvSpPr>
        <dsp:cNvPr id="0" name=""/>
        <dsp:cNvSpPr/>
      </dsp:nvSpPr>
      <dsp:spPr>
        <a:xfrm>
          <a:off x="5539603" y="22523"/>
          <a:ext cx="2428558" cy="8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</a:t>
          </a:r>
          <a:r>
            <a:rPr lang="en-001" sz="2400" b="1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Naive Bayes</a:t>
          </a:r>
          <a:endParaRPr lang="en-US" sz="2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39603" y="22523"/>
        <a:ext cx="2428558" cy="866339"/>
      </dsp:txXfrm>
    </dsp:sp>
    <dsp:sp modelId="{EA81ED6A-A7EA-4137-A3DC-D16E79F1B938}">
      <dsp:nvSpPr>
        <dsp:cNvPr id="0" name=""/>
        <dsp:cNvSpPr/>
      </dsp:nvSpPr>
      <dsp:spPr>
        <a:xfrm>
          <a:off x="5539603" y="888863"/>
          <a:ext cx="2428558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strike="noStrike" kern="1200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Avantaje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rapid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simplu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implementat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fi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utilizat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probleme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clasificare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regresie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Poate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gestiona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mulți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atipici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mult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zgomot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Funcționează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bine pe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un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număr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mic de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strike="noStrike" kern="1200" dirty="0" err="1">
              <a:solidFill>
                <a:srgbClr val="FFFFFF"/>
              </a:solidFill>
              <a:effectLst/>
              <a:latin typeface="Century Gothic" panose="020B0502020202020204" pitchFamily="34" charset="0"/>
            </a:rPr>
            <a:t>Dezavantaje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Presupune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independența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caracteristicilor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ceea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întotdeauna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adevărat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practică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foarte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precis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în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unele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cazuri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este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adecvat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pentru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seturi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de date cu </a:t>
          </a:r>
          <a:r>
            <a:rPr lang="en-001" sz="1200" b="0" i="0" u="none" strike="noStrike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caracteristici</a:t>
          </a:r>
          <a:r>
            <a:rPr lang="en-001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continue</a:t>
          </a:r>
          <a:r>
            <a:rPr lang="en-US" sz="12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001" sz="1200" b="0" i="0" u="none" strike="noStrike" kern="1200" dirty="0">
            <a:effectLst/>
            <a:latin typeface="Arial" panose="020B0604020202020204" pitchFamily="34" charset="0"/>
          </a:endParaRPr>
        </a:p>
      </dsp:txBody>
      <dsp:txXfrm>
        <a:off x="5539603" y="888863"/>
        <a:ext cx="2428558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/>
              <a:t>Clasificarea</a:t>
            </a:r>
            <a:r>
              <a:rPr lang="en-US" sz="5400" dirty="0"/>
              <a:t> </a:t>
            </a:r>
            <a:r>
              <a:rPr lang="en-US" sz="5400" dirty="0" err="1"/>
              <a:t>genurilor</a:t>
            </a:r>
            <a:r>
              <a:rPr lang="en-US" sz="5400" dirty="0"/>
              <a:t> </a:t>
            </a:r>
            <a:r>
              <a:rPr lang="en-US" sz="5400" dirty="0" err="1"/>
              <a:t>muzicale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536" y="392082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/>
              <a:t>StudentA:Alexi</a:t>
            </a:r>
            <a:r>
              <a:rPr lang="en-US" sz="2400" b="1" dirty="0"/>
              <a:t> M</a:t>
            </a:r>
            <a:r>
              <a:rPr lang="ro-RO" sz="2400" b="1" dirty="0"/>
              <a:t>ă</a:t>
            </a:r>
            <a:r>
              <a:rPr lang="en-US" sz="2400" b="1" dirty="0" err="1"/>
              <a:t>riu</a:t>
            </a:r>
            <a:r>
              <a:rPr lang="ro-RO" sz="2400" b="1" dirty="0"/>
              <a:t>ț</a:t>
            </a:r>
            <a:r>
              <a:rPr lang="en-US" sz="2400" b="1" dirty="0"/>
              <a:t>a</a:t>
            </a:r>
          </a:p>
          <a:p>
            <a:pPr algn="ctr"/>
            <a:r>
              <a:rPr lang="en-US" sz="2400" b="1" dirty="0"/>
              <a:t>Grupa:2242/2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4800" dirty="0" err="1"/>
              <a:t>Prezentarea</a:t>
            </a:r>
            <a:r>
              <a:rPr lang="en-US" sz="4800" dirty="0"/>
              <a:t> </a:t>
            </a:r>
            <a:r>
              <a:rPr lang="en-US" sz="4800" dirty="0" err="1"/>
              <a:t>codului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Codul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(MLP)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inițializează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de tip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dimensiunile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straturilor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ascunse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set de date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de date de test.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Acuratețea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afișată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procent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ansamblu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model Neural Network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A0E24-E410-C312-8167-38CC9898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10" y="3587553"/>
            <a:ext cx="876422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7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4800" dirty="0" err="1"/>
              <a:t>Prezentarea</a:t>
            </a:r>
            <a:r>
              <a:rPr lang="en-US" sz="4800" dirty="0"/>
              <a:t> </a:t>
            </a:r>
            <a:r>
              <a:rPr lang="en-US" sz="4800" dirty="0" err="1"/>
              <a:t>codului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SVC-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 (SVM)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inițializează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model SVC cu un kernel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set de date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un set de date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acuratețea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afișată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bine a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plot_cnf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apelată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suplimentară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482BA-C666-874C-F4AC-66DEB094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4" y="3506598"/>
            <a:ext cx="6808831" cy="32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4800" dirty="0" err="1"/>
              <a:t>Prezentarea</a:t>
            </a:r>
            <a:r>
              <a:rPr lang="en-US" sz="4800" dirty="0"/>
              <a:t> </a:t>
            </a:r>
            <a:r>
              <a:rPr lang="en-US" sz="4800" dirty="0" err="1"/>
              <a:t>codului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3.Random Forest-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buclă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cu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2-19.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Scorurile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obținute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pe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test sunt calculate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adăugate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numită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results_forest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au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obținut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maxim.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acuratețea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test al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apelează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plot_cnf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BFF40-58F0-AE80-5027-F6FB1204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71" y="4010773"/>
            <a:ext cx="9557858" cy="27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5400" dirty="0" err="1"/>
              <a:t>Rezultate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reprezentate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 2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acuratetia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endParaRPr lang="en-US" sz="1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incorect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adevărate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orizontală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prezise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model.</a:t>
            </a:r>
          </a:p>
          <a:p>
            <a:pPr algn="l"/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utilizați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clasificării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True Positive (TP), False Positive (FP), True Negative (TN)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False Negative (FN).</a:t>
            </a:r>
          </a:p>
          <a:p>
            <a:pPr marL="0" indent="0" algn="l">
              <a:buNone/>
            </a:pPr>
            <a:r>
              <a:rPr lang="ro-RO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ro-RO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(TP):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model.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(FP):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greșit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model.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(TN):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model.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(FN):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greșit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model.</a:t>
            </a:r>
            <a:endParaRPr lang="ro-RO" sz="1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o-RO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alorile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claselor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reprezentate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orizontală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x),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predicțiile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reprezentate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y).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celulă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instanțe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orizontală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care au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prezisă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001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o-RO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46946-17CE-4922-BAC6-554062CB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595" y="3429000"/>
            <a:ext cx="2161067" cy="1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5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5400" dirty="0" err="1"/>
              <a:t>Rezultate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algorimului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Rnadom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Forest am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acuratetia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o-RO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estimatori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complexitatea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ajunge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o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acuratețe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general. Cu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saturare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estimatori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aduce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overfitting.</a:t>
            </a: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E93BD-E3F7-3985-26C5-77A16826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02" y="2141915"/>
            <a:ext cx="3829184" cy="2725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2A971-2305-4E4E-3E93-CE7FCF83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59" y="2111507"/>
            <a:ext cx="3591195" cy="28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6000" dirty="0" err="1"/>
              <a:t>Concluzii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clasifica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genurile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patru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invatare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automata: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MLC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Random Forest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Gaussian Naive Bayes.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performanta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test.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primului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performanta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71.8% pe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test.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Random Forest, am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era 12,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performanta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76.5% pe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test.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Gaussian Naive Bayes,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performanta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70.6% pe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test.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final,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Random Forest 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buna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performanta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genurilor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001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001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6600" dirty="0" err="1"/>
              <a:t>Bibliografie</a:t>
            </a:r>
            <a:r>
              <a:rPr lang="en-US" sz="6600" dirty="0"/>
              <a:t>: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Tzanetakis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George, and Perry Cook. "Musical genre classification of audio signals." IEEE Transactions on speech and audio processing 10.5 (2002): 293-302.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Rosner,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Aldona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Marcin Michalak, and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Bożena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Kostek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"A study on influence of normalization methods on music genre classification results employing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algorithm." Proceedings 9th National Conference on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Bazy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Aplikacje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Systemy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2013.</a:t>
            </a: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Bahuleyan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Hareesh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"Music genre classification using machine learning techniques." </a:t>
            </a:r>
            <a:r>
              <a:rPr lang="en-001" sz="15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001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 arXiv:1804.01149 (2018).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Cover, T., &amp; Hart, P. (1967). Nearest neighbor pattern classification. IEEE Transactions on Information Theory, 13(1), 21-27.</a:t>
            </a: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Cutler, A., Cutler, D. R., &amp; Stevens, J. R. (2007). Random forests. In Ensemble Machine Learning (pp. 157-175). Springer.</a:t>
            </a:r>
            <a:endParaRPr lang="en-001" sz="15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1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Introducere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372"/>
            <a:ext cx="10527674" cy="43418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lasificarea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genurilor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muzicale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caracteristicilor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audio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dificila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oameni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realizata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algoritmilor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machine learning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001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ani,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genurilor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devenit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populară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comunitatea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cercetare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muzicală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folosită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precizie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genurile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diferitele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precum tempo-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tonalitatea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armonia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clasificator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genuri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mare cu diverse 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piese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Scop</a:t>
            </a:r>
            <a:r>
              <a:rPr lang="ro-RO" sz="5400" dirty="0"/>
              <a:t>uri</a:t>
            </a:r>
            <a:r>
              <a:rPr lang="en-US" sz="5400" dirty="0"/>
              <a:t>. </a:t>
            </a:r>
            <a:r>
              <a:rPr lang="en-US" sz="5400" dirty="0" err="1"/>
              <a:t>Obiective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7616" cy="41093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primordial al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lucrări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clasificări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genurilor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utilizănd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mulți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SVC, Random Forest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Naive Bayes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performantelor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fiecarui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acuratetii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matricii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Compararea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performantelor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fiecarui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genurilor</a:t>
            </a:r>
            <a:r>
              <a:rPr lang="en-001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6000" dirty="0" err="1"/>
              <a:t>Algoritmi</a:t>
            </a:r>
            <a:r>
              <a:rPr lang="en-US" sz="6000" dirty="0"/>
              <a:t> </a:t>
            </a:r>
            <a:r>
              <a:rPr lang="en-US" sz="6000" dirty="0" err="1"/>
              <a:t>folositi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0294"/>
            <a:ext cx="10015945" cy="543067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7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7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7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27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7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apropiați</a:t>
            </a:r>
            <a:r>
              <a:rPr lang="en-US" sz="27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7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vecini</a:t>
            </a:r>
            <a:r>
              <a:rPr lang="en-US" sz="27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(K-Nearest Neighbor - KNN)-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determină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apropiați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vecini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interogare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set de date de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vecini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face o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asociată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punctului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interogare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KNN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similaritatea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exemplele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punctul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interogare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problemele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sz="27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7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7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Gaussian Naïve Bayes -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bazează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presupunerea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probabilității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caracteristicilor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urmează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deviația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antrenării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face o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probabilitățile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priori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probabilitățile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posterioare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probabilitate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posterioară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estimează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probabilitățile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clasei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4" name="Picture 3" descr="A picture containing Teams&#10;&#10;Description automatically generated">
            <a:extLst>
              <a:ext uri="{FF2B5EF4-FFF2-40B4-BE49-F238E27FC236}">
                <a16:creationId xmlns:a16="http://schemas.microsoft.com/office/drawing/2014/main" id="{131017D6-07D0-87FB-D3F8-5CD3E680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83" y="2831997"/>
            <a:ext cx="3067050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4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6000" dirty="0" err="1"/>
              <a:t>Algoritmi</a:t>
            </a:r>
            <a:r>
              <a:rPr lang="en-US" sz="6000" dirty="0"/>
              <a:t> </a:t>
            </a:r>
            <a:r>
              <a:rPr lang="en-US" sz="6000" dirty="0" err="1"/>
              <a:t>folositi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 algn="l"/>
            <a:r>
              <a:rPr lang="en-US" sz="15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5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(RF) -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construiește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"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pădure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mulți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decizie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arbore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un subset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aleatoriu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de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probabilități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probabilitate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luarea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mediei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probabilități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agregă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predicțiile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arborilor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Random Forest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cunoscut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capacitatea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evita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overfitting-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furniza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precise,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utilizării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multor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arbori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decizie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agregării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predicțiilor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lor.</a:t>
            </a:r>
            <a:endParaRPr lang="en-US" sz="170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5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Machine)-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găsește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hiperplan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maximizează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hiperplan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separare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sunt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separabile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SVM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"kernel trick"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spațiu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dimensional superior. Este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extins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multiplă</a:t>
            </a:r>
            <a:r>
              <a:rPr lang="en-US" sz="15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DC7F0-E517-18F5-B683-19CFFC65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87" y="3438887"/>
            <a:ext cx="2979352" cy="19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8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78" y="28295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Avantajele</a:t>
            </a:r>
            <a:r>
              <a:rPr lang="en-US" sz="4400" dirty="0">
                <a:latin typeface="Rockwell" panose="02060603020205020403" pitchFamily="18" charset="0"/>
              </a:rPr>
              <a:t>/</a:t>
            </a:r>
            <a:r>
              <a:rPr lang="en-US" sz="4400" dirty="0" err="1">
                <a:latin typeface="Rockwell" panose="02060603020205020403" pitchFamily="18" charset="0"/>
              </a:rPr>
              <a:t>Dezavantaje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07515"/>
              </p:ext>
            </p:extLst>
          </p:nvPr>
        </p:nvGraphicFramePr>
        <p:xfrm>
          <a:off x="477061" y="1828800"/>
          <a:ext cx="7970653" cy="4534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3AB9DE-BA18-1E93-143E-353C3E647C1D}"/>
              </a:ext>
            </a:extLst>
          </p:cNvPr>
          <p:cNvSpPr/>
          <p:nvPr/>
        </p:nvSpPr>
        <p:spPr>
          <a:xfrm>
            <a:off x="8933603" y="1828800"/>
            <a:ext cx="2428558" cy="688574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ro-RO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endParaRPr lang="en-001" dirty="0"/>
          </a:p>
          <a:p>
            <a:r>
              <a:rPr lang="ro-RO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001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endParaRPr lang="en-001" dirty="0"/>
          </a:p>
          <a:p>
            <a:endParaRPr lang="en-0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ABBEA3-AA9F-CB22-62F0-F2ED241BD5DB}"/>
              </a:ext>
            </a:extLst>
          </p:cNvPr>
          <p:cNvGrpSpPr/>
          <p:nvPr/>
        </p:nvGrpSpPr>
        <p:grpSpPr>
          <a:xfrm>
            <a:off x="8933603" y="2517374"/>
            <a:ext cx="2428558" cy="3846213"/>
            <a:chOff x="2771047" y="688793"/>
            <a:chExt cx="2428558" cy="37331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9C3F54-0596-2283-161A-78C20D73CEE0}"/>
                </a:ext>
              </a:extLst>
            </p:cNvPr>
            <p:cNvSpPr/>
            <p:nvPr/>
          </p:nvSpPr>
          <p:spPr>
            <a:xfrm>
              <a:off x="2771047" y="688793"/>
              <a:ext cx="2428558" cy="373319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FACF42-D570-96B2-1F54-4B85C37A5DEA}"/>
                </a:ext>
              </a:extLst>
            </p:cNvPr>
            <p:cNvSpPr txBox="1"/>
            <p:nvPr/>
          </p:nvSpPr>
          <p:spPr>
            <a:xfrm>
              <a:off x="2771047" y="688793"/>
              <a:ext cx="2428558" cy="3733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fontAlgn="t"/>
              <a:r>
                <a:rPr lang="en-US" sz="1200" b="1" i="0" u="none" strike="noStrike" kern="1200" dirty="0" err="1"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Avantaje</a:t>
              </a:r>
              <a:endParaRPr lang="ro-RO" sz="12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Poate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gestiona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seturi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date cu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mulți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atipici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și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cu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mult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zgomot</a:t>
              </a: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001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Poate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fi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utilizat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probleme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clasificare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și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regresie</a:t>
              </a: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001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necesită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mult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efort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determina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parametrii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</a:t>
              </a: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001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Funcționează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bine pe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seturi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date cu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mul</a:t>
              </a:r>
              <a:r>
                <a:rPr lang="en-US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caracteristici</a:t>
              </a: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ro-RO" sz="12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endParaRPr lang="ro-RO" sz="12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fontAlgn="t"/>
              <a:r>
                <a:rPr lang="en-US" sz="1200" b="1" i="0" u="none" strike="noStrike" kern="1200" dirty="0" err="1"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Dezavantaje</a:t>
              </a:r>
              <a:endParaRPr lang="en-001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Este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dificil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interpretat</a:t>
              </a: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001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funcționează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bine pe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seturi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date cu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caracteristici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rare</a:t>
              </a: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001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algn="l" rtl="0" eaLnBrk="1" fontAlgn="t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Este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lent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decât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alți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algoritmi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clasificare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cum </a:t>
              </a:r>
              <a:r>
                <a:rPr lang="en-001" sz="1200" b="0" i="0" u="none" strike="noStrike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r>
                <a:rPr lang="en-001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fi KNN</a:t>
              </a:r>
              <a:r>
                <a:rPr lang="en-US" sz="1200" b="0" i="0" u="none" strike="noStrike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001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4800" dirty="0" err="1"/>
              <a:t>Prezentarea</a:t>
            </a:r>
            <a:r>
              <a:rPr lang="en-US" sz="4800" dirty="0"/>
              <a:t> </a:t>
            </a:r>
            <a:r>
              <a:rPr lang="en-US" sz="4800" dirty="0" err="1"/>
              <a:t>codului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rând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instalează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fișierul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"config.py"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bibliotecii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"pip install config".</a:t>
            </a:r>
          </a:p>
          <a:p>
            <a:pPr algn="l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citirea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prelucrarea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"matplotlib", "pandas", "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algn="l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definește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șiruri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genurile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muzicale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citit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fișier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CSV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numit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"data_set.csv".</a:t>
            </a:r>
          </a:p>
          <a:p>
            <a:pPr algn="l"/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4B9A1-01C2-2884-7E99-5B6DD975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44" y="1918119"/>
            <a:ext cx="2400635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B8E4F-CBF0-51C9-41D6-59BA97F4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144" y="3429000"/>
            <a:ext cx="3326103" cy="1366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F138D-3D9A-D712-1671-D45CC020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80" y="5667286"/>
            <a:ext cx="9920577" cy="8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4800" dirty="0" err="1"/>
              <a:t>Prezentarea</a:t>
            </a:r>
            <a:r>
              <a:rPr lang="en-US" sz="4800" dirty="0"/>
              <a:t> </a:t>
            </a:r>
            <a:r>
              <a:rPr lang="en-US" sz="4800" dirty="0" err="1"/>
              <a:t>codului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166070"/>
            <a:ext cx="11462158" cy="56919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realizează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specificarea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=0.65", se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stabilește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endParaRPr lang="en-US" sz="1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65% din date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35%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definește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utilă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endParaRPr lang="en-US" sz="1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modelelor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61483-345A-8428-CCC1-C27D526A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026" y="1159294"/>
            <a:ext cx="5306306" cy="224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56003-B445-9919-03FB-71901D7D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04" y="4153689"/>
            <a:ext cx="7133439" cy="25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3" y="127031"/>
            <a:ext cx="10015945" cy="1114540"/>
          </a:xfrm>
        </p:spPr>
        <p:txBody>
          <a:bodyPr>
            <a:normAutofit/>
          </a:bodyPr>
          <a:lstStyle/>
          <a:p>
            <a:r>
              <a:rPr lang="en-US" sz="4800" dirty="0" err="1"/>
              <a:t>Prezentarea</a:t>
            </a:r>
            <a:r>
              <a:rPr lang="en-US" sz="4800" dirty="0"/>
              <a:t> </a:t>
            </a:r>
            <a:r>
              <a:rPr lang="en-US" sz="4800" dirty="0" err="1"/>
              <a:t>codului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3240"/>
            <a:ext cx="10015945" cy="523772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plot_cnf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prezice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predicțiilor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model, un set de date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dataset_x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un set de date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ieșire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dataset_y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genuri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(GENRES) ca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interiorul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fac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estimate.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detaliată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discrepanțelor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estimate,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vizualizând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format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construiesc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, Random Forest, SVM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MLP.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antrenează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efectuează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precizia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endParaRPr lang="ro-RO" sz="1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o-RO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C476C-8BDF-DD7E-F4FA-BBD06BF8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14" y="3223461"/>
            <a:ext cx="7659776" cy="17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9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246</TotalTime>
  <Words>2325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Rockwell</vt:lpstr>
      <vt:lpstr>Tahoma</vt:lpstr>
      <vt:lpstr>Times New Roman</vt:lpstr>
      <vt:lpstr>Tw Cen MT</vt:lpstr>
      <vt:lpstr>Wingdings</vt:lpstr>
      <vt:lpstr>Circuit</vt:lpstr>
      <vt:lpstr>Clasificarea genurilor muzicale</vt:lpstr>
      <vt:lpstr>Introducere</vt:lpstr>
      <vt:lpstr>Scopuri. Obiective</vt:lpstr>
      <vt:lpstr>Algoritmi folositi</vt:lpstr>
      <vt:lpstr>Algoritmi folositi</vt:lpstr>
      <vt:lpstr>Avantajele/Dezavantaje</vt:lpstr>
      <vt:lpstr>Prezentarea codului</vt:lpstr>
      <vt:lpstr>Prezentarea codului</vt:lpstr>
      <vt:lpstr>Prezentarea codului</vt:lpstr>
      <vt:lpstr>Prezentarea codului</vt:lpstr>
      <vt:lpstr>Prezentarea codului</vt:lpstr>
      <vt:lpstr>Prezentarea codului</vt:lpstr>
      <vt:lpstr>Rezultate</vt:lpstr>
      <vt:lpstr>Rezultate</vt:lpstr>
      <vt:lpstr>Concluzii</vt:lpstr>
      <vt:lpstr>Bibliografie: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genurilor muzicale</dc:title>
  <dc:creator>Mariuta Alexi</dc:creator>
  <cp:lastModifiedBy>Mariuta Alexi</cp:lastModifiedBy>
  <cp:revision>19</cp:revision>
  <dcterms:created xsi:type="dcterms:W3CDTF">2023-05-01T08:21:59Z</dcterms:created>
  <dcterms:modified xsi:type="dcterms:W3CDTF">2023-05-19T09:25:48Z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2023-05-01T08:29:13Z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6c2d9cbc-19c4-406c-909b-330e9feefe32</vt:lpwstr>
  </property>
  <property fmtid="{D5CDD505-2E9C-101B-9397-08002B2CF9AE}" pid="9" name="MSIP_Label_5b58b62f-6f94-46bd-8089-18e64b0a9abb_ContentBits">
    <vt:lpwstr>0</vt:lpwstr>
  </property>
</Properties>
</file>