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982BC-DC8D-666E-2D4D-9F009277D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B9FA0-D956-FCAC-2A7F-56D5B5825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9CE4A-0DE2-A379-BFC2-3733470C1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B0B0-45D6-C64B-99E2-50B19723E5DF}" type="datetimeFigureOut">
              <a:rPr lang="en-US" smtClean="0"/>
              <a:t>7/7/24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02205-858B-995A-F985-BE612C67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2F97-E505-0482-D057-BC92771F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7A5A-8CC8-0B48-8C66-3022D8E59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0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DF5D5-607E-A180-0778-DD40F6563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42A28-7DF1-AB8A-5F18-2D69A89C4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67CC-CC8E-04C0-64DF-5A13270AC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B0B0-45D6-C64B-99E2-50B19723E5DF}" type="datetimeFigureOut">
              <a:rPr lang="en-US" smtClean="0"/>
              <a:t>7/7/24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6BDC1-F508-A501-7EAE-5AA45B45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605D8-6458-1F63-88AC-F0643EAA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7A5A-8CC8-0B48-8C66-3022D8E59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8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BB723B-AEAF-0224-B2B4-BFA5E62BD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7E671-D0F4-853E-DE2B-2DE979058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EDD35-354E-EF9B-4E30-A0BD835C4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B0B0-45D6-C64B-99E2-50B19723E5DF}" type="datetimeFigureOut">
              <a:rPr lang="en-US" smtClean="0"/>
              <a:t>7/7/24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BFE57-5E26-ADC2-03D9-9A1BF131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8D61D-7EAA-360B-83B2-AC7E8DFB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7A5A-8CC8-0B48-8C66-3022D8E59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0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BC0E-FE14-72DF-F50F-2B1B0D1D2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AFF69-8469-58DD-FBBD-4AE8525C7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D1ADA-B829-7C91-C35B-2078162B2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B0B0-45D6-C64B-99E2-50B19723E5DF}" type="datetimeFigureOut">
              <a:rPr lang="en-US" smtClean="0"/>
              <a:t>7/7/24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123D5-6D3A-4ABA-E35C-B23C6B686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16C24-67B8-E4E1-84AC-EE3DD84B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7A5A-8CC8-0B48-8C66-3022D8E59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5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11E-6A68-2D9A-A7AA-3C2FB7703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38B1A-055A-2E9D-BF1F-ECE61F87A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8AA38-FF6B-D080-1F71-34EB32835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B0B0-45D6-C64B-99E2-50B19723E5DF}" type="datetimeFigureOut">
              <a:rPr lang="en-US" smtClean="0"/>
              <a:t>7/7/24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99DA7-7404-DD66-78E8-EBDDF8FA7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E729D-36E9-678F-53B6-49897C01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7A5A-8CC8-0B48-8C66-3022D8E59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7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18C6-45BE-C68E-3509-0665DBEC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F8E7A-19EB-BE49-E54E-C224B3717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6CC5C-7B50-CBA7-AAE7-B89474B1C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6CCE8-D27D-1F38-F4C4-6C7F75F09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B0B0-45D6-C64B-99E2-50B19723E5DF}" type="datetimeFigureOut">
              <a:rPr lang="en-US" smtClean="0"/>
              <a:t>7/7/24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27239-7E68-A8CE-1F64-02A2A7CB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AF5DC-D237-4122-30AF-EF0F6F9A1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7A5A-8CC8-0B48-8C66-3022D8E59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76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4EDE-57B8-778C-3787-45CFA0908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AA327-8AC6-6E10-1862-A2E0318AA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D6580-A5EE-F082-2971-465A1A72A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D0A63-7BE6-B5F9-478C-B6B4B4B87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E18335-C160-1FA1-756B-1AE63A936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9AC55F-9347-160E-A713-664C9ABA8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B0B0-45D6-C64B-99E2-50B19723E5DF}" type="datetimeFigureOut">
              <a:rPr lang="en-US" smtClean="0"/>
              <a:t>7/7/24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5A84BE-673A-A078-3062-EFA2D4FE2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2BA455-EC1F-3757-8E64-374062C49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7A5A-8CC8-0B48-8C66-3022D8E59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1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6423C-0941-8CEF-A41B-D268D47B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FBE96-16D1-239E-0095-F8522772F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B0B0-45D6-C64B-99E2-50B19723E5DF}" type="datetimeFigureOut">
              <a:rPr lang="en-US" smtClean="0"/>
              <a:t>7/7/24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0E3B1-4A45-43A8-DC55-BB85CB7C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7F995-9EA9-2048-E218-EB43B8B3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7A5A-8CC8-0B48-8C66-3022D8E59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7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FD9A3B-EA26-881C-86A0-EFDF0191F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B0B0-45D6-C64B-99E2-50B19723E5DF}" type="datetimeFigureOut">
              <a:rPr lang="en-US" smtClean="0"/>
              <a:t>7/7/24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C632F2-22E2-8045-A7FE-92864D20A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5969F-5249-13E5-B344-7D4382C2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7A5A-8CC8-0B48-8C66-3022D8E59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47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8D236-6DAB-3961-B4BE-CE341E001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49029-5811-8D93-9B0F-70869A5D7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3C7BF-86D8-3967-A1F2-8D0BD99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0A24A-0987-443D-9388-8BC7C56F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B0B0-45D6-C64B-99E2-50B19723E5DF}" type="datetimeFigureOut">
              <a:rPr lang="en-US" smtClean="0"/>
              <a:t>7/7/24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3A32A-CFEB-20BC-06F1-20CF1EB8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48287-7B3F-9E41-172D-D2B7A3C2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7A5A-8CC8-0B48-8C66-3022D8E59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9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8988-0BE8-938C-E65D-868083A36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F2F539-EFB0-EDA2-618A-388F296C4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EE99A-BB95-D1B5-ABAF-6692C4D4A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9324F-79C3-95DB-48A9-2ADAE20C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B0B0-45D6-C64B-99E2-50B19723E5DF}" type="datetimeFigureOut">
              <a:rPr lang="en-US" smtClean="0"/>
              <a:t>7/7/24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22253-A5FE-45C8-FE4A-BABC72302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B4060-0BAD-B58B-DB7F-2EB0F737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7A5A-8CC8-0B48-8C66-3022D8E59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2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7ED2F-2877-A592-700A-BB09215C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C99D3-3D76-A1FF-BCC7-D907366D6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95F99-BDFF-D6D0-A857-217AE151A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CB0B0-45D6-C64B-99E2-50B19723E5DF}" type="datetimeFigureOut">
              <a:rPr lang="en-US" smtClean="0"/>
              <a:t>7/7/24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88B23-2D13-0FDD-B451-AA3865F96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4DD1A-EE58-2608-CEA1-EAE1AC84D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97A5A-8CC8-0B48-8C66-3022D8E59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7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6933D-A758-1027-4740-EA6B9D7C7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Pager Rotation Duties in DevOps</a:t>
            </a:r>
            <a:r>
              <a:rPr lang="en-US" sz="5100">
                <a:effectLst/>
              </a:rPr>
              <a:t> </a:t>
            </a:r>
            <a:endParaRPr lang="en-US" sz="5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F89CF-13BE-91DF-F196-28A76875A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MARIE BATTLE</a:t>
            </a:r>
          </a:p>
          <a:p>
            <a:r>
              <a:rPr lang="en-US" dirty="0"/>
              <a:t>CSD 380 </a:t>
            </a:r>
          </a:p>
          <a:p>
            <a:r>
              <a:rPr lang="en-US" dirty="0"/>
              <a:t>Assignment 7.2</a:t>
            </a:r>
          </a:p>
          <a:p>
            <a:r>
              <a:rPr lang="en-US" dirty="0"/>
              <a:t>07/06/2024</a:t>
            </a:r>
          </a:p>
        </p:txBody>
      </p:sp>
    </p:spTree>
    <p:extLst>
      <p:ext uri="{BB962C8B-B14F-4D97-AF65-F5344CB8AC3E}">
        <p14:creationId xmlns:p14="http://schemas.microsoft.com/office/powerpoint/2010/main" val="3467349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44B9-CAC1-79D3-C78E-6B899F178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479" y="1690688"/>
            <a:ext cx="10515600" cy="3153033"/>
          </a:xfrm>
        </p:spPr>
        <p:txBody>
          <a:bodyPr>
            <a:normAutofit/>
          </a:bodyPr>
          <a:lstStyle/>
          <a:p>
            <a:endParaRPr lang="en-US" sz="53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3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18AD1F-ED6F-7F24-6D98-690F3AA4096F}"/>
              </a:ext>
            </a:extLst>
          </p:cNvPr>
          <p:cNvSpPr txBox="1"/>
          <p:nvPr/>
        </p:nvSpPr>
        <p:spPr>
          <a:xfrm>
            <a:off x="838200" y="1935658"/>
            <a:ext cx="105156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400" b="0" i="0" dirty="0">
                <a:effectLst/>
                <a:latin typeface="UICTFontTextStyleBody"/>
              </a:rPr>
              <a:t>- Creating incident response playbooks with predefined procedures and best practices for handling various types of incidents.</a:t>
            </a:r>
            <a:endParaRPr lang="en-US" sz="3400" dirty="0">
              <a:effectLst/>
              <a:latin typeface=".AppleSystemUIFont"/>
            </a:endParaRPr>
          </a:p>
          <a:p>
            <a:r>
              <a:rPr lang="en-US" sz="3400" b="0" i="0" dirty="0">
                <a:effectLst/>
                <a:latin typeface="UICTFontTextStyleBody"/>
              </a:rPr>
              <a:t>- Regularly updating and testing the incident response playbooks to align with changing system environments and evolving threats.</a:t>
            </a:r>
            <a:endParaRPr lang="en-US" sz="3400" dirty="0">
              <a:effectLst/>
              <a:latin typeface=".AppleSystemUIFont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AA10E16-6653-125F-B5FD-E492B0FF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0" i="0" dirty="0">
                <a:effectLst/>
                <a:latin typeface="UICTFontTextStyleBody"/>
              </a:rPr>
              <a:t>Incident Response Playbooks</a:t>
            </a:r>
            <a:br>
              <a:rPr lang="en-US" dirty="0">
                <a:effectLst/>
                <a:latin typeface=".AppleSystemUIFont"/>
              </a:rPr>
            </a:br>
            <a:r>
              <a:rPr lang="en-US" b="0" i="0" dirty="0">
                <a:effectLst/>
                <a:latin typeface="UICTFontTextStyleBody"/>
              </a:rPr>
              <a:t>Communication and Collaboration</a:t>
            </a:r>
            <a:br>
              <a:rPr lang="en-US" dirty="0">
                <a:effectLst/>
                <a:latin typeface=".AppleSystemUIFont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97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E2CEE-3382-ACA6-C45C-8451B98B2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>
                <a:effectLst/>
                <a:latin typeface="UICTFontTextStyleBody"/>
              </a:rPr>
              <a:t>Continuous Improvement</a:t>
            </a:r>
            <a:endParaRPr lang="en-US">
              <a:effectLst/>
              <a:latin typeface=".AppleSystemUIFon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4A47F-F940-FC95-677D-726A0888B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UICTFontTextStyleBody"/>
              </a:rPr>
              <a:t>- Encouraging a culture of continuous improvement allows teams to learn from past incidents and enhance on-call processes over time.</a:t>
            </a:r>
            <a:endParaRPr lang="en-US" dirty="0">
              <a:effectLst/>
              <a:latin typeface=".AppleSystemUIFont"/>
            </a:endParaRPr>
          </a:p>
          <a:p>
            <a:r>
              <a:rPr lang="en-US" b="0" i="0" dirty="0">
                <a:effectLst/>
                <a:latin typeface="UICTFontTextStyleBody"/>
              </a:rPr>
              <a:t>- Implementing feedback mechanisms and retrospective sessions to gather insights from team members and prioritize areas for improvement.</a:t>
            </a:r>
            <a:endParaRPr lang="en-US" dirty="0">
              <a:effectLst/>
              <a:latin typeface=".AppleSystemUIFon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1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BE50D-3DC4-6198-0054-E4DC8923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A98EA-DAFB-878F-86D6-79B51E150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effectLst/>
                <a:latin typeface="UICTFontTextStyleBody"/>
              </a:rPr>
              <a:t>Effective pager rotation duties are crucial for maintaining operational efficiency and ensuring timely incident response in a DevOps environment.</a:t>
            </a:r>
            <a:endParaRPr lang="en-US" sz="3600" dirty="0">
              <a:effectLst/>
              <a:latin typeface=".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391075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69DD-60CF-D5BE-3856-5355BDBDC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UICTFontTextStyleBody"/>
              </a:rPr>
              <a:t>Clear Expectations and Guidelines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C5543-3DB7-ADC8-09FD-AD88DC646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UICTFontTextStyleBody"/>
              </a:rPr>
              <a:t>- Setting clear expectations for on-call duties helps team members understand their roles and responsibilities during on-call shifts.</a:t>
            </a:r>
            <a:endParaRPr lang="en-US" sz="2000" dirty="0">
              <a:effectLst/>
              <a:latin typeface=".AppleSystemUIFont"/>
            </a:endParaRPr>
          </a:p>
          <a:p>
            <a:r>
              <a:rPr lang="en-US" sz="2000" b="0" i="0" dirty="0">
                <a:effectLst/>
                <a:latin typeface="UICTFontTextStyleBody"/>
              </a:rPr>
              <a:t>- Providing guidelines for incident response, including severity levels, escalation paths, and communication protocols.</a:t>
            </a:r>
            <a:endParaRPr lang="en-US" sz="2000" dirty="0">
              <a:effectLst/>
              <a:latin typeface=".AppleSystemUIFont"/>
            </a:endParaRPr>
          </a:p>
          <a:p>
            <a:endParaRPr lang="en-US" sz="3200" dirty="0">
              <a:effectLst/>
              <a:latin typeface=".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74392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524F-BF55-F846-99D9-F56996ED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and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037B9-C868-983F-B23C-5F7F415AA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effectLst/>
                <a:latin typeface="UICTFontTextStyleBody"/>
              </a:rPr>
              <a:t>- Proper training prepares team members for handling incidents effectively during on-call shifts.</a:t>
            </a:r>
            <a:endParaRPr lang="en-US" sz="3200" dirty="0">
              <a:effectLst/>
              <a:latin typeface=".AppleSystemUIFont"/>
            </a:endParaRPr>
          </a:p>
          <a:p>
            <a:r>
              <a:rPr lang="en-US" sz="3200" b="0" i="0" dirty="0">
                <a:effectLst/>
                <a:latin typeface="UICTFontTextStyleBody"/>
              </a:rPr>
              <a:t>- Developing detailed documentation on common incidents, troubleshooting procedures, and key contacts for quick reference.</a:t>
            </a:r>
            <a:endParaRPr lang="en-US" sz="3200" dirty="0">
              <a:effectLst/>
              <a:latin typeface=".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322258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2C0F6-01E7-C414-4F88-D580A155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Automation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81713-103F-A1CB-FAA6-F54ACE263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690688"/>
            <a:ext cx="10515600" cy="4351338"/>
          </a:xfrm>
        </p:spPr>
        <p:txBody>
          <a:bodyPr/>
          <a:lstStyle/>
          <a:p>
            <a:r>
              <a:rPr lang="en-US" b="0" i="0" dirty="0">
                <a:effectLst/>
                <a:latin typeface="UICTFontTextStyleBody"/>
              </a:rPr>
              <a:t>Automation tools such as incident management platforms and chatbots help streamline incident response and reduce manual effort during on-call rotations.</a:t>
            </a:r>
            <a:endParaRPr lang="en-US" dirty="0">
              <a:effectLst/>
              <a:latin typeface=".AppleSystemUIFont"/>
            </a:endParaRPr>
          </a:p>
          <a:p>
            <a:r>
              <a:rPr lang="en-US" b="0" i="0" dirty="0">
                <a:effectLst/>
                <a:latin typeface="UICTFontTextStyleBody"/>
              </a:rPr>
              <a:t>- Integrating automation tools with monitoring systems for real-time alerts and automated responses to common issues.</a:t>
            </a:r>
            <a:endParaRPr lang="en-US" dirty="0">
              <a:effectLst/>
              <a:latin typeface=".AppleSystemUIFon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97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3C18-3D10-3E35-EDEE-9310A3762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Blameless 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0E3BD-58B7-794B-E210-9CE464648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endParaRPr lang="en-US" sz="44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43FF49-31CE-9EB1-4B97-B685E5CE59B1}"/>
              </a:ext>
            </a:extLst>
          </p:cNvPr>
          <p:cNvSpPr txBox="1"/>
          <p:nvPr/>
        </p:nvSpPr>
        <p:spPr>
          <a:xfrm>
            <a:off x="1299535" y="1690688"/>
            <a:ext cx="10054265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400" b="0" i="0" dirty="0">
                <a:effectLst/>
                <a:latin typeface="UICTFontTextStyleBody"/>
              </a:rPr>
              <a:t>- Promoting a blameless culture encourages team members to focus on systemic issues rather than individual blame when incidents occur.</a:t>
            </a:r>
            <a:endParaRPr lang="en-US" sz="3400" dirty="0">
              <a:effectLst/>
              <a:latin typeface=".AppleSystemUIFont"/>
            </a:endParaRPr>
          </a:p>
          <a:p>
            <a:r>
              <a:rPr lang="en-US" sz="3400" b="0" i="0" dirty="0">
                <a:effectLst/>
                <a:latin typeface="UICTFontTextStyleBody"/>
              </a:rPr>
              <a:t>- Conducting blameless postmortems to analyze incidents, identify root causes, and implement preventive measures.</a:t>
            </a:r>
            <a:endParaRPr lang="en-US" sz="3400" dirty="0">
              <a:effectLst/>
              <a:latin typeface=".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251062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7B990-CA78-599B-A0F7-5E81E7093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effectLst/>
                <a:latin typeface="UICTFontTextStyleBody"/>
              </a:rPr>
              <a:t>Post-Incident Reviews and Monitoring</a:t>
            </a:r>
            <a:br>
              <a:rPr lang="en-US" dirty="0">
                <a:effectLst/>
                <a:latin typeface=".AppleSystemUIFon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62E3-93A6-736F-1C67-09D55BE44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0" i="0" dirty="0">
                <a:effectLst/>
                <a:latin typeface="UICTFontTextStyleBody"/>
              </a:rPr>
              <a:t>- Regular post-incident reviews help identify areas for improvement in the on-call process and enhance incident response capabilities.</a:t>
            </a:r>
            <a:endParaRPr lang="en-US" sz="3200" dirty="0">
              <a:effectLst/>
              <a:latin typeface=".AppleSystemUIFont"/>
            </a:endParaRPr>
          </a:p>
          <a:p>
            <a:r>
              <a:rPr lang="en-US" sz="3200" b="0" i="0" dirty="0">
                <a:effectLst/>
                <a:latin typeface="UICTFontTextStyleBody"/>
              </a:rPr>
              <a:t>- Monitoring on-call performance metrics such as response times, resolution times, and customer satisfaction to continuously optimize the rotation schedule.</a:t>
            </a:r>
            <a:endParaRPr lang="en-US" sz="3200" dirty="0">
              <a:effectLst/>
              <a:latin typeface=".AppleSystemUIFont"/>
            </a:endParaRPr>
          </a:p>
          <a:p>
            <a:endParaRPr lang="en-US" sz="44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060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3F916-28F0-D7EC-3BDD-CB09E1C33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AD549-D981-3FFD-B176-F858BAB9B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241" y="1545044"/>
            <a:ext cx="10515600" cy="4351338"/>
          </a:xfrm>
        </p:spPr>
        <p:txBody>
          <a:bodyPr/>
          <a:lstStyle/>
          <a:p>
            <a:r>
              <a:rPr lang="en-US" sz="4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99ED0-411B-3DB6-A331-8C590A2B64D9}"/>
              </a:ext>
            </a:extLst>
          </p:cNvPr>
          <p:cNvSpPr txBox="1"/>
          <p:nvPr/>
        </p:nvSpPr>
        <p:spPr>
          <a:xfrm>
            <a:off x="1111397" y="1690688"/>
            <a:ext cx="9735288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0" i="0" dirty="0">
                <a:effectLst/>
                <a:latin typeface="UICTFontTextStyleBody"/>
              </a:rPr>
              <a:t>Microsoft: Improved Incident Response with Pager Rotation</a:t>
            </a:r>
            <a:endParaRPr lang="en-US" sz="2600" dirty="0">
              <a:effectLst/>
              <a:latin typeface=".AppleSystemUIFon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  <a:latin typeface="UICTFontTextStyleBody"/>
              </a:rPr>
              <a:t> Description: Microsoft implemented a balanced on-call schedule and automated routine tasks, resulting in a 40% reduction in response times and improved work-life balance for their DevOps team.</a:t>
            </a:r>
            <a:endParaRPr lang="en-US" sz="2600" dirty="0">
              <a:effectLst/>
              <a:latin typeface=".AppleSystemUIFont"/>
            </a:endParaRPr>
          </a:p>
          <a:p>
            <a:br>
              <a:rPr lang="en-US" sz="2600" dirty="0">
                <a:effectLst/>
                <a:latin typeface=".AppleSystemUIFont"/>
              </a:rPr>
            </a:br>
            <a:r>
              <a:rPr lang="en-US" sz="2600" b="0" i="0" dirty="0">
                <a:effectLst/>
                <a:latin typeface="UICTFontTextStyleBody"/>
              </a:rPr>
              <a:t>Netflix: Implementing Automation for Efficient Pager Management</a:t>
            </a:r>
            <a:endParaRPr lang="en-US" sz="2600" dirty="0">
              <a:effectLst/>
              <a:latin typeface=".AppleSystemUIFon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  <a:latin typeface="UICTFontTextStyleBody"/>
              </a:rPr>
              <a:t> Description: Netflix successfully reduced alert fatigue by 50% through the automation of incident response tasks, leading to enhanced team morale and increased efficiency in managing on-call duties.</a:t>
            </a:r>
            <a:endParaRPr lang="en-US" sz="2600" dirty="0">
              <a:effectLst/>
              <a:latin typeface=".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224178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9AE7B-3839-9FCF-829D-AC2808185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effectLst/>
                <a:latin typeface="UICTFontTextStyleBody"/>
              </a:rPr>
              <a:t>Communication and Collaboration</a:t>
            </a:r>
            <a:br>
              <a:rPr lang="en-US" dirty="0">
                <a:effectLst/>
                <a:latin typeface=".AppleSystemUIFon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48A61-65D2-C4CC-D7C6-59A07C179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0" i="0" dirty="0">
                <a:effectLst/>
                <a:latin typeface="UICTFontTextStyleBody"/>
              </a:rPr>
              <a:t>- Effective communication tools and channels enable seamless collaboration among on-call responders and subject matter experts.</a:t>
            </a:r>
            <a:endParaRPr lang="en-US" sz="3200" dirty="0">
              <a:effectLst/>
              <a:latin typeface=".AppleSystemUIFont"/>
            </a:endParaRPr>
          </a:p>
          <a:p>
            <a:r>
              <a:rPr lang="en-US" sz="3200" b="0" i="0" dirty="0">
                <a:effectLst/>
                <a:latin typeface="UICTFontTextStyleBody"/>
              </a:rPr>
              <a:t>- Establishing a communication hierarchy for escalating incidents and ensuring timely updates to stakeholders during critical incidents.</a:t>
            </a:r>
            <a:endParaRPr lang="en-US" sz="3200" dirty="0">
              <a:effectLst/>
              <a:latin typeface=".AppleSystemUIFont"/>
            </a:endParaRPr>
          </a:p>
          <a:p>
            <a:endParaRPr lang="en-US" sz="44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727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Pager Rotation Duties in DevOps </vt:lpstr>
      <vt:lpstr>Introduction</vt:lpstr>
      <vt:lpstr>Clear Expectations and Guidelines</vt:lpstr>
      <vt:lpstr>Training and Documentation</vt:lpstr>
      <vt:lpstr>Automation Tools</vt:lpstr>
      <vt:lpstr>Blameless Culture</vt:lpstr>
      <vt:lpstr>Post-Incident Reviews and Monitoring </vt:lpstr>
      <vt:lpstr>Case Studies</vt:lpstr>
      <vt:lpstr>Communication and Collaboration </vt:lpstr>
      <vt:lpstr>Incident Response Playbooks Communication and Collaboration </vt:lpstr>
      <vt:lpstr>Continuous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Pager Rotation Duties in DevOps </dc:title>
  <dc:creator>mariville7@yahoo.com</dc:creator>
  <cp:lastModifiedBy>mariville7@yahoo.com</cp:lastModifiedBy>
  <cp:revision>4</cp:revision>
  <dcterms:created xsi:type="dcterms:W3CDTF">2024-07-01T11:32:56Z</dcterms:created>
  <dcterms:modified xsi:type="dcterms:W3CDTF">2024-07-07T23:01:24Z</dcterms:modified>
</cp:coreProperties>
</file>