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0F32-5117-A298-DFB9-38C70324F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FCB4C-F6E6-B451-A9B4-B7AA20B41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4BC6E-AFCC-7712-B0A4-49501BD3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B5AF-AF94-C650-A2E1-7AE53FC4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62F55-C676-A9D7-4ACA-A4055973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065C-CBC0-4D1C-A6C3-7A033ACE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5A7B-3A31-84F5-7D01-E0959345A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1410-7D79-EDB5-56CF-B8FDEB56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2D4E-1E2D-8D35-EE77-A582058DF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BD87-61D8-C09C-FA25-FBEA0840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53FCB-A172-06C9-EAD9-3781940A1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601A9-B5A9-2636-D8A6-9B817018B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CCA8-102A-26F4-2F8D-6AF5611B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72E24-C8AD-0CF7-1676-F91E875F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3B42-959D-3FBC-5406-B7D6CCFD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1FE2-1D32-2D28-E786-A35A6CB5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C075-5160-7802-7CC5-F03238DB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0A7D-273A-B51F-1D7D-75B4239E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901B8-7F75-6A4F-5AA3-3F1573D2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B3F31-849C-821E-A21E-C35565A3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70AD-D96B-E3E5-4980-FFB14F28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40CF1-2A62-62D8-6F66-195F987A7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02B7-5F98-EC04-F65E-C9F0D935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7514-2321-981C-E0D6-6E04C0B0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0C3A-7E59-09F9-5DA0-3DCF101F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4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9469-0655-4015-E747-C42E1B36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07BB-D813-EC3D-3E32-C8AC4E9A2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67395-DA7B-1570-955F-AC546E042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FC7E-9AD1-0C1A-B9DE-46CEF959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F6CA-10CE-F8B8-69B2-7137C7C7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05F72-8D59-9E71-EE8D-9AE71544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30EA-BD2B-6056-09C3-051F5180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3D49E-AA22-562F-16E9-DE276BB99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9882A-0501-25CD-CA36-C46F09CD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C00E0-409C-21AB-8C4B-7217FC0AD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3D74A-22A1-2578-18A8-982EF3C21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D3AEF8-4B7C-EA7F-9F9E-866D7B88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7CF3F-D316-1F2F-1238-93295A32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BE312-8576-9BDF-CCC0-FC1856FD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7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E45F-DF8F-5DB8-AB0F-DCF34785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DCEAA-595C-F025-A829-3CC1FC9B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41F77-6D6A-7D4D-E771-E90E36FC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B7FB5-0675-8C7D-7E33-3C107B91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8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0E8F6-DAD4-2C8F-56E1-21B4DE135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B3ACD-BECA-A372-FA9F-2CD9F6DA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A3AC0-0268-62F8-2E4E-CC74A545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9972-3061-0896-58DA-C03D5734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90FD-C304-1548-4EFE-A9073281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FB7E3-4858-0922-39E1-1D408738C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335AB-5F7D-F7AE-E6A9-07072C51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A3C7E-048D-C8EC-CA3A-07763B7D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46F5F-A122-03E3-96EA-617F7F05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0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A648-4EBD-88EE-E940-7E70F9DB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4E145-9664-8315-64B9-110932217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5570E-FCC4-1D04-8A2E-27BC69771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15849-D09E-FACF-2117-52D1CD7B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4563-C328-5B7D-CCDF-2EE55251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BB5E-6F1C-0A65-308E-C9FFE41E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7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BA3B0-CC91-7C0B-B699-47D92891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EE442-29AF-8579-C12E-F28C4C8BC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BFCC3-0091-DEBF-72DE-260660273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EE28D-98A4-9441-8F31-72F5714620CA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F6EF-DF25-9F1C-B704-FD3D21B60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F313B-BDB8-4FD1-2623-EB69D372D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18EB-2277-7243-B7F7-5ABB1C4D6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7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ee/user/profile/account/two_factor_authentication.html" TargetMode="External"/><Relationship Id="rId2" Type="http://schemas.openxmlformats.org/officeDocument/2006/relationships/hyperlink" Target="https://www.sans.org/security-awareness-training/products/specialized-training/develo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organizations/managing-user-access-to-your-organizations-repositor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65A3-8D16-2713-04C3-AAF395EC1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UICTFontTextStyleBody"/>
              </a:rPr>
              <a:t>Security Controls in Shared Source Code Repositories</a:t>
            </a:r>
            <a:br>
              <a:rPr lang="en-US" dirty="0">
                <a:effectLst/>
                <a:latin typeface=".AppleSystemUIFont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0EE4A-3DE1-9A7E-A124-E16B363BF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Marie Battle </a:t>
            </a:r>
          </a:p>
          <a:p>
            <a:r>
              <a:rPr lang="en-US" dirty="0"/>
              <a:t>CSD380</a:t>
            </a:r>
          </a:p>
          <a:p>
            <a:r>
              <a:rPr lang="en-US" dirty="0"/>
              <a:t>July 20, 2024</a:t>
            </a:r>
          </a:p>
        </p:txBody>
      </p:sp>
    </p:spTree>
    <p:extLst>
      <p:ext uri="{BB962C8B-B14F-4D97-AF65-F5344CB8AC3E}">
        <p14:creationId xmlns:p14="http://schemas.microsoft.com/office/powerpoint/2010/main" val="420772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91BF-A2C7-A835-7541-8E6486EF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7443-D184-A9EA-68ED-B5A458B2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Recap of Key Practices for Secure Source Code Repositories: Emphasizing the significance of access management, authentication, code review, incident response, monitoring, compliance, and continuous improvement in securing shared source code repositories.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Importance of Collaborative Efforts to Ensure Security in Shared Environments: Encouraging teamwork, communication, and shared responsibility among developers, security teams, and stakeholders to maintain a secure code repository environment.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2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61B0-BE6F-67E2-BB79-ED94F44F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65605-6045-E674-A802-9CD3F5136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16677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AC7E-E578-AA56-B4DA-F932A5F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Resources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20CEFB-14D7-984D-4FF3-63795560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br>
              <a:rPr lang="en-US" b="0" i="0" dirty="0">
                <a:effectLst/>
                <a:latin typeface="UICTFontTextStyleBody"/>
              </a:rPr>
            </a:br>
            <a:endParaRPr lang="en-US" b="0" i="0" dirty="0">
              <a:effectLst/>
              <a:latin typeface="UICTFontTextStyleBody"/>
            </a:endParaRPr>
          </a:p>
          <a:p>
            <a:r>
              <a:rPr lang="en-US" b="0" i="0" dirty="0">
                <a:effectLst/>
                <a:latin typeface="UICTFontTextStyleBody"/>
                <a:hlinkClick r:id="rId2"/>
              </a:rPr>
              <a:t>https://www.sans.org/security-awareness-training/products/specialized-training/developer/</a:t>
            </a:r>
            <a:endParaRPr lang="en-US" dirty="0">
              <a:effectLst/>
              <a:latin typeface=".AppleSystemUIFont"/>
            </a:endParaRPr>
          </a:p>
          <a:p>
            <a:br>
              <a:rPr lang="en-US" dirty="0">
                <a:effectLst/>
                <a:latin typeface=".AppleSystemUIFont"/>
              </a:rPr>
            </a:b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  <a:hlinkClick r:id="rId3"/>
              </a:rPr>
              <a:t>https://docs.gitlab.com/</a:t>
            </a:r>
            <a:r>
              <a:rPr lang="en-US" b="0" i="0" dirty="0" err="1">
                <a:effectLst/>
                <a:latin typeface="UICTFontTextStyleBody"/>
                <a:hlinkClick r:id="rId3"/>
              </a:rPr>
              <a:t>ee</a:t>
            </a:r>
            <a:r>
              <a:rPr lang="en-US" b="0" i="0" dirty="0">
                <a:effectLst/>
                <a:latin typeface="UICTFontTextStyleBody"/>
                <a:hlinkClick r:id="rId3"/>
              </a:rPr>
              <a:t>/user/profile/account/two_factor_authentication.html</a:t>
            </a:r>
            <a:endParaRPr lang="en-US" dirty="0">
              <a:effectLst/>
              <a:latin typeface=".AppleSystemUIFont"/>
            </a:endParaRPr>
          </a:p>
          <a:p>
            <a:br>
              <a:rPr lang="en-US" dirty="0">
                <a:effectLst/>
                <a:latin typeface=".AppleSystemUIFont"/>
              </a:rPr>
            </a:b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  <a:hlinkClick r:id="rId4"/>
              </a:rPr>
              <a:t>https://</a:t>
            </a:r>
            <a:r>
              <a:rPr lang="en-US" b="0" i="0" dirty="0" err="1">
                <a:effectLst/>
                <a:latin typeface="UICTFontTextStyleBody"/>
                <a:hlinkClick r:id="rId4"/>
              </a:rPr>
              <a:t>docs.github.com</a:t>
            </a:r>
            <a:r>
              <a:rPr lang="en-US" b="0" i="0" dirty="0">
                <a:effectLst/>
                <a:latin typeface="UICTFontTextStyleBody"/>
                <a:hlinkClick r:id="rId4"/>
              </a:rPr>
              <a:t>/en/organizations/managing-user-access-to-your-organizations-repositories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9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347B-6519-F4E1-00BE-4DC9308C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E8B-6EF3-C1A1-104F-E443BD10A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 Importance of Security in Source Code Repositories: Protecting intellectual property, sensitive data, and preventing unauthorized access or exploitation.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Risks and Vulnerabilities in Shared Source Code Environments: Potential for code leaks, unauthorized modifications, and insider threats in collaborative development environments.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6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4179-A06E-F9FF-EC45-DEA87B3F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Secure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953F-048A-25BF-E5F6-205E7AA6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Implementing RBAC: Assigning roles and permissions based on least privilege to limit access to sensitive code.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Enforcing Strong Authentication Methods: Utilizing secure authentication mechanisms like biometrics, smart cards, or strong passwords.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Regularly Reviewing and Monitoring Access Permissions: Conducting periodic reviews to ensure access levels are appropriate and revoking unnecessary permissions.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6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68F5-2F8E-060E-608B-7C4808A4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Secure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6CE6-49D5-3948-13B4-2FD9474D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Enabling MFA: Adding an additional layer of security to authenticate users with something they know and something they have.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Implementing Secure Password Policies: Requiring complex passwords, regular password changes, and not storing password information in plaintext.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Configuring Session Timeout and Account Lockout Policies: Automatically logging out inactive users and locking out accounts after repeated failed login attempts.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0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8942-2A52-4116-6765-EF8DEE2F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Review and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E1B92-212A-210F-3F79-4B2B4821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Scanning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Conducting Regular Code Reviews for Security Flaws: Identifying and addressing security vulnerabilities, coding errors, and potential backdoors.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Leveraging Automated Vulnerability Scanning Tools: Using tools to scan source code for known vulnerabilities, insecure configurations, and common coding mistakes.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Addressing and Mitigating Identified Vulnerabilities Promptly: Prioritizing and resolving security issues to prevent exploitation and ensure code integrity.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782DF-F95A-38B6-9F13-413C8753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Secure 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33D7-8910-01E9-37C6-2CFD1238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Encrypting Sensitive Data in Source Code: Protecting data at rest and in transit by implementing encryption techniques.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Regularly Updating Software and Patching Vulnerabilities: Keeping software dependencies up to date and applying security patches promptly.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Implementing Secure Coding Practices and Guidelines: Following secure coding standards, avoiding common vulnerabilities, and conducting security code reviews.</a:t>
            </a:r>
            <a:endParaRPr lang="en-US" dirty="0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12596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7ED1-56B9-6A06-80F0-CF71F8A5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Incident Response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F9AA-6285-1573-F452-72C5FA4A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Establishing Clear Incident Response Procedures: Defining steps to detect, respond to, and recover from security incidents in source code repositories.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Encouraging Reporting of Security Incidents and Concerns: Creating a culture where employees feel comfortable reporting security issues without fear of retaliation.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Conducting Post-Incident Reviews and Implementing Corrective Actions: Analyzing incidents to identify root causes, improve security processes, and prevent future occurrences.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0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915F-70F7-590A-171A-DEDD09DF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Monitor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1D3F-EFB0-060C-54F2-228F8D9E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Implementing Logging Mechanisms for Source Code Changes: Recording and monitoring all activities in the source code repository to track changes and detect unauthorized actions.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Monitoring User Activities and Repository Access: Identifying suspicious behavior, unauthorized access attempts, and unusual patterns in user activities.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Analyzing Logs for Anomalies or Suspicious Behavior: Using log analysis tools to detect security incidents, potential threats, and compliance violations.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0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D2B7-29E5-DD5C-C0F8-BCA25F2C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Compliance and Regulatory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E4DFB-1D10-3FFE-D30C-6B9D4DC6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UICTFontTextStyleBody"/>
              </a:rPr>
              <a:t>Ensuring Compliance with Data Protection Laws and Regulations: Adhering to GDPR, HIPAA, PCI DSS, or other data protection laws based on the nature of the data stored in the source code repository.</a:t>
            </a:r>
            <a:endParaRPr lang="en-US" dirty="0">
              <a:effectLst/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Implementing Security Controls to Address Industry Standards: Following security best practices outlined by OWASP, NIST, ISO, or industry-specific security frameworks.</a:t>
            </a:r>
            <a:endParaRPr lang="en-US" dirty="0">
              <a:latin typeface=".AppleSystemUIFont"/>
            </a:endParaRPr>
          </a:p>
          <a:p>
            <a:r>
              <a:rPr lang="en-US" b="0" i="0" dirty="0">
                <a:effectLst/>
                <a:latin typeface="UICTFontTextStyleBody"/>
              </a:rPr>
              <a:t> Conducting Regular Audits and Assessments for Compliance: Evaluating the effectiveness of security controls through audits, assessments, and penetration testing to meet regulatory requirements.</a:t>
            </a:r>
            <a:endParaRPr lang="en-US" dirty="0"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Security Controls in Shared Source Code Repositories </vt:lpstr>
      <vt:lpstr>Introduction</vt:lpstr>
      <vt:lpstr>Secure Access Management</vt:lpstr>
      <vt:lpstr>Secure Authentication</vt:lpstr>
      <vt:lpstr>Code Review and Vulnerability</vt:lpstr>
      <vt:lpstr>Secure Configuration Management</vt:lpstr>
      <vt:lpstr>Incident Response and Reporting</vt:lpstr>
      <vt:lpstr>Monitor and Logging</vt:lpstr>
      <vt:lpstr>Compliance and Regulatory Considerations</vt:lpstr>
      <vt:lpstr>Conclusion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Controls in Shared Source Code Repositories </dc:title>
  <dc:creator>mariville7@yahoo.com</dc:creator>
  <cp:lastModifiedBy>mariville7@yahoo.com</cp:lastModifiedBy>
  <cp:revision>3</cp:revision>
  <dcterms:created xsi:type="dcterms:W3CDTF">2024-07-18T18:40:27Z</dcterms:created>
  <dcterms:modified xsi:type="dcterms:W3CDTF">2024-07-20T13:27:27Z</dcterms:modified>
</cp:coreProperties>
</file>