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7"/>
  </p:notesMasterIdLst>
  <p:sldIdLst>
    <p:sldId id="256" r:id="rId2"/>
    <p:sldId id="258" r:id="rId3"/>
    <p:sldId id="26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7" r:id="rId13"/>
    <p:sldId id="259" r:id="rId14"/>
    <p:sldId id="257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F269C-C396-4B1D-9886-1B87D861481C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0DDD6-3977-4124-B291-13A1B09692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DDD6-3977-4124-B291-13A1B096928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9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8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5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6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6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106323-AFA9-42BC-A149-941CBC7A9433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7DA407-4E05-4214-BAEF-7C347E587BE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Blink_(%D0%B4%D0%B2%D0%B8%D0%B6%D0%BE%D0%BA)" TargetMode="External"/><Relationship Id="rId3" Type="http://schemas.openxmlformats.org/officeDocument/2006/relationships/hyperlink" Target="https://ru.wikipedia.org/wiki/%D0%A4%D0%BE%D1%80%D0%BC%D0%B0%D0%BB%D1%8C%D0%BD%D1%8B%D0%B9_%D1%8F%D0%B7%D1%8B%D0%BA" TargetMode="External"/><Relationship Id="rId7" Type="http://schemas.openxmlformats.org/officeDocument/2006/relationships/hyperlink" Target="https://ru.wikipedia.org/wiki/Chromium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Google_(%D0%BA%D0%BE%D0%BC%D0%BF%D0%B0%D0%BD%D0%B8%D1%8F)" TargetMode="External"/><Relationship Id="rId5" Type="http://schemas.openxmlformats.org/officeDocument/2006/relationships/hyperlink" Target="https://ru.wikipedia.org/wiki/%D0%91%D1%80%D0%B0%D1%83%D0%B7%D0%B5%D1%80" TargetMode="External"/><Relationship Id="rId4" Type="http://schemas.openxmlformats.org/officeDocument/2006/relationships/hyperlink" Target="https://ru.wikipedia.org/wiki/%D0%AF%D0%B7%D1%8B%D0%BA_%D1%80%D0%B0%D0%B7%D0%BC%D0%B5%D1%82%D0%BA%D0%B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09" y="6300015"/>
            <a:ext cx="981212" cy="390580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4204"/>
              </p:ext>
            </p:extLst>
          </p:nvPr>
        </p:nvGraphicFramePr>
        <p:xfrm>
          <a:off x="1182691" y="3353248"/>
          <a:ext cx="3713018" cy="2502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3018">
                  <a:extLst>
                    <a:ext uri="{9D8B030D-6E8A-4147-A177-3AD203B41FA5}">
                      <a16:colId xmlns:a16="http://schemas.microsoft.com/office/drawing/2014/main" val="3717037970"/>
                    </a:ext>
                  </a:extLst>
                </a:gridCol>
              </a:tblGrid>
              <a:tr h="2271296">
                <a:tc>
                  <a:txBody>
                    <a:bodyPr/>
                    <a:lstStyle/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cap="all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Допускаю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курсовой проект к защите</a:t>
                      </a: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промежуточной аттестации</a:t>
                      </a: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«_____» _________________2020 г</a:t>
                      </a: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Зам. директора по ООП</a:t>
                      </a: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_______________Волобуева Е.А.</a:t>
                      </a:r>
                    </a:p>
                    <a:p>
                      <a:pPr marL="4572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8798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98929"/>
              </p:ext>
            </p:extLst>
          </p:nvPr>
        </p:nvGraphicFramePr>
        <p:xfrm>
          <a:off x="5655249" y="3151656"/>
          <a:ext cx="3890534" cy="2987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0534">
                  <a:extLst>
                    <a:ext uri="{9D8B030D-6E8A-4147-A177-3AD203B41FA5}">
                      <a16:colId xmlns:a16="http://schemas.microsoft.com/office/drawing/2014/main" val="1605158803"/>
                    </a:ext>
                  </a:extLst>
                </a:gridCol>
              </a:tblGrid>
              <a:tr h="207846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Машкова Мария Александровна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05431"/>
                  </a:ext>
                </a:extLst>
              </a:tr>
              <a:tr h="207846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88029"/>
                  </a:ext>
                </a:extLst>
              </a:tr>
              <a:tr h="291388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Обучающийся(яся) 1 курса, группы </a:t>
                      </a:r>
                      <a:r>
                        <a:rPr lang="ru-RU" sz="1400" b="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19ИТ17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29215"/>
                  </a:ext>
                </a:extLst>
              </a:tr>
              <a:tr h="874165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специальности 09.02.07</a:t>
                      </a:r>
                    </a:p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Информационные системы и программирование,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87270"/>
                  </a:ext>
                </a:extLst>
              </a:tr>
              <a:tr h="291388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очной формы обучения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57562"/>
                  </a:ext>
                </a:extLst>
              </a:tr>
              <a:tr h="291388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 курсового проекта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97049"/>
                  </a:ext>
                </a:extLst>
              </a:tr>
              <a:tr h="291388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______________Пузренков А.Н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0098"/>
                  </a:ext>
                </a:extLst>
              </a:tr>
              <a:tr h="207846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95764"/>
                  </a:ext>
                </a:extLst>
              </a:tr>
              <a:tr h="308926">
                <a:tc>
                  <a:txBody>
                    <a:bodyPr/>
                    <a:lstStyle/>
                    <a:p>
                      <a:pPr marL="45720" indent="-34925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Оценка______________________________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1243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867891" y="152400"/>
            <a:ext cx="5250873" cy="3284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15000"/>
              </a:lnSpc>
              <a:spcAft>
                <a:spcPts val="0"/>
              </a:spcAft>
              <a:tabLst>
                <a:tab pos="3330575" algn="l"/>
              </a:tabLs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Пензенской области</a:t>
            </a:r>
          </a:p>
          <a:p>
            <a:pPr marL="228600" algn="ctr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ГАПОУ ПО</a:t>
            </a:r>
          </a:p>
          <a:p>
            <a:pPr marL="228600" algn="ctr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«Пензенский колледж информационных и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промышленных технологий (ИТ 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колледж)»</a:t>
            </a:r>
          </a:p>
          <a:p>
            <a:pPr marL="228600" algn="ctr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Учебный комплекс информационных технологий</a:t>
            </a:r>
          </a:p>
          <a:p>
            <a:pPr marL="2286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КУРСОВОЙ 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«Выполнение по компетенции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Skills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«Профессиональный художник»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450215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510" y="268853"/>
            <a:ext cx="4439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пункте «Работы» мы можем ознакомиться ,непосредственно ,с работами художников (рисунок 6).</a:t>
            </a: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9" y="1653848"/>
            <a:ext cx="7290254" cy="3907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50529" y="5561709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182" y="995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в пункте «Контакты» мы видим ,собственно ,кем сайт разработан и внизу можем видеть ссылки на различные социальные сети для поддержки обратной связи (рисунок 7,рисунок 8-Контакты).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9" y="1853908"/>
            <a:ext cx="5940425" cy="1248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17" y="3497744"/>
            <a:ext cx="5940425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182" y="314797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2497" y="4882738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2" y="953593"/>
            <a:ext cx="6096000" cy="50338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Для проверки работоспособности сайта «Профессиональный художник» минимально достаточными были определены функциональные тестирования.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В качестве метода было выбрано ручное тестирование путем запуска сайта с помощью браузеров:</a:t>
            </a:r>
            <a:r>
              <a:rPr lang="en-US" dirty="0">
                <a:latin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</a:rPr>
              <a:t>Chrome</a:t>
            </a:r>
            <a:r>
              <a:rPr lang="ru-RU" dirty="0">
                <a:latin typeface="Times New Roman" panose="02020603050405020304" pitchFamily="18" charset="0"/>
              </a:rPr>
              <a:t> , </a:t>
            </a:r>
            <a:r>
              <a:rPr lang="ru-RU" dirty="0" err="1">
                <a:latin typeface="Times New Roman" panose="02020603050405020304" pitchFamily="18" charset="0"/>
              </a:rPr>
              <a:t>Opera</a:t>
            </a:r>
            <a:r>
              <a:rPr lang="ru-RU" dirty="0">
                <a:latin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</a:rPr>
              <a:t>Yandex</a:t>
            </a:r>
            <a:r>
              <a:rPr lang="ru-RU" dirty="0">
                <a:latin typeface="Times New Roman" panose="02020603050405020304" pitchFamily="18" charset="0"/>
              </a:rPr>
              <a:t>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В ходе тестирования были исправлены некоторые  недочеты: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–нарушение шрифта в блоке название сайта ;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­–изменение фона;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–нарушение положения блока с названием сайта.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86905" y="584261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5854" y="14157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показало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полное соответствие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курсового проекта по разработке сайта «Профессиональный художник» всем функциональным требованиям.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18" y="2671327"/>
            <a:ext cx="4909457" cy="18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62994" y="429679"/>
            <a:ext cx="193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59527" y="101603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С появлением веб-сайтов наша жизнь сильно улучшилась . Сами того не замечая мы используем их каждый день ,что значительно упрощает нам жизнь .В ходе рабы над курсовым проектом были изучены научно-техническая и справочная литература по теме веб-разработки . И кроме того выполнен анализ предметной области  сайта «Профессиональный художник».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Во время работы над пояснительной запиской был разработан и протестирован сайт «Профессиональный художник».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Так же были проанализированы и уточнены требования к программному продукту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6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0945" y="280036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И был разработан и протестирован в различных программных браузерах.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А также в ходе работы над курсовым проектом было сформировано руководство и техническое задание 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Ресурс доступен большинству пользователей в ряду : простоты использования и минимальным требованиям к аппаратным средствам.</a:t>
            </a:r>
            <a:endParaRPr lang="ru-RU" dirty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</a:rPr>
              <a:t>Таким образом, все задачи ,поставленные в курсовом проекте выполнены ,цель достигнута 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5" y="3479926"/>
            <a:ext cx="2851234" cy="27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06437" y="286604"/>
            <a:ext cx="435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9053" y="85422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курсового проекта -  разработать сайт «Профессиональный художник».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5635" y="16852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2470" y="2369829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изучить научно-техническую и справочную литературу по разработке сайтов и выполнить анализ предметной области;</a:t>
            </a:r>
          </a:p>
          <a:p>
            <a:pPr marL="180340"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проанализировать и уточнить требования, предъявляемые к разработке и функционированию сайта;</a:t>
            </a:r>
          </a:p>
          <a:p>
            <a:pPr marL="180340"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разработать и протестировать сайт «Профессиональный художник».</a:t>
            </a:r>
          </a:p>
          <a:p>
            <a:pPr marL="180340"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сформировать требуемую техническую документацию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580" y="1267974"/>
            <a:ext cx="48627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пользователи, участники образовательного процесса: использующие данный сайт в целях ознакомления и демонстрации работ некоторых известных художников.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2798" y="806309"/>
            <a:ext cx="3089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аудиторией 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59" y="2878901"/>
            <a:ext cx="5277006" cy="34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6533" y="409444"/>
            <a:ext cx="44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983" y="1383726"/>
            <a:ext cx="6096000" cy="28129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</a:rPr>
              <a:t>– не менее 2 страниц сайта;</a:t>
            </a:r>
            <a:endParaRPr lang="ru-RU" sz="2000" dirty="0" smtClean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</a:rPr>
              <a:t>– представлять собой информационный портал;</a:t>
            </a:r>
            <a:endParaRPr lang="ru-RU" sz="2000" dirty="0" smtClean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</a:rPr>
              <a:t>– включать в себя изображения, текст, дизайн, понятный пользователю          интерфейс;  </a:t>
            </a:r>
            <a:endParaRPr lang="ru-RU" sz="2000" dirty="0" smtClean="0"/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</a:rPr>
              <a:t>–возможность перехода на следующую страницу сайта.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209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44975" y="256410"/>
            <a:ext cx="3591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3345" y="595638"/>
            <a:ext cx="850669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HTML5 стандартный язык разметки документов в Интернете . На сегодняшний день большинство веб- страниц содержать в себе описание разметки на HTML.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 ( </a:t>
            </a:r>
            <a:r>
              <a:rPr lang="ru-RU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Английский язык"/>
              </a:rPr>
              <a:t>англ.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 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каскадные таблицы стилей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 </a:t>
            </a:r>
            <a:r>
              <a:rPr lang="ru-RU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tooltip="Формальный язык"/>
              </a:rPr>
              <a:t>формальный язык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описания внешнего вида документа, написанного с использованием </a:t>
            </a:r>
            <a:r>
              <a:rPr lang="ru-RU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 tooltip="Язык разметки"/>
              </a:rPr>
              <a:t>языка разметки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Sublime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 "продвинутый" блокнот для написания кода. 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Sublime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имеет много плюсов, которые выделяют его среди других "продвинутых" блокнотов (например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Notepad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Yandex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браузер, созданный компанией "Яндекс" на основе движка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Blink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используемого в открытом браузере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Chromium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веб-браузер и пакет прикладных программ для работы в Интернете, выпускаемый компанией 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 tooltip="Браузер"/>
              </a:rPr>
              <a:t>браузер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разрабатываемый компанией </a:t>
            </a:r>
            <a:r>
              <a:rPr lang="ru-RU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 tooltip="Google (компания)"/>
              </a:rPr>
              <a:t>Google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на основе свободного браузера </a:t>
            </a:r>
            <a:r>
              <a:rPr lang="ru-RU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 tooltip="Chromium"/>
              </a:rPr>
              <a:t>Chromium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движка </a:t>
            </a:r>
            <a:r>
              <a:rPr lang="ru-RU" u="sng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 tooltip="Blink (движок)"/>
              </a:rPr>
              <a:t>Blink</a:t>
            </a:r>
            <a:r>
              <a:rPr lang="ru-RU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1531" y="309968"/>
            <a:ext cx="70476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разработки и тестирования приложения использовались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аппаратные средства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A6-7310 APU with AMD Radeon R4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2.00 GHz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видеокарта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AMD Radeon HD 7600M 1.5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Гб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оперативная память объем 4 Гб;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разрядность системной шины равна 32 бит.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конечного пользователя данного ресурса необходимо: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процессор с тактовой частотой не менее 1 ГГц;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видеокарта с объемом памяти не меньше 256 МБ;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оперативная память объем 256 Мб.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744" y="241523"/>
            <a:ext cx="26641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анализа требований к разрабатываемому продукту,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сформирована следующая </a:t>
            </a:r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</a:t>
            </a:r>
            <a:r>
              <a:rPr lang="ru-RU" sz="24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5" y="2231716"/>
            <a:ext cx="6506119" cy="396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2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5806" y="434073"/>
            <a:ext cx="630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разработанного приложения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895738"/>
            <a:ext cx="6096000" cy="96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меню содержит три пункта для быстрого перемещения по сайту (рисунок 2) 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8" y="1819068"/>
            <a:ext cx="5469483" cy="675686"/>
          </a:xfrm>
          <a:prstGeom prst="rect">
            <a:avLst/>
          </a:prstGeom>
          <a:ln>
            <a:solidFill>
              <a:schemeClr val="tx1">
                <a:alpha val="76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3258" y="2587747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1345" y="2500815"/>
            <a:ext cx="6096000" cy="960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первом пункте меню «Главная» мы видим вводные слова кто же такой художник (рисунок 3).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30" y="3552793"/>
            <a:ext cx="6410098" cy="164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501417" y="533083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763" y="254172"/>
            <a:ext cx="6304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Затем ниже расположены портреты некоторых художников и их картины в дизайне (рисунок 4,рисунок 5).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1" y="1036266"/>
            <a:ext cx="5940425" cy="201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1241" y="3046676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84" y="3171366"/>
            <a:ext cx="5783944" cy="2992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328969" y="5794854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649</Words>
  <Application>Microsoft Office PowerPoint</Application>
  <PresentationFormat>Широкоэкранный</PresentationFormat>
  <Paragraphs>89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79656315722</cp:lastModifiedBy>
  <cp:revision>19</cp:revision>
  <dcterms:created xsi:type="dcterms:W3CDTF">2020-05-20T07:00:17Z</dcterms:created>
  <dcterms:modified xsi:type="dcterms:W3CDTF">2020-05-26T08:46:35Z</dcterms:modified>
</cp:coreProperties>
</file>