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sldIdLst>
    <p:sldId id="256" r:id="rId2"/>
    <p:sldId id="257" r:id="rId3"/>
    <p:sldId id="258" r:id="rId4"/>
    <p:sldId id="259" r:id="rId5"/>
    <p:sldId id="271" r:id="rId6"/>
    <p:sldId id="273" r:id="rId7"/>
    <p:sldId id="279" r:id="rId8"/>
    <p:sldId id="284" r:id="rId9"/>
    <p:sldId id="285" r:id="rId10"/>
    <p:sldId id="286" r:id="rId11"/>
    <p:sldId id="287" r:id="rId12"/>
    <p:sldId id="282" r:id="rId13"/>
    <p:sldId id="288" r:id="rId14"/>
    <p:sldId id="269" r:id="rId15"/>
    <p:sldId id="289" r:id="rId16"/>
    <p:sldId id="290" r:id="rId17"/>
    <p:sldId id="26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9" d="100"/>
          <a:sy n="69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50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34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08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84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93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06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64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30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42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87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94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611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61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21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95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5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21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7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80920" cy="2304256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Квалификационная работа</a:t>
            </a:r>
            <a:br>
              <a:rPr lang="ru-RU" dirty="0"/>
            </a:br>
            <a:r>
              <a:rPr lang="ru-RU" dirty="0" smtClean="0">
                <a:effectLst/>
              </a:rPr>
              <a:t>Тема: «</a:t>
            </a:r>
            <a:r>
              <a:rPr lang="ru-RU" dirty="0" smtClean="0"/>
              <a:t>Информационный </a:t>
            </a:r>
            <a:r>
              <a:rPr lang="ru-RU" dirty="0"/>
              <a:t>ресурс </a:t>
            </a:r>
            <a:r>
              <a:rPr lang="ru-RU" dirty="0" smtClean="0"/>
              <a:t>«Приемная комиссия»».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5427" y="5018923"/>
            <a:ext cx="39101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+mj-lt"/>
              </a:rPr>
              <a:t>Выполнила: </a:t>
            </a:r>
          </a:p>
          <a:p>
            <a:r>
              <a:rPr lang="ru-RU" sz="1400" dirty="0">
                <a:latin typeface="+mj-lt"/>
              </a:rPr>
              <a:t>Машкова Мария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Обучающаяся 3ого курса  группы 19ит17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По специальности 09.02.07. 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Информационные системы и программирование</a:t>
            </a:r>
            <a:br>
              <a:rPr lang="ru-RU" sz="1400" dirty="0">
                <a:latin typeface="+mj-lt"/>
              </a:rPr>
            </a:br>
            <a:endParaRPr lang="ru-R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5450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7773338" cy="1596177"/>
          </a:xfrm>
        </p:spPr>
        <p:txBody>
          <a:bodyPr/>
          <a:lstStyle/>
          <a:p>
            <a:r>
              <a:rPr lang="ru-RU" dirty="0"/>
              <a:t>Резервное копирование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788024" y="4595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Далее выбираем директорию для копирования файлов (Предварительно создали папку для резервного копирования)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146" name="Picture 2" descr="р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8" y="2778195"/>
            <a:ext cx="4349626" cy="392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р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41038"/>
            <a:ext cx="5185911" cy="288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85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Резервное копирование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18490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 того как появилась задача жмём кнопку «Выполнить».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172" name="Picture 4" descr="р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0" y="1839815"/>
            <a:ext cx="4418944" cy="74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29695" y="287416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6962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Открываем выбранную папку для копирования и проверяем скопировались ли в неё файлы.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173" name="Picture 5" descr="р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81128"/>
            <a:ext cx="58515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02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Антивирусное ПО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6674" y="4109454"/>
            <a:ext cx="2627134" cy="100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11000"/>
              </a:lnSpc>
              <a:spcAft>
                <a:spcPts val="40"/>
              </a:spcAft>
              <a:buClr>
                <a:srgbClr val="000000"/>
              </a:buClr>
              <a:buSzPts val="1200"/>
            </a:pPr>
            <a:r>
              <a:rPr lang="ru-RU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Скачали утилиту </a:t>
            </a:r>
            <a:r>
              <a:rPr lang="ru-RU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Dr.WebCurelt</a:t>
            </a:r>
            <a:r>
              <a:rPr lang="ru-RU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 с сайта Доктор Веб. </a:t>
            </a:r>
            <a:endParaRPr lang="ru-RU" sz="1600" u="none" strike="noStrike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у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99713"/>
            <a:ext cx="5712559" cy="19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у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56972"/>
            <a:ext cx="5976664" cy="396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59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Антивирусное ПО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5193" y="1707344"/>
            <a:ext cx="3973502" cy="1014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1000"/>
              </a:lnSpc>
              <a:spcAft>
                <a:spcPts val="40"/>
              </a:spcAft>
              <a:buClr>
                <a:srgbClr val="000000"/>
              </a:buClr>
              <a:buSzPts val="1200"/>
            </a:pPr>
            <a:r>
              <a:rPr lang="ru-RU" dirty="0">
                <a:latin typeface="+mj-lt"/>
              </a:rPr>
              <a:t>Запустил утилиту на выполнение. Для этого дважды щелкнул по значку программы </a:t>
            </a:r>
            <a:r>
              <a:rPr lang="ru-RU" dirty="0" smtClean="0"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u="none" strike="noStrike" dirty="0">
              <a:effectLst/>
              <a:uFill>
                <a:solidFill>
                  <a:srgbClr val="000000"/>
                </a:solidFill>
              </a:u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у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7486"/>
            <a:ext cx="4615441" cy="331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у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81474"/>
            <a:ext cx="5138240" cy="316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2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801" y="297775"/>
            <a:ext cx="6589199" cy="128089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Окна приложения</a:t>
            </a:r>
            <a:br>
              <a:rPr lang="ru-RU" dirty="0"/>
            </a:br>
            <a:endParaRPr lang="ru-RU" sz="27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938220"/>
            <a:ext cx="5862690" cy="32708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92896"/>
            <a:ext cx="5420893" cy="30243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4" y="3933056"/>
            <a:ext cx="4746492" cy="26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801" y="297775"/>
            <a:ext cx="6589199" cy="128089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Окна приложения</a:t>
            </a:r>
            <a:br>
              <a:rPr lang="ru-RU" dirty="0"/>
            </a:br>
            <a:endParaRPr lang="ru-RU" sz="27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96752"/>
            <a:ext cx="6740635" cy="37606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6695089" cy="35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50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801" y="297775"/>
            <a:ext cx="6589199" cy="128089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Диаграммы</a:t>
            </a:r>
            <a:r>
              <a:rPr lang="ru-RU" dirty="0"/>
              <a:t/>
            </a:r>
            <a:br>
              <a:rPr lang="ru-RU" dirty="0"/>
            </a:br>
            <a:endParaRPr lang="ru-RU" sz="2700" dirty="0"/>
          </a:p>
        </p:txBody>
      </p:sp>
      <p:pic>
        <p:nvPicPr>
          <p:cNvPr id="10242" name="Рисунок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060524"/>
            <a:ext cx="59436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Рисунок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30289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308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5" y="1700809"/>
            <a:ext cx="77048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Таким образом, для выполнения квалификационной работой</a:t>
            </a:r>
          </a:p>
          <a:p>
            <a:r>
              <a:rPr lang="ru-RU" dirty="0">
                <a:latin typeface="+mj-lt"/>
              </a:rPr>
              <a:t> была изучена научно техническая,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и справочная литература по созданию БД и ее разработке, а так же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работа с самой базой данных различными способами и разработке приложений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на языке </a:t>
            </a:r>
            <a:r>
              <a:rPr lang="en-US" dirty="0">
                <a:latin typeface="+mj-lt"/>
              </a:rPr>
              <a:t>C</a:t>
            </a:r>
            <a:r>
              <a:rPr lang="ru-RU" dirty="0">
                <a:latin typeface="+mj-lt"/>
              </a:rPr>
              <a:t># и программного обеспечения </a:t>
            </a:r>
            <a:r>
              <a:rPr lang="en-US" dirty="0">
                <a:latin typeface="+mj-lt"/>
              </a:rPr>
              <a:t>Windows Forms</a:t>
            </a:r>
            <a:r>
              <a:rPr lang="ru-RU" dirty="0" smtClean="0">
                <a:latin typeface="+mj-lt"/>
              </a:rPr>
              <a:t>.</a:t>
            </a: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Был </a:t>
            </a:r>
            <a:r>
              <a:rPr lang="ru-RU" dirty="0">
                <a:latin typeface="+mj-lt"/>
              </a:rPr>
              <a:t>разработать тест-план приложения. Проведено тестирования, оформление и анализ результатов, анализ и обоснование выбора программ для создания резервных копий. Разработка плана автоматизации резервного копирования. Разработка инструкции по восстановлению данных после сбоя и анализ и обоснование выбора антивирусного программного обеспечения. Установка и настройка выбранной программы.  Построение матрицы разграничения прав доступа для собственного прикладного приложения.</a:t>
            </a:r>
          </a:p>
          <a:p>
            <a:r>
              <a:rPr lang="ru-RU" dirty="0" smtClean="0">
                <a:latin typeface="+mj-lt"/>
              </a:rPr>
              <a:t> 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45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610" y="1844824"/>
            <a:ext cx="79248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+mj-lt"/>
              </a:rPr>
              <a:t>Цель: разработать </a:t>
            </a:r>
            <a:r>
              <a:rPr lang="ru-RU" u="sng" dirty="0" err="1">
                <a:latin typeface="+mj-lt"/>
              </a:rPr>
              <a:t>десктопное</a:t>
            </a:r>
            <a:r>
              <a:rPr lang="ru-RU" u="sng" dirty="0">
                <a:latin typeface="+mj-lt"/>
              </a:rPr>
              <a:t> приложение «Приемная комиссия».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 </a:t>
            </a:r>
          </a:p>
          <a:p>
            <a:r>
              <a:rPr lang="ru-RU" u="sng" dirty="0">
                <a:latin typeface="+mj-lt"/>
              </a:rPr>
              <a:t>Задачи: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Разработать тест-план приложения. Проведение тестирования, оформление и анализ результатов;</a:t>
            </a:r>
          </a:p>
          <a:p>
            <a:r>
              <a:rPr lang="ru-RU" dirty="0">
                <a:latin typeface="+mj-lt"/>
              </a:rPr>
              <a:t>   – Анализ и обоснование выбора программ для создания резервных копий. Разработка плана автоматизации резервного копирования. Разработка инструкции по восстановлению данных после сбоя;</a:t>
            </a:r>
          </a:p>
          <a:p>
            <a:r>
              <a:rPr lang="ru-RU" dirty="0">
                <a:latin typeface="+mj-lt"/>
              </a:rPr>
              <a:t>  – Анализ и обоснование выбора антивирусного программного обеспечения. Установка и настройка выбранной программы.  Построение матрицы разграничения прав доступа для собственного прикладного приложения.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076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Функциональные требования: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9" y="2060848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 соответствии с целью работы к разрабатываемому  приложению </a:t>
            </a:r>
            <a:r>
              <a:rPr lang="ru-RU" dirty="0" smtClean="0">
                <a:latin typeface="+mj-lt"/>
              </a:rPr>
              <a:t>«Приемная комиссия» </a:t>
            </a:r>
            <a:r>
              <a:rPr lang="ru-RU" dirty="0" smtClean="0">
                <a:latin typeface="+mj-lt"/>
              </a:rPr>
              <a:t>определяются </a:t>
            </a:r>
            <a:r>
              <a:rPr lang="ru-RU" dirty="0">
                <a:latin typeface="+mj-lt"/>
              </a:rPr>
              <a:t>следующие функциональные требования :</a:t>
            </a:r>
          </a:p>
          <a:p>
            <a:pPr lvl="0"/>
            <a:endParaRPr lang="ru-RU" dirty="0">
              <a:latin typeface="+mj-lt"/>
            </a:endParaRPr>
          </a:p>
          <a:p>
            <a:r>
              <a:rPr lang="ru-RU" dirty="0" smtClean="0">
                <a:latin typeface="+mj-lt"/>
              </a:rPr>
              <a:t>– </a:t>
            </a:r>
            <a:r>
              <a:rPr lang="ru-RU" dirty="0">
                <a:latin typeface="+mj-lt"/>
              </a:rPr>
              <a:t>осуществление просмотра информации;</a:t>
            </a:r>
          </a:p>
          <a:p>
            <a:r>
              <a:rPr lang="ru-RU" dirty="0">
                <a:latin typeface="+mj-lt"/>
              </a:rPr>
              <a:t>– поиск;</a:t>
            </a:r>
          </a:p>
          <a:p>
            <a:r>
              <a:rPr lang="ru-RU" dirty="0" smtClean="0">
                <a:latin typeface="+mj-lt"/>
              </a:rPr>
              <a:t>– </a:t>
            </a:r>
            <a:r>
              <a:rPr lang="ru-RU" dirty="0">
                <a:latin typeface="+mj-lt"/>
              </a:rPr>
              <a:t>редактирование данных.</a:t>
            </a:r>
          </a:p>
          <a:p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 </a:t>
            </a:r>
            <a:r>
              <a:rPr lang="ru-RU" dirty="0" smtClean="0">
                <a:latin typeface="+mj-lt"/>
              </a:rPr>
              <a:t>завершение работы.</a:t>
            </a:r>
            <a:endParaRPr lang="ru-RU" dirty="0">
              <a:latin typeface="+mj-lt"/>
            </a:endParaRPr>
          </a:p>
          <a:p>
            <a:pPr lvl="0"/>
            <a:endParaRPr lang="ru-RU" dirty="0">
              <a:latin typeface="+mj-lt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018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Нефункциональные требования: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76697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В рамках работы представлены следующие нефункциональные требования:</a:t>
            </a:r>
          </a:p>
          <a:p>
            <a:endParaRPr lang="ru-RU" dirty="0">
              <a:latin typeface="+mj-lt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latin typeface="+mj-lt"/>
              </a:rPr>
              <a:t>графический интерфейс должен быть русскоязычным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latin typeface="+mj-lt"/>
              </a:rPr>
              <a:t>графический интерфейс не должен содержать ярких цветов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latin typeface="+mj-lt"/>
              </a:rPr>
              <a:t>окно приложения во время работы не должно зависать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latin typeface="+mj-lt"/>
              </a:rPr>
              <a:t>интуитивно понятный интерфейс.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46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9992" y="1844824"/>
            <a:ext cx="395867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разработки приложения и программного обеспечения очень часто используются различные методы тестирования. Рассмотрим модульное тестирование.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модульного тестирования использовались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-тесты. Для тестирования отдельных частей кода (методов) ответственных за определенные функции.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2" descr="teXuDqYF4N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99486"/>
            <a:ext cx="37528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3528" y="4176231"/>
            <a:ext cx="4176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Пункты тестирования: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Пункт 1: таблица Абитуриенты;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Пункт 2: таблица Родители;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Пункт 3: таблица  </a:t>
            </a:r>
            <a:r>
              <a:rPr lang="ru-RU" sz="16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Личные данные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Пункт 4:таблица Специальности;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Пункт 5:выход из программы;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dirty="0" smtClean="0"/>
              <a:t>Резервное копирование</a:t>
            </a:r>
            <a:endParaRPr lang="ru-RU" sz="2700" dirty="0"/>
          </a:p>
        </p:txBody>
      </p:sp>
      <p:pic>
        <p:nvPicPr>
          <p:cNvPr id="2049" name="Рисунок 1" descr="https://www.backupsolution.ru/image/backup-pl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01" y="2461808"/>
            <a:ext cx="59436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40799" y="172314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6962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 резервного копирования- это комплекс мер и последовательность действий для создания актуальной копии защищаемых данных на резервном носителе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7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Резервное копирование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576284"/>
            <a:ext cx="3357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102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Скачиваем и устанавливаем программу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2" descr="р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76284"/>
            <a:ext cx="5388049" cy="2605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р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83" y="3429000"/>
            <a:ext cx="5256584" cy="320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81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Резервное копирование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121205" y="18049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102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Принимаем условия соглашения и жмём «далее»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р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00808"/>
            <a:ext cx="4264527" cy="33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р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54" y="2956426"/>
            <a:ext cx="4376829" cy="34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40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41022"/>
            <a:ext cx="7773338" cy="1596177"/>
          </a:xfrm>
        </p:spPr>
        <p:txBody>
          <a:bodyPr/>
          <a:lstStyle/>
          <a:p>
            <a:r>
              <a:rPr lang="ru-RU" dirty="0"/>
              <a:t>Резервное копирование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27752" y="1170601"/>
            <a:ext cx="3810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962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Добавляем новое задание: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1) Пишем название задания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 Добавляем папку для резервного копирования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3) Жмём кнопку «Добавить задание»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124" name="Picture 4" descr="р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62103"/>
            <a:ext cx="4818457" cy="255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р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24927"/>
            <a:ext cx="4738711" cy="388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55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239</TotalTime>
  <Words>289</Words>
  <Application>Microsoft Office PowerPoint</Application>
  <PresentationFormat>Экран (4:3)</PresentationFormat>
  <Paragraphs>57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Капля</vt:lpstr>
      <vt:lpstr>Квалификационная работа Тема: «Информационный ресурс «Приемная комиссия»».  </vt:lpstr>
      <vt:lpstr>Цели и задачи:</vt:lpstr>
      <vt:lpstr>Функциональные требования:</vt:lpstr>
      <vt:lpstr>Нефункциональные требования:</vt:lpstr>
      <vt:lpstr>Тестирование</vt:lpstr>
      <vt:lpstr>Резервное копирование</vt:lpstr>
      <vt:lpstr>Резервное копирование</vt:lpstr>
      <vt:lpstr>Резервное копирование</vt:lpstr>
      <vt:lpstr>Резервное копирование</vt:lpstr>
      <vt:lpstr>Резервное копирование</vt:lpstr>
      <vt:lpstr>Резервное копирование</vt:lpstr>
      <vt:lpstr>Антивирусное ПО</vt:lpstr>
      <vt:lpstr>Антивирусное ПО</vt:lpstr>
      <vt:lpstr>Окна приложения </vt:lpstr>
      <vt:lpstr>Окна приложения </vt:lpstr>
      <vt:lpstr>Диаграммы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Разработка приложения «Поздравления»</dc:title>
  <dc:creator>Mariya Mashkova</dc:creator>
  <cp:lastModifiedBy>79656315722</cp:lastModifiedBy>
  <cp:revision>35</cp:revision>
  <dcterms:modified xsi:type="dcterms:W3CDTF">2022-04-16T18:28:43Z</dcterms:modified>
</cp:coreProperties>
</file>