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/>
              <a:t>: </a:t>
            </a:r>
            <a:r>
              <a:rPr sz="2400" lang="en-US" smtClean="0"/>
              <a:t>31220</a:t>
            </a:r>
            <a:r>
              <a:rPr altLang="en-IN" sz="2400" lang="en-US" smtClean="0"/>
              <a:t>5</a:t>
            </a:r>
            <a:r>
              <a:rPr altLang="en-IN" sz="2400" lang="en-US" smtClean="0"/>
              <a:t>0</a:t>
            </a:r>
            <a:r>
              <a:rPr altLang="en-IN" sz="2400" lang="en-US" smtClean="0"/>
              <a:t>2</a:t>
            </a:r>
            <a:r>
              <a:rPr altLang="en-IN" sz="2400" lang="en-US" smtClean="0"/>
              <a:t>6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84421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79986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7507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0731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0919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2024-09-10T06:08:06Z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36de18a3474a4500be252e2770bccc68</vt:lpwstr>
  </property>
</Properties>
</file>