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22D0F9-F4F2-4C35-AA32-E6D687EE97BB}" v="10" dt="2022-12-11T20:24:01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99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BD6FF-D176-094C-B87E-D54DF328715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F64C8-6373-F14E-9223-74423E90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8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43A5-A820-589D-0C8E-84F87C7B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2675F-0510-5F38-AB28-B17242B2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2034-486A-0E06-796F-C1C900E1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047-25EE-AD49-9136-632B97D64857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C918-71D0-D32E-53BF-2EEE7591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BCB3-1BBB-170D-2398-AD8CE8E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79CA-58D0-43FE-ACBD-024F42A3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2792C-DADC-2899-788A-4CBA3306D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E4024-DFC5-6735-AEAD-9242C2A7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BF21-DB1E-194B-A154-580B28279024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C954-E91F-54A3-87E7-FA1CB73B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DC59-EBBE-20B9-708E-2A4F2DAE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8BAB2-6B83-AA28-21E2-CD3563421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6733C-758C-2A85-89E0-23F8B4189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3184-A46B-50BE-D9B7-994DB4B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9A35-12F3-0D45-8EDF-61C17D66AEF9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D74B-8547-54D2-59C6-79175EF4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8E90B-EAC3-FE97-62B6-8FA6B1E5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A0EB-04E3-1EF7-5FCE-98EE3759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CF36-794C-27B5-3579-6DC8E77C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3AC2-095B-1695-4E04-7BEA6F0C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0A68-19E0-D446-870C-2609993D52B6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5AE3-CE5A-F311-2003-40218314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BB8B-4F46-BBFD-4028-8FB887BF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90C6-A172-C25E-7F17-61873CAA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6D32A-D2C1-6007-DAE9-15DBEADBB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FB3E-4788-45BC-CFDF-BC15ED12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AC5D-9BD2-F04D-9B3C-78F8E9DF5FBE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BF3A-8E60-C7F6-9C85-4E73B2B9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561D9-2BC6-3E64-8176-EAE8FC4E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0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5469-E2EE-D9B4-8C5D-982DD69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FAF9-62A8-3CC7-C698-27B66C017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D634A-AF66-649E-1CF9-75C63DA1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EE968-E6A2-DF5C-77AB-12634D19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97E9-258B-3841-A5A4-2DE7FD6A1106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0940A-390A-FC0B-0D2F-E35E2838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5CBF4-E67E-AC70-9F52-134F336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04AB-773E-BAAB-F086-DE47B645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3F4D3-D08E-41EA-43FF-014E731B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077E3-2123-06A7-B26B-DA640D84F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9C4EB-4D27-1959-5201-9A7F74AEB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2712C-CA82-C743-7964-A2CAAE5D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0E7A7-CA03-8586-DEC1-73E89722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341E-EF68-274E-8569-3373A52B745D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D8B16-71F4-E336-DEAC-A837360F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A6191-7067-D1C1-BCF9-408473DD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FBC4-19AB-409F-0578-6FB30D56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6E84D-97D2-9119-4778-B6DE0D0D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053-2F01-E04F-8653-5321EF418A1A}" type="datetime1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7FFD2-8935-47D7-DB91-3CD3F4C9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43F01-9348-84BE-FC2B-DE64A4AA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3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C6BC9-9722-CF6E-45B8-BB97A590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42E3-EFFE-D846-8BC9-37F35C495C3A}" type="datetime1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05AEF-B7D3-73B7-E136-5A3D6B9A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A7050-055F-EC66-D295-9688DDD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8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0EF4-442E-0009-A5DA-4E1B426D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33C8-0B4D-5A31-CDD5-818D52E6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62717-66FC-FDE3-B182-36B6F0FB6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06480-F67D-7882-4965-370673EB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4DB-CF61-D241-BEFE-0E390C94B2DF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A2B1F-4098-A9DF-80C6-AEFF4FE1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1F930-81C5-3931-FEEC-35284EBA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0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595D-1D2E-FE67-2E2E-1BB3B86A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5BE64-3673-D3D6-95A1-0DB81D4FB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2CFEE-2187-CC00-6215-BF8569B4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0F5BE-D79A-35A9-76C6-2CCBDD95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C0A8-7FCF-D249-8940-168B6F1BB16C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9DDE-EB77-9BC7-8079-9B0B31FD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16069-33B1-00D1-2815-B4702EEE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8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B3A2-61F3-37C0-7BBD-6D6D3912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DE85-A9FF-EE14-2A40-CD4C3561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1D149-E2EF-3E3E-44FF-DE5B5170A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8436-9B3C-DF42-9BDB-E86F7C4C5E51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BFFF-46FD-E202-AAE0-6FC519D43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768C-EACD-C25A-B5F8-73755C8C6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E449-E7C9-7146-9A22-51587CFE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218F-4857-C85E-3179-5C70F3526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STA 9750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EA71C-6879-0E4F-B44E-DB26B4D6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8544"/>
            <a:ext cx="9144000" cy="1744718"/>
          </a:xfrm>
        </p:spPr>
        <p:txBody>
          <a:bodyPr>
            <a:noAutofit/>
          </a:bodyPr>
          <a:lstStyle/>
          <a:p>
            <a:r>
              <a:rPr lang="en-US" sz="3200" dirty="0"/>
              <a:t>Marc </a:t>
            </a:r>
            <a:r>
              <a:rPr lang="en-US" sz="3200" dirty="0" err="1"/>
              <a:t>Packles</a:t>
            </a:r>
            <a:endParaRPr lang="en-US" sz="3200" dirty="0"/>
          </a:p>
          <a:p>
            <a:r>
              <a:rPr lang="en-US" sz="3200" dirty="0" err="1"/>
              <a:t>Mariya</a:t>
            </a:r>
            <a:r>
              <a:rPr lang="en-US" sz="3200" dirty="0"/>
              <a:t> </a:t>
            </a:r>
            <a:r>
              <a:rPr lang="en-US" sz="3200" dirty="0" err="1"/>
              <a:t>Mithaiwala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Areum</a:t>
            </a:r>
            <a:r>
              <a:rPr lang="en-US" sz="3200" dirty="0"/>
              <a:t> Jung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D0008-572C-DBA7-FD27-EFA2EB8A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40D3E-E2BD-3225-8DD7-5F6BCA99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8380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C98EAA0-F697-F3B4-5A74-9538DB032F2A}"/>
              </a:ext>
            </a:extLst>
          </p:cNvPr>
          <p:cNvSpPr txBox="1">
            <a:spLocks/>
          </p:cNvSpPr>
          <p:nvPr/>
        </p:nvSpPr>
        <p:spPr>
          <a:xfrm>
            <a:off x="1676400" y="2773303"/>
            <a:ext cx="9144000" cy="88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Tools for Data Analysis 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76197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218F-4857-C85E-3179-5C70F352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949"/>
            <a:ext cx="9144000" cy="2387600"/>
          </a:xfrm>
        </p:spPr>
        <p:txBody>
          <a:bodyPr anchor="ctr"/>
          <a:lstStyle/>
          <a:p>
            <a:r>
              <a:rPr lang="en-US" dirty="0"/>
              <a:t>Contents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90187-A93C-9097-A5FF-483AD33D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2134"/>
            <a:ext cx="9921766" cy="2767232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sz="3200" dirty="0"/>
              <a:t>Introduction of the data</a:t>
            </a:r>
          </a:p>
          <a:p>
            <a:pPr marL="457200" indent="-457200" algn="l">
              <a:buAutoNum type="arabicPeriod"/>
            </a:pPr>
            <a:r>
              <a:rPr lang="en-US" sz="3200" dirty="0"/>
              <a:t>Data Exploration</a:t>
            </a:r>
          </a:p>
          <a:p>
            <a:pPr marL="457200" indent="-457200" algn="l">
              <a:buAutoNum type="arabicPeriod"/>
            </a:pPr>
            <a:r>
              <a:rPr lang="en-US" sz="3200" dirty="0"/>
              <a:t>Methods</a:t>
            </a:r>
          </a:p>
          <a:p>
            <a:pPr marL="457200" indent="-457200" algn="l">
              <a:buAutoNum type="arabicPeriod"/>
            </a:pPr>
            <a:r>
              <a:rPr lang="en-US" sz="3200" dirty="0"/>
              <a:t>Results</a:t>
            </a:r>
          </a:p>
          <a:p>
            <a:pPr marL="457200" indent="-457200" algn="l">
              <a:buAutoNum type="arabicPeriod"/>
            </a:pPr>
            <a:r>
              <a:rPr lang="en-US" sz="3200" dirty="0"/>
              <a:t>Summary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3AB1-1010-020D-37F5-D8EC2FED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B5A97BC9-2940-1A40-2CA9-8D6B1C2A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745" y="0"/>
            <a:ext cx="2291255" cy="506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A0F73-43B4-519C-7D4D-5A8BCE98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8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5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218F-4857-C85E-3179-5C70F352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3804"/>
            <a:ext cx="8261131" cy="78778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800" dirty="0"/>
              <a:t>Box Plot analysis and visualization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3AB1-1010-020D-37F5-D8EC2FED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B5A97BC9-2940-1A40-2CA9-8D6B1C2A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745" y="0"/>
            <a:ext cx="2291255" cy="506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A0F73-43B4-519C-7D4D-5A8BCE98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883805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BF56BB04-3115-CF98-F4E2-DAD821203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2" y="1773238"/>
            <a:ext cx="9144000" cy="1655762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Boxplots: we can get boxplots for continuous variables to see if their data is skewed or normally distributed.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Also if they have any outliers.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edu$HSGPA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some outliers are shown.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edu$ACT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two outliers are shown, the data looks normally </a:t>
            </a:r>
            <a:r>
              <a:rPr lang="en-US" sz="18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distrbiuted</a:t>
            </a: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though.</a:t>
            </a:r>
          </a:p>
          <a:p>
            <a:pPr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edu$Weight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there are outliers.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E65C8089-2841-49A6-A983-A93A445DAC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45259" y="3167633"/>
            <a:ext cx="3513619" cy="35646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FFEA3B31-7C60-0374-924E-CB913CFF67A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130565" y="3172356"/>
            <a:ext cx="3567916" cy="395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E595E904-62AE-CD66-EE96-7DFDFC24F23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7533474" y="3172356"/>
            <a:ext cx="4008773" cy="386907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963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3AB1-1010-020D-37F5-D8EC2FED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B5A97BC9-2940-1A40-2CA9-8D6B1C2A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745" y="0"/>
            <a:ext cx="2291255" cy="506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A0F73-43B4-519C-7D4D-5A8BCE98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883805"/>
          </a:xfrm>
          <a:prstGeom prst="rect">
            <a:avLst/>
          </a:prstGeom>
        </p:spPr>
      </p:pic>
      <p:pic>
        <p:nvPicPr>
          <p:cNvPr id="3" name="Picture">
            <a:extLst>
              <a:ext uri="{FF2B5EF4-FFF2-40B4-BE49-F238E27FC236}">
                <a16:creationId xmlns:a16="http://schemas.microsoft.com/office/drawing/2014/main" id="{5153BAE7-A211-3169-52C4-D6AF408407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38643" y="1895749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B125E7-B01A-F93F-A176-2826FABCE32F}"/>
              </a:ext>
            </a:extLst>
          </p:cNvPr>
          <p:cNvSpPr txBox="1"/>
          <p:nvPr/>
        </p:nvSpPr>
        <p:spPr>
          <a:xfrm>
            <a:off x="603293" y="5586908"/>
            <a:ext cx="46196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## Permutation procedure:</a:t>
            </a:r>
            <a:b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Value Estimated p-value</a:t>
            </a:r>
            <a:b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## Pearson's r                 0.3760406                 0</a:t>
            </a:r>
            <a:b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## Spearman's rank correlation 0.3975337                 0</a:t>
            </a:r>
            <a:b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## With 500 permutations, we are 95% confident that:</a:t>
            </a:r>
            <a:b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##  the p-value of Pearson's correlation (r) is between 0 and 0.007 </a:t>
            </a:r>
            <a:b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##  the p-value of Spearman's rank correlation is between 0 and 0.007 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2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95B5B356-9B3D-D506-9EE4-1AA7EF49B09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5500003" y="1798349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728D6A-8AE5-F505-1C8A-D06ADDBFE4F0}"/>
              </a:ext>
            </a:extLst>
          </p:cNvPr>
          <p:cNvSpPr txBox="1"/>
          <p:nvPr/>
        </p:nvSpPr>
        <p:spPr>
          <a:xfrm>
            <a:off x="5699943" y="5135971"/>
            <a:ext cx="52797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## Permutation procedure:</a:t>
            </a:r>
            <a:b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</a:b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##                                 Value Estimated p-value</a:t>
            </a:r>
            <a:b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</a:b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## Pearson's r                 0.2503677                 0</a:t>
            </a:r>
            <a:b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</a:b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## Spearman's rank correlation 0.2674683                 0</a:t>
            </a:r>
            <a:b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</a:b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## With 500 permutations, we are 95% confident that:</a:t>
            </a:r>
            <a:b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</a:b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##  the p-value of Pearson's correlation (r) is between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0 and 0.007 </a:t>
            </a:r>
            <a:b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##  the p-value of Spearman's rank correlation is between 0 and 0.007 </a:t>
            </a:r>
            <a:b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## Note:  If 0.05 is in this range, increase the permutations= argument.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2534FE6-452A-B224-1360-F903C682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98663" cy="883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Assocation</a:t>
            </a:r>
            <a:r>
              <a:rPr lang="en-US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79351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218F-4857-C85E-3179-5C70F352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949"/>
            <a:ext cx="9144000" cy="2387600"/>
          </a:xfrm>
        </p:spPr>
        <p:txBody>
          <a:bodyPr anchor="ctr"/>
          <a:lstStyle/>
          <a:p>
            <a:r>
              <a:rPr lang="en-US" dirty="0"/>
              <a:t>Contents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90187-A93C-9097-A5FF-483AD33D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2134"/>
            <a:ext cx="9921766" cy="276723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3AB1-1010-020D-37F5-D8EC2FED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B5A97BC9-2940-1A40-2CA9-8D6B1C2A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745" y="0"/>
            <a:ext cx="2291255" cy="506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A0F73-43B4-519C-7D4D-5A8BCE98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8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6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218F-4857-C85E-3179-5C70F352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949"/>
            <a:ext cx="9144000" cy="2387600"/>
          </a:xfrm>
        </p:spPr>
        <p:txBody>
          <a:bodyPr anchor="ctr"/>
          <a:lstStyle/>
          <a:p>
            <a:r>
              <a:rPr lang="en-US" dirty="0"/>
              <a:t>Contents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90187-A93C-9097-A5FF-483AD33D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2134"/>
            <a:ext cx="9921766" cy="2767232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sz="3200" dirty="0"/>
              <a:t>Introduction of the data</a:t>
            </a:r>
          </a:p>
          <a:p>
            <a:pPr marL="457200" indent="-457200" algn="l">
              <a:buAutoNum type="arabicPeriod"/>
            </a:pPr>
            <a:r>
              <a:rPr lang="en-US" sz="3200" dirty="0"/>
              <a:t>Data Exploration</a:t>
            </a:r>
          </a:p>
          <a:p>
            <a:pPr marL="457200" indent="-457200" algn="l">
              <a:buAutoNum type="arabicPeriod"/>
            </a:pPr>
            <a:r>
              <a:rPr lang="en-US" sz="3200" dirty="0"/>
              <a:t>Methods</a:t>
            </a:r>
          </a:p>
          <a:p>
            <a:pPr marL="457200" indent="-457200" algn="l">
              <a:buAutoNum type="arabicPeriod"/>
            </a:pPr>
            <a:r>
              <a:rPr lang="en-US" sz="3200" dirty="0"/>
              <a:t>Results</a:t>
            </a:r>
          </a:p>
          <a:p>
            <a:pPr marL="457200" indent="-457200" algn="l">
              <a:buAutoNum type="arabicPeriod"/>
            </a:pPr>
            <a:r>
              <a:rPr lang="en-US" sz="3200" dirty="0"/>
              <a:t>Summary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3AB1-1010-020D-37F5-D8EC2FED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449-E7C9-7146-9A22-51587CFE7FBB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B5A97BC9-2940-1A40-2CA9-8D6B1C2A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745" y="0"/>
            <a:ext cx="2291255" cy="506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A0F73-43B4-519C-7D4D-5A8BCE98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8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5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Consolas</vt:lpstr>
      <vt:lpstr>Times New Roman</vt:lpstr>
      <vt:lpstr>Office Theme</vt:lpstr>
      <vt:lpstr>STA 9750</vt:lpstr>
      <vt:lpstr>Contents</vt:lpstr>
      <vt:lpstr>Box Plot analysis and visualization</vt:lpstr>
      <vt:lpstr>Assocation Analysis</vt:lpstr>
      <vt:lpstr>Contents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 9750</dc:title>
  <dc:creator>Areum Jung</dc:creator>
  <cp:lastModifiedBy>Marc Packles</cp:lastModifiedBy>
  <cp:revision>3</cp:revision>
  <dcterms:created xsi:type="dcterms:W3CDTF">2022-12-11T15:21:50Z</dcterms:created>
  <dcterms:modified xsi:type="dcterms:W3CDTF">2022-12-11T20:28:19Z</dcterms:modified>
</cp:coreProperties>
</file>