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0" r:id="rId3"/>
    <p:sldId id="257" r:id="rId4"/>
    <p:sldId id="291" r:id="rId5"/>
    <p:sldId id="260" r:id="rId6"/>
    <p:sldId id="292" r:id="rId7"/>
    <p:sldId id="293" r:id="rId8"/>
    <p:sldId id="294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Fira Sans" panose="020B0503050000020004" pitchFamily="34" charset="0"/>
      <p:regular r:id="rId43"/>
      <p:bold r:id="rId44"/>
      <p:italic r:id="rId45"/>
      <p:boldItalic r:id="rId46"/>
    </p:embeddedFont>
    <p:embeddedFont>
      <p:font typeface="Fira Sans Extra Condensed" panose="020B0503050000020004" pitchFamily="34" charset="0"/>
      <p:regular r:id="rId47"/>
      <p:bold r:id="rId48"/>
      <p:italic r:id="rId49"/>
      <p:boldItalic r:id="rId50"/>
    </p:embeddedFont>
    <p:embeddedFont>
      <p:font typeface="Fira Sans Extra Condensed Medium" panose="020B0604020202020204" charset="0"/>
      <p:regular r:id="rId51"/>
      <p:bold r:id="rId52"/>
      <p:italic r:id="rId53"/>
      <p:boldItalic r:id="rId54"/>
    </p:embeddedFont>
    <p:embeddedFont>
      <p:font typeface="Fira Sans Extra Condensed SemiBold" panose="020B0604020202020204" charset="0"/>
      <p:regular r:id="rId55"/>
      <p:bold r:id="rId56"/>
      <p:italic r:id="rId57"/>
      <p:boldItalic r:id="rId58"/>
    </p:embeddedFont>
    <p:embeddedFont>
      <p:font typeface="Lato Light" panose="020F0502020204030203" pitchFamily="3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63" Type="http://schemas.openxmlformats.org/officeDocument/2006/relationships/font" Target="fonts/font2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font" Target="fonts/font28.fntdata"/><Relationship Id="rId5" Type="http://schemas.openxmlformats.org/officeDocument/2006/relationships/slide" Target="slides/slide4.xml"/><Relationship Id="rId61" Type="http://schemas.openxmlformats.org/officeDocument/2006/relationships/font" Target="fonts/font2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font" Target="fonts/font2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font" Target="fonts/font12.fntdata"/><Relationship Id="rId5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c73459845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c73459845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c73459845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c73459845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c73459845_0_2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c73459845_0_2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c73459845_0_2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c73459845_0_2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c73459845_0_3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c73459845_0_3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9c73459845_0_3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9c73459845_0_3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9c73459845_0_4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9c73459845_0_4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19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9c73459845_0_5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9c73459845_0_5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9c73459845_0_5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9c73459845_0_5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200723" y="1629549"/>
            <a:ext cx="4733568" cy="2003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Assessing Maternal Health Risk using ML</a:t>
            </a:r>
            <a:endParaRPr sz="4400"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health care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sz="36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60%</a:t>
            </a:r>
            <a:endParaRPr sz="36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36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avLst/>
            <a:gdLst/>
            <a:ahLst/>
            <a:cxnLst/>
            <a:rect l="l" t="t" r="r" b="b"/>
            <a:pathLst>
              <a:path w="68623" h="36071" extrusionOk="0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avLst/>
            <a:gdLst/>
            <a:ahLst/>
            <a:cxnLst/>
            <a:rect l="l" t="t" r="r" b="b"/>
            <a:pathLst>
              <a:path w="34353" h="61291" extrusionOk="0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avLst/>
            <a:gdLst/>
            <a:ahLst/>
            <a:cxnLst/>
            <a:rect l="l" t="t" r="r" b="b"/>
            <a:pathLst>
              <a:path w="66821" h="35485" extrusionOk="0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avLst/>
            <a:gdLst/>
            <a:ahLst/>
            <a:cxnLst/>
            <a:rect l="l" t="t" r="r" b="b"/>
            <a:pathLst>
              <a:path w="34144" h="63260" extrusionOk="0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sz="18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18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8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18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84650"/>
            <a:ext cx="3056381" cy="193071"/>
          </a:xfrm>
          <a:custGeom>
            <a:avLst/>
            <a:gdLst/>
            <a:ahLst/>
            <a:cxnLst/>
            <a:rect l="l" t="t" r="r" b="b"/>
            <a:pathLst>
              <a:path w="26075" h="3150" extrusionOk="0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50" y="1271000"/>
            <a:ext cx="665587" cy="193125"/>
          </a:xfrm>
          <a:custGeom>
            <a:avLst/>
            <a:gdLst/>
            <a:ahLst/>
            <a:cxnLst/>
            <a:rect l="l" t="t" r="r" b="b"/>
            <a:pathLst>
              <a:path w="20345" h="3151" extrusionOk="0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avLst/>
            <a:gdLst/>
            <a:ahLst/>
            <a:cxnLst/>
            <a:rect l="l" t="t" r="r" b="b"/>
            <a:pathLst>
              <a:path w="50411" h="4521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avLst/>
            <a:gdLst/>
            <a:ahLst/>
            <a:cxnLst/>
            <a:rect l="l" t="t" r="r" b="b"/>
            <a:pathLst>
              <a:path w="31302" h="3150" extrusionOk="0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avLst/>
            <a:gdLst/>
            <a:ahLst/>
            <a:cxnLst/>
            <a:rect l="l" t="t" r="r" b="b"/>
            <a:pathLst>
              <a:path w="50411" h="4520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avLst/>
            <a:gdLst/>
            <a:ahLst/>
            <a:cxnLst/>
            <a:rect l="l" t="t" r="r" b="b"/>
            <a:pathLst>
              <a:path w="13904" h="3150" extrusionOk="0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8" name="Google Shape;538;p26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name="adj1" fmla="val 520356"/>
              <a:gd name="adj2" fmla="val 12783427"/>
              <a:gd name="adj3" fmla="val 140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name="adj1" fmla="val 18575670"/>
              <a:gd name="adj2" fmla="val 16218843"/>
              <a:gd name="adj3" fmla="val 133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name="adj1" fmla="val 520356"/>
              <a:gd name="adj2" fmla="val 14627710"/>
              <a:gd name="adj3" fmla="val 1385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name="adj" fmla="val 13327"/>
            </a:avLst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name="adj1" fmla="val 18575670"/>
              <a:gd name="adj2" fmla="val 16218843"/>
              <a:gd name="adj3" fmla="val 1339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323727" y="943366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26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26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26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8" name="Google Shape;568;p26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name="adj1" fmla="val 7347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9" name="Google Shape;569;p26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name="adj1" fmla="val 3050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0" name="Google Shape;570;p26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name="adj1" fmla="val 287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1" name="Google Shape;571;p26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481050" y="1171962"/>
            <a:ext cx="4367975" cy="1714325"/>
          </a:xfrm>
          <a:custGeom>
            <a:avLst/>
            <a:gdLst/>
            <a:ahLst/>
            <a:cxnLst/>
            <a:rect l="l" t="t" r="r" b="b"/>
            <a:pathLst>
              <a:path w="174719" h="68573" extrusionOk="0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25" name="Google Shape;625;p28"/>
          <p:cNvSpPr/>
          <p:nvPr/>
        </p:nvSpPr>
        <p:spPr>
          <a:xfrm>
            <a:off x="484125" y="1188826"/>
            <a:ext cx="4357550" cy="1694375"/>
          </a:xfrm>
          <a:custGeom>
            <a:avLst/>
            <a:gdLst/>
            <a:ahLst/>
            <a:cxnLst/>
            <a:rect l="l" t="t" r="r" b="b"/>
            <a:pathLst>
              <a:path w="174302" h="67775" extrusionOk="0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6" name="Google Shape;626;p28"/>
          <p:cNvSpPr/>
          <p:nvPr/>
        </p:nvSpPr>
        <p:spPr>
          <a:xfrm>
            <a:off x="474875" y="1652225"/>
            <a:ext cx="4367400" cy="1234050"/>
          </a:xfrm>
          <a:custGeom>
            <a:avLst/>
            <a:gdLst/>
            <a:ahLst/>
            <a:cxnLst/>
            <a:rect l="l" t="t" r="r" b="b"/>
            <a:pathLst>
              <a:path w="174696" h="49362" extrusionOk="0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7" name="Google Shape;627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28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2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28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8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28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28"/>
          <p:cNvSpPr/>
          <p:nvPr/>
        </p:nvSpPr>
        <p:spPr>
          <a:xfrm>
            <a:off x="474875" y="2301275"/>
            <a:ext cx="4375550" cy="585000"/>
          </a:xfrm>
          <a:custGeom>
            <a:avLst/>
            <a:gdLst/>
            <a:ahLst/>
            <a:cxnLst/>
            <a:rect l="l" t="t" r="r" b="b"/>
            <a:pathLst>
              <a:path w="175022" h="23400" extrusionOk="0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0210-0BEA-9D6C-7973-E5FF5D50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3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29"/>
            <p:cNvSpPr/>
            <p:nvPr/>
          </p:nvSpPr>
          <p:spPr>
            <a:xfrm>
              <a:off x="5059672" y="3707112"/>
              <a:ext cx="870185" cy="168021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65863" y="2825244"/>
              <a:ext cx="2423414" cy="1582596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933652" y="4070729"/>
              <a:ext cx="652580" cy="414262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244548" y="3925994"/>
              <a:ext cx="336344" cy="15870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924753" y="3819372"/>
              <a:ext cx="166017" cy="162091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716297" y="3837696"/>
              <a:ext cx="318795" cy="21922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36283" y="4074572"/>
              <a:ext cx="133729" cy="201271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242268" y="3241466"/>
              <a:ext cx="157368" cy="212902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515035" y="4425845"/>
              <a:ext cx="275827" cy="180466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164481" y="3628802"/>
              <a:ext cx="137024" cy="196181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066601" y="3895378"/>
              <a:ext cx="109075" cy="115759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995860" y="2826822"/>
              <a:ext cx="153058" cy="82967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14066" y="3098399"/>
              <a:ext cx="68151" cy="5895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033121" y="4037796"/>
              <a:ext cx="126712" cy="41929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277351" y="4512782"/>
              <a:ext cx="73977" cy="49564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93013" y="3756803"/>
              <a:ext cx="48308" cy="6517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128383" y="4040252"/>
              <a:ext cx="75256" cy="3901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53081" y="3531838"/>
              <a:ext cx="39879" cy="4777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148712" y="3733936"/>
              <a:ext cx="44498" cy="4951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698469" y="4213401"/>
              <a:ext cx="43586" cy="40745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303300" y="3864736"/>
              <a:ext cx="38879" cy="40618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334853" y="2890383"/>
              <a:ext cx="47705" cy="21276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208523" y="3958456"/>
              <a:ext cx="45778" cy="2047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91275" y="2760664"/>
              <a:ext cx="1902032" cy="193537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4152" y="2949058"/>
              <a:ext cx="125594" cy="48648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308917" y="3554577"/>
              <a:ext cx="155088" cy="57568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7721" y="3602652"/>
              <a:ext cx="97115" cy="37641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584995" y="2962063"/>
              <a:ext cx="76271" cy="3284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554486" y="3620887"/>
              <a:ext cx="34848" cy="22561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672268" y="4634230"/>
              <a:ext cx="36878" cy="19966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397898" y="3623979"/>
              <a:ext cx="33053" cy="19482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599530" y="4000079"/>
              <a:ext cx="27875" cy="27257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979091" y="2913950"/>
              <a:ext cx="32303" cy="1929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174646" y="3964768"/>
              <a:ext cx="29494" cy="18998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384617" y="3239888"/>
              <a:ext cx="27111" cy="2148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43366" y="3272795"/>
              <a:ext cx="31538" cy="64223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54616" y="3377687"/>
              <a:ext cx="55177" cy="231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881475" y="3383999"/>
              <a:ext cx="29758" cy="19138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63814" y="3315004"/>
              <a:ext cx="26434" cy="19431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29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59963" y="2952548"/>
            <a:ext cx="2247088" cy="492627"/>
            <a:chOff x="1188563" y="2914448"/>
            <a:chExt cx="2247088" cy="492627"/>
          </a:xfrm>
        </p:grpSpPr>
        <p:sp>
          <p:nvSpPr>
            <p:cNvPr id="766" name="Google Shape;766;p29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67" name="Google Shape;767;p29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8" name="Google Shape;768;p29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959963" y="4016450"/>
            <a:ext cx="2663838" cy="401500"/>
            <a:chOff x="1188563" y="3978350"/>
            <a:chExt cx="2663838" cy="401500"/>
          </a:xfrm>
        </p:grpSpPr>
        <p:sp>
          <p:nvSpPr>
            <p:cNvPr id="770" name="Google Shape;770;p29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2" name="Google Shape;772;p29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29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5" name="Google Shape;775;p29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6" name="Google Shape;776;p29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29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9" name="Google Shape;779;p29"/>
            <p:cNvCxnSpPr>
              <a:endCxn id="778" idx="1"/>
            </p:cNvCxnSpPr>
            <p:nvPr/>
          </p:nvCxnSpPr>
          <p:spPr>
            <a:xfrm rot="10800000" flipH="1">
              <a:off x="5485538" y="3058597"/>
              <a:ext cx="1075500" cy="16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0" name="Google Shape;780;p29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29"/>
          <p:cNvGrpSpPr/>
          <p:nvPr/>
        </p:nvGrpSpPr>
        <p:grpSpPr>
          <a:xfrm>
            <a:off x="2591340" y="2217896"/>
            <a:ext cx="881709" cy="225207"/>
            <a:chOff x="2299508" y="1876230"/>
            <a:chExt cx="1107118" cy="282817"/>
          </a:xfrm>
        </p:grpSpPr>
        <p:sp>
          <p:nvSpPr>
            <p:cNvPr id="782" name="Google Shape;782;p29"/>
            <p:cNvSpPr/>
            <p:nvPr/>
          </p:nvSpPr>
          <p:spPr>
            <a:xfrm>
              <a:off x="2299508" y="1938426"/>
              <a:ext cx="1107118" cy="220620"/>
            </a:xfrm>
            <a:custGeom>
              <a:avLst/>
              <a:gdLst/>
              <a:ahLst/>
              <a:cxnLst/>
              <a:rect l="l" t="t" r="r" b="b"/>
              <a:pathLst>
                <a:path w="24351" h="7573" extrusionOk="0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299508" y="1876230"/>
              <a:ext cx="1107118" cy="123464"/>
            </a:xfrm>
            <a:custGeom>
              <a:avLst/>
              <a:gdLst/>
              <a:ahLst/>
              <a:cxnLst/>
              <a:rect l="l" t="t" r="r" b="b"/>
              <a:pathLst>
                <a:path w="24351" h="4238" extrusionOk="0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29"/>
            <p:cNvSpPr/>
            <p:nvPr/>
          </p:nvSpPr>
          <p:spPr>
            <a:xfrm>
              <a:off x="3662983" y="1814729"/>
              <a:ext cx="1107118" cy="344306"/>
            </a:xfrm>
            <a:custGeom>
              <a:avLst/>
              <a:gdLst/>
              <a:ahLst/>
              <a:cxnLst/>
              <a:rect l="l" t="t" r="r" b="b"/>
              <a:pathLst>
                <a:path w="24351" h="7573" extrusionOk="0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662983" y="1717659"/>
              <a:ext cx="1107118" cy="192681"/>
            </a:xfrm>
            <a:custGeom>
              <a:avLst/>
              <a:gdLst/>
              <a:ahLst/>
              <a:cxnLst/>
              <a:rect l="l" t="t" r="r" b="b"/>
              <a:pathLst>
                <a:path w="24351" h="4238" extrusionOk="0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29"/>
            <p:cNvSpPr/>
            <p:nvPr/>
          </p:nvSpPr>
          <p:spPr>
            <a:xfrm>
              <a:off x="5202312" y="1663100"/>
              <a:ext cx="1105618" cy="495932"/>
            </a:xfrm>
            <a:custGeom>
              <a:avLst/>
              <a:gdLst/>
              <a:ahLst/>
              <a:cxnLst/>
              <a:rect l="l" t="t" r="r" b="b"/>
              <a:pathLst>
                <a:path w="24318" h="10908" extrusionOk="0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200766" y="1567531"/>
              <a:ext cx="1107164" cy="191135"/>
            </a:xfrm>
            <a:custGeom>
              <a:avLst/>
              <a:gdLst/>
              <a:ahLst/>
              <a:cxnLst/>
              <a:rect l="l" t="t" r="r" b="b"/>
              <a:pathLst>
                <a:path w="24352" h="4204" extrusionOk="0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29"/>
            <p:cNvSpPr/>
            <p:nvPr/>
          </p:nvSpPr>
          <p:spPr>
            <a:xfrm>
              <a:off x="6675286" y="1587218"/>
              <a:ext cx="1105618" cy="571813"/>
            </a:xfrm>
            <a:custGeom>
              <a:avLst/>
              <a:gdLst/>
              <a:ahLst/>
              <a:cxnLst/>
              <a:rect l="l" t="t" r="r" b="b"/>
              <a:pathLst>
                <a:path w="24318" h="12577" extrusionOk="0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673786" y="1490148"/>
              <a:ext cx="1107118" cy="192635"/>
            </a:xfrm>
            <a:custGeom>
              <a:avLst/>
              <a:gdLst/>
              <a:ahLst/>
              <a:cxnLst/>
              <a:rect l="l" t="t" r="r" b="b"/>
              <a:pathLst>
                <a:path w="24351" h="4237" extrusionOk="0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2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2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9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2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9"/>
          <p:cNvSpPr/>
          <p:nvPr/>
        </p:nvSpPr>
        <p:spPr>
          <a:xfrm>
            <a:off x="6190248" y="1263990"/>
            <a:ext cx="320054" cy="26669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0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0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30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30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30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2343283" y="1613888"/>
            <a:ext cx="4457433" cy="940800"/>
            <a:chOff x="2571883" y="1366213"/>
            <a:chExt cx="4457433" cy="940800"/>
          </a:xfrm>
        </p:grpSpPr>
        <p:sp>
          <p:nvSpPr>
            <p:cNvPr id="841" name="Google Shape;841;p30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name="adj1" fmla="val 16091856"/>
                <a:gd name="adj2" fmla="val 21216322"/>
                <a:gd name="adj3" fmla="val 1012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name="adj1" fmla="val 16091856"/>
                <a:gd name="adj2" fmla="val 10732847"/>
                <a:gd name="adj3" fmla="val 927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name="adj1" fmla="val 16091856"/>
                <a:gd name="adj2" fmla="val 7198756"/>
                <a:gd name="adj3" fmla="val 93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30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name="adj" fmla="val 861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30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 and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4411434" y="3945195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5611971" y="2545200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avLst/>
            <a:gdLst/>
            <a:ahLst/>
            <a:cxnLst/>
            <a:rect l="l" t="t" r="r" b="b"/>
            <a:pathLst>
              <a:path w="20039" h="20027" extrusionOk="0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avLst/>
            <a:gdLst/>
            <a:ahLst/>
            <a:cxnLst/>
            <a:rect l="l" t="t" r="r" b="b"/>
            <a:pathLst>
              <a:path w="20027" h="20027" extrusionOk="0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avLst/>
            <a:gdLst/>
            <a:ahLst/>
            <a:cxnLst/>
            <a:rect l="l" t="t" r="r" b="b"/>
            <a:pathLst>
              <a:path w="20027" h="20040" extrusionOk="0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name="adj1" fmla="val 16200000"/>
              <a:gd name="adj2" fmla="val 4359177"/>
            </a:avLst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name="adj1" fmla="val 16200000"/>
              <a:gd name="adj2" fmla="val 9118718"/>
            </a:avLst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33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name="adj1" fmla="val 16200000"/>
              <a:gd name="adj2" fmla="val 13853038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3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984" name="Google Shape;984;p33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33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6" name="Google Shape;986;p33"/>
            <p:cNvSpPr/>
            <p:nvPr/>
          </p:nvSpPr>
          <p:spPr>
            <a:xfrm>
              <a:off x="8047675" y="2055994"/>
              <a:ext cx="639131" cy="639131"/>
            </a:xfrm>
            <a:custGeom>
              <a:avLst/>
              <a:gdLst/>
              <a:ahLst/>
              <a:cxnLst/>
              <a:rect l="l" t="t" r="r" b="b"/>
              <a:pathLst>
                <a:path w="27931" h="27931" extrusionOk="0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988" name="Google Shape;988;p33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33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90" name="Google Shape;990;p33"/>
            <p:cNvSpPr/>
            <p:nvPr/>
          </p:nvSpPr>
          <p:spPr>
            <a:xfrm>
              <a:off x="8046978" y="2944228"/>
              <a:ext cx="639789" cy="640109"/>
            </a:xfrm>
            <a:custGeom>
              <a:avLst/>
              <a:gdLst/>
              <a:ahLst/>
              <a:cxnLst/>
              <a:rect l="l" t="t" r="r" b="b"/>
              <a:pathLst>
                <a:path w="27914" h="27931" extrusionOk="0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33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33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94" name="Google Shape;994;p33"/>
            <p:cNvSpPr/>
            <p:nvPr/>
          </p:nvSpPr>
          <p:spPr>
            <a:xfrm>
              <a:off x="8030999" y="3820304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33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3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name="adj1" fmla="val 4612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3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3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3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33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57199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586361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715524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8185561" y="4243074"/>
            <a:ext cx="365746" cy="357979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3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33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3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3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33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33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3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33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4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34"/>
            <p:cNvSpPr/>
            <p:nvPr/>
          </p:nvSpPr>
          <p:spPr>
            <a:xfrm>
              <a:off x="2715524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2" name="Google Shape;1042;p34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34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7" name="Google Shape;1057;p34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34"/>
            <p:cNvSpPr/>
            <p:nvPr/>
          </p:nvSpPr>
          <p:spPr>
            <a:xfrm>
              <a:off x="457199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01901" y="4224712"/>
              <a:ext cx="366364" cy="347563"/>
            </a:xfrm>
            <a:custGeom>
              <a:avLst/>
              <a:gdLst/>
              <a:ahLst/>
              <a:cxnLst/>
              <a:rect l="l" t="t" r="r" b="b"/>
              <a:pathLst>
                <a:path w="12666" h="12016" extrusionOk="0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34"/>
            <p:cNvSpPr/>
            <p:nvPr/>
          </p:nvSpPr>
          <p:spPr>
            <a:xfrm>
              <a:off x="1586361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34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742" extrusionOk="0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1" extrusionOk="0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742" extrusionOk="0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868" extrusionOk="0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2899" extrusionOk="0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2868" extrusionOk="0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584" extrusionOk="0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0" name="Google Shape;1070;p34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34"/>
            <p:cNvSpPr/>
            <p:nvPr/>
          </p:nvSpPr>
          <p:spPr>
            <a:xfrm>
              <a:off x="3409474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34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34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34"/>
            <p:cNvSpPr/>
            <p:nvPr/>
          </p:nvSpPr>
          <p:spPr>
            <a:xfrm rot="5400000" flipH="1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 rot="5400000" flipH="1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 rot="5400000" flipH="1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 rot="5400000" flipH="1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 rot="5400000" flipH="1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 rot="5400000" flipH="1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 rot="5400000" flipH="1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 rot="5400000" flipH="1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 rot="5400000" flipH="1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 rot="5400000" flipH="1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4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34"/>
            <p:cNvSpPr/>
            <p:nvPr/>
          </p:nvSpPr>
          <p:spPr>
            <a:xfrm rot="5400000" flipH="1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 rot="5400000" flipH="1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 rot="5400000" flipH="1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 rot="5400000" flipH="1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 rot="5400000" flipH="1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 rot="5400000" flipH="1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 rot="5400000" flipH="1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 rot="5400000" flipH="1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 rot="5400000" flipH="1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 rot="5400000" flipH="1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34"/>
            <p:cNvSpPr/>
            <p:nvPr/>
          </p:nvSpPr>
          <p:spPr>
            <a:xfrm rot="5400000" flipH="1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 rot="5400000" flipH="1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rot="5400000" flipH="1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rot="5400000" flipH="1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rot="5400000" flipH="1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rot="5400000" flipH="1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rot="5400000" flipH="1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rot="5400000" flipH="1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rot="5400000" flipH="1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rot="5400000" flipH="1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34"/>
            <p:cNvSpPr/>
            <p:nvPr/>
          </p:nvSpPr>
          <p:spPr>
            <a:xfrm rot="5400000" flipH="1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rot="5400000" flipH="1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rot="5400000" flipH="1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rot="5400000" flipH="1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rot="5400000" flipH="1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rot="5400000" flipH="1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rot="5400000" flipH="1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rot="5400000" flipH="1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rot="5400000" flipH="1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rot="5400000" flipH="1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724525" y="3615071"/>
            <a:ext cx="3962271" cy="25163"/>
          </a:xfrm>
          <a:custGeom>
            <a:avLst/>
            <a:gdLst/>
            <a:ahLst/>
            <a:cxnLst/>
            <a:rect l="l" t="t" r="r" b="b"/>
            <a:pathLst>
              <a:path w="22899" h="167" extrusionOk="0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4724525" y="3387394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724525" y="3159566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724525" y="2931738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4724525" y="2704061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4724525" y="2476234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4724525" y="2248406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724525" y="1792750"/>
            <a:ext cx="3962271" cy="25163"/>
          </a:xfrm>
          <a:custGeom>
            <a:avLst/>
            <a:gdLst/>
            <a:ahLst/>
            <a:cxnLst/>
            <a:rect l="l" t="t" r="r" b="b"/>
            <a:pathLst>
              <a:path w="22899" h="167" extrusionOk="0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4724525" y="2020578"/>
            <a:ext cx="3962271" cy="25012"/>
          </a:xfrm>
          <a:custGeom>
            <a:avLst/>
            <a:gdLst/>
            <a:ahLst/>
            <a:cxnLst/>
            <a:rect l="l" t="t" r="r" b="b"/>
            <a:pathLst>
              <a:path w="22899" h="166" extrusionOk="0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724525" y="1565073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989603" y="2501103"/>
            <a:ext cx="594333" cy="1126788"/>
          </a:xfrm>
          <a:custGeom>
            <a:avLst/>
            <a:gdLst/>
            <a:ahLst/>
            <a:cxnLst/>
            <a:rect l="l" t="t" r="r" b="b"/>
            <a:pathLst>
              <a:path w="2341" h="9072" extrusionOk="0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5912978" y="2729066"/>
            <a:ext cx="594368" cy="898810"/>
          </a:xfrm>
          <a:custGeom>
            <a:avLst/>
            <a:gdLst/>
            <a:ahLst/>
            <a:cxnLst/>
            <a:rect l="l" t="t" r="r" b="b"/>
            <a:pathLst>
              <a:path w="2341" h="12095" extrusionOk="0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6836908" y="2951951"/>
            <a:ext cx="594333" cy="675909"/>
          </a:xfrm>
          <a:custGeom>
            <a:avLst/>
            <a:gdLst/>
            <a:ahLst/>
            <a:cxnLst/>
            <a:rect l="l" t="t" r="r" b="b"/>
            <a:pathLst>
              <a:path w="2341" h="6048" extrusionOk="0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7760561" y="3159569"/>
            <a:ext cx="594091" cy="468304"/>
          </a:xfrm>
          <a:custGeom>
            <a:avLst/>
            <a:gdLst/>
            <a:ahLst/>
            <a:cxnLst/>
            <a:rect l="l" t="t" r="r" b="b"/>
            <a:pathLst>
              <a:path w="2340" h="7560" extrusionOk="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724525" y="1337400"/>
            <a:ext cx="3962271" cy="24862"/>
          </a:xfrm>
          <a:custGeom>
            <a:avLst/>
            <a:gdLst/>
            <a:ahLst/>
            <a:cxnLst/>
            <a:rect l="l" t="t" r="r" b="b"/>
            <a:pathLst>
              <a:path w="22899" h="165" extrusionOk="0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4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0"/>
                  <a:gd name="adj2" fmla="val 1235710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2335545"/>
                  <a:gd name="adj2" fmla="val 1670103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name="adj1" fmla="val 16667231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31029"/>
                  <a:gd name="adj2" fmla="val 10844945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0792297"/>
                  <a:gd name="adj2" fmla="val 1670103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name="adj1" fmla="val 14917050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0"/>
                  <a:gd name="adj2" fmla="val 933867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9294387"/>
                  <a:gd name="adj2" fmla="val 1851217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name="adj1" fmla="val 12199043"/>
                  <a:gd name="adj2" fmla="val 733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7687988"/>
                <a:gd name="adj2" fmla="val 1851217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12199043"/>
                <a:gd name="adj2" fmla="val 733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name="adj1" fmla="val 0"/>
                <a:gd name="adj2" fmla="val 789258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6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6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6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3356524" y="2859841"/>
            <a:ext cx="365764" cy="353563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6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36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36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6"/>
          <p:cNvSpPr/>
          <p:nvPr/>
        </p:nvSpPr>
        <p:spPr>
          <a:xfrm rot="10800000" flipH="1">
            <a:off x="6755609" y="1433536"/>
            <a:ext cx="1655100" cy="1655100"/>
          </a:xfrm>
          <a:prstGeom prst="blockArc">
            <a:avLst>
              <a:gd name="adj1" fmla="val 750166"/>
              <a:gd name="adj2" fmla="val 16195235"/>
              <a:gd name="adj3" fmla="val 11901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6"/>
          <p:cNvSpPr/>
          <p:nvPr/>
        </p:nvSpPr>
        <p:spPr>
          <a:xfrm rot="10800000" flipH="1">
            <a:off x="6950507" y="1628339"/>
            <a:ext cx="1265400" cy="1265400"/>
          </a:xfrm>
          <a:prstGeom prst="blockArc">
            <a:avLst>
              <a:gd name="adj1" fmla="val 1792184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6"/>
          <p:cNvSpPr/>
          <p:nvPr/>
        </p:nvSpPr>
        <p:spPr>
          <a:xfrm rot="10800000" flipH="1">
            <a:off x="6560824" y="1239533"/>
            <a:ext cx="2043900" cy="2043600"/>
          </a:xfrm>
          <a:prstGeom prst="blockArc">
            <a:avLst>
              <a:gd name="adj1" fmla="val 6064074"/>
              <a:gd name="adj2" fmla="val 16196780"/>
              <a:gd name="adj3" fmla="val 9536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38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8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8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8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8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8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8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8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38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8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8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8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8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sz="18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400$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800$</a:t>
            </a:r>
            <a:endParaRPr sz="18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500$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8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name="adj1" fmla="val 16091856"/>
              <a:gd name="adj2" fmla="val 5461101"/>
              <a:gd name="adj3" fmla="val 99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8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name="adj1" fmla="val 11824180"/>
              <a:gd name="adj2" fmla="val 5461101"/>
              <a:gd name="adj3" fmla="val 992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8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name="adj1" fmla="val 9420965"/>
              <a:gd name="adj2" fmla="val 5461101"/>
              <a:gd name="adj3" fmla="val 9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2646677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820077" y="1165250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Factors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92275" y="1793675"/>
            <a:ext cx="1281474" cy="91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day in 2020, almost 800 women died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819426" y="179362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maternal death occurred almost every two minutes in 2020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4014145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04EAFC-E61E-D032-AFDE-8BCEBC97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77" y="1085851"/>
            <a:ext cx="4103823" cy="39321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9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9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9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9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9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39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39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39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39"/>
          <p:cNvCxnSpPr>
            <a:stCxn id="1365" idx="1"/>
            <a:endCxn id="1362" idx="6"/>
          </p:cNvCxnSpPr>
          <p:nvPr/>
        </p:nvCxnSpPr>
        <p:spPr>
          <a:xfrm rot="5400000" flipH="1">
            <a:off x="2967359" y="1354801"/>
            <a:ext cx="981900" cy="1071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9" name="Google Shape;1369;p39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39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39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39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39"/>
          <p:cNvCxnSpPr>
            <a:stCxn id="1365" idx="5"/>
            <a:endCxn id="1359" idx="2"/>
          </p:cNvCxnSpPr>
          <p:nvPr/>
        </p:nvCxnSpPr>
        <p:spPr>
          <a:xfrm rot="-5400000" flipH="1">
            <a:off x="5293391" y="3394333"/>
            <a:ext cx="870300" cy="11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39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9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39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39"/>
          <p:cNvSpPr/>
          <p:nvPr/>
        </p:nvSpPr>
        <p:spPr>
          <a:xfrm>
            <a:off x="6430003" y="422695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39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39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39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9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39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40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40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1" name="Google Shape;1421;p40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40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40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40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40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40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0"/>
          <p:cNvSpPr/>
          <p:nvPr/>
        </p:nvSpPr>
        <p:spPr>
          <a:xfrm rot="10800000" flipH="1">
            <a:off x="445806" y="1188783"/>
            <a:ext cx="3532795" cy="3532795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0"/>
          <p:cNvSpPr/>
          <p:nvPr/>
        </p:nvSpPr>
        <p:spPr>
          <a:xfrm rot="10800000" flipH="1">
            <a:off x="1011724" y="1754701"/>
            <a:ext cx="2400959" cy="2400959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0"/>
          <p:cNvSpPr/>
          <p:nvPr/>
        </p:nvSpPr>
        <p:spPr>
          <a:xfrm rot="10800000" flipH="1">
            <a:off x="1294423" y="2037400"/>
            <a:ext cx="1835559" cy="1835559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0"/>
          <p:cNvSpPr/>
          <p:nvPr/>
        </p:nvSpPr>
        <p:spPr>
          <a:xfrm rot="10800000" flipH="1">
            <a:off x="729187" y="1473177"/>
            <a:ext cx="2964900" cy="2964600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40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40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3303522" y="1624725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3303534" y="2236487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3303534" y="2852575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3303534" y="3466475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3303534" y="4089462"/>
            <a:ext cx="1260648" cy="326563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2" name="Google Shape;1462;p41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2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42"/>
          <p:cNvSpPr/>
          <p:nvPr/>
        </p:nvSpPr>
        <p:spPr>
          <a:xfrm>
            <a:off x="545078" y="2792365"/>
            <a:ext cx="400339" cy="1592791"/>
          </a:xfrm>
          <a:custGeom>
            <a:avLst/>
            <a:gdLst/>
            <a:ahLst/>
            <a:cxnLst/>
            <a:rect l="l" t="t" r="r" b="b"/>
            <a:pathLst>
              <a:path w="2237" h="7851" extrusionOk="0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1799475" y="2527400"/>
            <a:ext cx="400150" cy="1857546"/>
          </a:xfrm>
          <a:custGeom>
            <a:avLst/>
            <a:gdLst/>
            <a:ahLst/>
            <a:cxnLst/>
            <a:rect l="l" t="t" r="r" b="b"/>
            <a:pathLst>
              <a:path w="1832" h="9156" extrusionOk="0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1141140" y="3561302"/>
            <a:ext cx="400160" cy="823683"/>
          </a:xfrm>
          <a:custGeom>
            <a:avLst/>
            <a:gdLst/>
            <a:ahLst/>
            <a:cxnLst/>
            <a:rect l="l" t="t" r="r" b="b"/>
            <a:pathLst>
              <a:path w="2236" h="4060" extrusionOk="0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2"/>
          <p:cNvSpPr/>
          <p:nvPr/>
        </p:nvSpPr>
        <p:spPr>
          <a:xfrm>
            <a:off x="2426865" y="2910445"/>
            <a:ext cx="400160" cy="1474514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2"/>
          <p:cNvSpPr txBox="1">
            <a:spLocks noGrp="1"/>
          </p:cNvSpPr>
          <p:nvPr>
            <p:ph type="body" idx="4294967295"/>
          </p:nvPr>
        </p:nvSpPr>
        <p:spPr>
          <a:xfrm>
            <a:off x="457200" y="4458230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3" name="Google Shape;1493;p42"/>
          <p:cNvSpPr txBox="1">
            <a:spLocks noGrp="1"/>
          </p:cNvSpPr>
          <p:nvPr>
            <p:ph type="body" idx="4294967295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2"/>
          <p:cNvSpPr txBox="1">
            <a:spLocks noGrp="1"/>
          </p:cNvSpPr>
          <p:nvPr>
            <p:ph type="body" idx="4294967295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5" name="Google Shape;1495;p42"/>
          <p:cNvSpPr txBox="1">
            <a:spLocks noGrp="1"/>
          </p:cNvSpPr>
          <p:nvPr>
            <p:ph type="body" idx="4294967295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42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42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42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42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0" name="Google Shape;1500;p42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1" name="Google Shape;1501;p42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9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42"/>
          <p:cNvSpPr txBox="1">
            <a:spLocks noGrp="1"/>
          </p:cNvSpPr>
          <p:nvPr>
            <p:ph type="body" idx="4294967295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5" name="Google Shape;1505;p42"/>
          <p:cNvSpPr txBox="1">
            <a:spLocks noGrp="1"/>
          </p:cNvSpPr>
          <p:nvPr>
            <p:ph type="body" idx="4294967295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6" name="Google Shape;1506;p42"/>
          <p:cNvSpPr txBox="1">
            <a:spLocks noGrp="1"/>
          </p:cNvSpPr>
          <p:nvPr>
            <p:ph type="body" idx="4294967295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42"/>
          <p:cNvSpPr txBox="1">
            <a:spLocks noGrp="1"/>
          </p:cNvSpPr>
          <p:nvPr>
            <p:ph type="body" idx="4294967295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8" name="Google Shape;1508;p42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42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3565001" y="2149600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2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name="adj1" fmla="val 16089880"/>
              <a:gd name="adj2" fmla="val 3469154"/>
              <a:gd name="adj3" fmla="val 1780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42"/>
          <p:cNvSpPr/>
          <p:nvPr/>
        </p:nvSpPr>
        <p:spPr>
          <a:xfrm>
            <a:off x="4762976" y="2149600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42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name="adj1" fmla="val 16089880"/>
              <a:gd name="adj2" fmla="val 12048829"/>
              <a:gd name="adj3" fmla="val 1740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3565001" y="3560075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name="adj1" fmla="val 16089880"/>
              <a:gd name="adj2" fmla="val 6039543"/>
              <a:gd name="adj3" fmla="val 178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42"/>
          <p:cNvSpPr/>
          <p:nvPr/>
        </p:nvSpPr>
        <p:spPr>
          <a:xfrm>
            <a:off x="4762976" y="3560075"/>
            <a:ext cx="826305" cy="826138"/>
          </a:xfrm>
          <a:custGeom>
            <a:avLst/>
            <a:gdLst/>
            <a:ahLst/>
            <a:cxnLst/>
            <a:rect l="l" t="t" r="r" b="b"/>
            <a:pathLst>
              <a:path w="4368" h="4367" extrusionOk="0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2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name="adj1" fmla="val 16089880"/>
              <a:gd name="adj2" fmla="val 1507117"/>
              <a:gd name="adj3" fmla="val 177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4" name="Google Shape;1524;p43"/>
          <p:cNvCxnSpPr>
            <a:stCxn id="1525" idx="3"/>
            <a:endCxn id="1523" idx="1"/>
          </p:cNvCxnSpPr>
          <p:nvPr/>
        </p:nvCxnSpPr>
        <p:spPr>
          <a:xfrm rot="10800000" flipH="1">
            <a:off x="6332211" y="188560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6" name="Google Shape;1526;p43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7" name="Google Shape;1527;p43"/>
          <p:cNvCxnSpPr>
            <a:stCxn id="1528" idx="3"/>
            <a:endCxn id="1526" idx="1"/>
          </p:cNvCxnSpPr>
          <p:nvPr/>
        </p:nvCxnSpPr>
        <p:spPr>
          <a:xfrm rot="10800000" flipH="1">
            <a:off x="6340715" y="2716525"/>
            <a:ext cx="7698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43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0" name="Google Shape;1530;p43"/>
          <p:cNvCxnSpPr>
            <a:stCxn id="1531" idx="3"/>
            <a:endCxn id="1529" idx="1"/>
          </p:cNvCxnSpPr>
          <p:nvPr/>
        </p:nvCxnSpPr>
        <p:spPr>
          <a:xfrm rot="10800000" flipH="1">
            <a:off x="6332213" y="354745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2" name="Google Shape;1532;p43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3" name="Google Shape;1533;p43"/>
          <p:cNvCxnSpPr>
            <a:stCxn id="1534" idx="3"/>
            <a:endCxn id="1532" idx="1"/>
          </p:cNvCxnSpPr>
          <p:nvPr/>
        </p:nvCxnSpPr>
        <p:spPr>
          <a:xfrm rot="10800000" flipH="1">
            <a:off x="6332213" y="437837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5" name="Google Shape;1535;p43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3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43"/>
          <p:cNvCxnSpPr/>
          <p:nvPr/>
        </p:nvCxnSpPr>
        <p:spPr>
          <a:xfrm rot="10800000" flipH="1">
            <a:off x="1682388" y="1809388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43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8" name="Google Shape;1528;p43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 rot="10800000" flipH="1">
            <a:off x="1682388" y="2724013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43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1" name="Google Shape;1531;p43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43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4" name="Google Shape;1544;p43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4" name="Google Shape;1534;p43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43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6" name="Google Shape;1546;p43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3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49" name="Google Shape;1549;p43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43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4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44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44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44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1" name="Google Shape;1571;p44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44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3" name="Google Shape;1573;p44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44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44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44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name="adj1" fmla="val 14757504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4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4" name="Google Shape;1584;p44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name="adj1" fmla="val 16879561"/>
              <a:gd name="adj2" fmla="val 4460835"/>
              <a:gd name="adj3" fmla="val 253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44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88" name="Google Shape;1588;p44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4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92" name="Google Shape;1592;p44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4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97" name="Google Shape;1597;p4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44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602" name="Google Shape;1602;p44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44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44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44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44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44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621" name="Google Shape;1621;p45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3" name="Google Shape;1633;p45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name="adj1" fmla="val -33269"/>
              <a:gd name="adj2" fmla="val 260025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45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name="adj1" fmla="val 169568"/>
              <a:gd name="adj2" fmla="val -4741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45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45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5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name="adj1" fmla="val 16200000"/>
              <a:gd name="adj2" fmla="val 1825835"/>
            </a:avLst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45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45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5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3" name="Google Shape;1643;p45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5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name="adj1" fmla="val 16200000"/>
              <a:gd name="adj2" fmla="val 7313275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5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5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45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8" name="Google Shape;1648;p45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5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name="adj1" fmla="val 16200000"/>
              <a:gd name="adj2" fmla="val 10821934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5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5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189k</a:t>
            </a:r>
            <a:endParaRPr sz="19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5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321k</a:t>
            </a:r>
            <a:endParaRPr sz="19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45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name="adj1" fmla="val 95681"/>
              <a:gd name="adj2" fmla="val 105331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5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sz="19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Q</a:t>
            </a:r>
            <a:r>
              <a:rPr lang="en" dirty="0">
                <a:solidFill>
                  <a:schemeClr val="dk1"/>
                </a:solidFill>
              </a:rPr>
              <a:t>uation or problem stat</a:t>
            </a:r>
            <a:r>
              <a:rPr lang="en-GB" dirty="0">
                <a:solidFill>
                  <a:schemeClr val="dk1"/>
                </a:solidFill>
              </a:rPr>
              <a:t>e</a:t>
            </a:r>
            <a:r>
              <a:rPr lang="en" dirty="0">
                <a:solidFill>
                  <a:schemeClr val="dk1"/>
                </a:solidFill>
              </a:rPr>
              <a:t>ment 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19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avLst/>
            <a:gdLst/>
            <a:ahLst/>
            <a:cxnLst/>
            <a:rect l="l" t="t" r="r" b="b"/>
            <a:pathLst>
              <a:path w="20039" h="20027" extrusionOk="0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19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avLst/>
            <a:gdLst/>
            <a:ahLst/>
            <a:cxnLst/>
            <a:rect l="l" t="t" r="r" b="b"/>
            <a:pathLst>
              <a:path w="20027" h="20027" extrusionOk="0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avLst/>
            <a:gdLst/>
            <a:ahLst/>
            <a:cxnLst/>
            <a:rect l="l" t="t" r="r" b="b"/>
            <a:pathLst>
              <a:path w="20027" h="20040" extrusionOk="0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516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step</a:t>
            </a:r>
            <a:endParaRPr dirty="0"/>
          </a:p>
        </p:txBody>
      </p:sp>
      <p:sp>
        <p:nvSpPr>
          <p:cNvPr id="291" name="Google Shape;291;p19"/>
          <p:cNvSpPr txBox="1"/>
          <p:nvPr/>
        </p:nvSpPr>
        <p:spPr>
          <a:xfrm>
            <a:off x="1231091" y="1131450"/>
            <a:ext cx="1856837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Summarize Data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 data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65765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2;p19">
            <a:extLst>
              <a:ext uri="{FF2B5EF4-FFF2-40B4-BE49-F238E27FC236}">
                <a16:creationId xmlns:a16="http://schemas.microsoft.com/office/drawing/2014/main" id="{07F2DE77-13AA-1E9F-C8E9-AE759450A732}"/>
              </a:ext>
            </a:extLst>
          </p:cNvPr>
          <p:cNvSpPr/>
          <p:nvPr/>
        </p:nvSpPr>
        <p:spPr>
          <a:xfrm>
            <a:off x="282497" y="836307"/>
            <a:ext cx="468445" cy="453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4;p19">
            <a:extLst>
              <a:ext uri="{FF2B5EF4-FFF2-40B4-BE49-F238E27FC236}">
                <a16:creationId xmlns:a16="http://schemas.microsoft.com/office/drawing/2014/main" id="{75E1BE73-2883-1CC2-C29C-9D3FD2C0AD14}"/>
              </a:ext>
            </a:extLst>
          </p:cNvPr>
          <p:cNvSpPr/>
          <p:nvPr/>
        </p:nvSpPr>
        <p:spPr>
          <a:xfrm>
            <a:off x="581100" y="858609"/>
            <a:ext cx="317469" cy="400077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313;p19">
            <a:extLst>
              <a:ext uri="{FF2B5EF4-FFF2-40B4-BE49-F238E27FC236}">
                <a16:creationId xmlns:a16="http://schemas.microsoft.com/office/drawing/2014/main" id="{407B44EC-F75A-A96D-D3C9-EED3025520F2}"/>
              </a:ext>
            </a:extLst>
          </p:cNvPr>
          <p:cNvGrpSpPr/>
          <p:nvPr/>
        </p:nvGrpSpPr>
        <p:grpSpPr>
          <a:xfrm>
            <a:off x="394115" y="936394"/>
            <a:ext cx="270948" cy="200459"/>
            <a:chOff x="-40745125" y="3632900"/>
            <a:chExt cx="318225" cy="289875"/>
          </a:xfrm>
        </p:grpSpPr>
        <p:sp>
          <p:nvSpPr>
            <p:cNvPr id="6" name="Google Shape;314;p19">
              <a:extLst>
                <a:ext uri="{FF2B5EF4-FFF2-40B4-BE49-F238E27FC236}">
                  <a16:creationId xmlns:a16="http://schemas.microsoft.com/office/drawing/2014/main" id="{4B974AA2-E45B-E475-0ADF-FE18D7DBC038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5;p19">
              <a:extLst>
                <a:ext uri="{FF2B5EF4-FFF2-40B4-BE49-F238E27FC236}">
                  <a16:creationId xmlns:a16="http://schemas.microsoft.com/office/drawing/2014/main" id="{465DCB93-A197-1564-1A4C-541D10627CEE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6;p19">
              <a:extLst>
                <a:ext uri="{FF2B5EF4-FFF2-40B4-BE49-F238E27FC236}">
                  <a16:creationId xmlns:a16="http://schemas.microsoft.com/office/drawing/2014/main" id="{CA6DDD05-7E5D-4497-1A1D-670E5AF3DE24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7;p19">
              <a:extLst>
                <a:ext uri="{FF2B5EF4-FFF2-40B4-BE49-F238E27FC236}">
                  <a16:creationId xmlns:a16="http://schemas.microsoft.com/office/drawing/2014/main" id="{271AF071-92A9-6270-34D9-0CFCC8BF7FA0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8;p19">
              <a:extLst>
                <a:ext uri="{FF2B5EF4-FFF2-40B4-BE49-F238E27FC236}">
                  <a16:creationId xmlns:a16="http://schemas.microsoft.com/office/drawing/2014/main" id="{1A7A109F-BA5E-4E37-054A-2FAAD3720122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9;p19">
              <a:extLst>
                <a:ext uri="{FF2B5EF4-FFF2-40B4-BE49-F238E27FC236}">
                  <a16:creationId xmlns:a16="http://schemas.microsoft.com/office/drawing/2014/main" id="{C87F5603-E352-3772-14F3-2CBE69ECB90F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0;p19">
              <a:extLst>
                <a:ext uri="{FF2B5EF4-FFF2-40B4-BE49-F238E27FC236}">
                  <a16:creationId xmlns:a16="http://schemas.microsoft.com/office/drawing/2014/main" id="{4317FB66-572F-D6CF-4FC2-C30FD53514E8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280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44A-EF60-A1A6-F470-31FE915D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57E2-AD5D-61B3-15A0-58536E7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4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1804</Words>
  <Application>Microsoft Office PowerPoint</Application>
  <PresentationFormat>On-screen Show (16:9)</PresentationFormat>
  <Paragraphs>422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Lato Light</vt:lpstr>
      <vt:lpstr>Roboto</vt:lpstr>
      <vt:lpstr>Fira Sans Extra Condensed SemiBold</vt:lpstr>
      <vt:lpstr>Fira Sans Extra Condensed Medium</vt:lpstr>
      <vt:lpstr>Fira Sans Extra Condensed</vt:lpstr>
      <vt:lpstr>Fira Sans</vt:lpstr>
      <vt:lpstr>Calibri</vt:lpstr>
      <vt:lpstr>Big Data Infographics by Slidesgo</vt:lpstr>
      <vt:lpstr>Assessing Maternal Health Risk using ML</vt:lpstr>
      <vt:lpstr>PowerPoint Presentation</vt:lpstr>
      <vt:lpstr>Factors</vt:lpstr>
      <vt:lpstr>Quation or problem statement  </vt:lpstr>
      <vt:lpstr>step</vt:lpstr>
      <vt:lpstr>PowerPoint Presentation</vt:lpstr>
      <vt:lpstr>PowerPoint Presentation</vt:lpstr>
      <vt:lpstr>PowerPoint Presentation</vt:lpstr>
      <vt:lpstr>Big Data Infographics </vt:lpstr>
      <vt:lpstr>Big Data Infographics 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  <vt:lpstr>Big Data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Maternal Health Risk using ML</dc:title>
  <dc:creator>Mariya</dc:creator>
  <cp:lastModifiedBy>Mariya</cp:lastModifiedBy>
  <cp:revision>2</cp:revision>
  <dcterms:modified xsi:type="dcterms:W3CDTF">2023-08-02T12:19:45Z</dcterms:modified>
</cp:coreProperties>
</file>