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C9A717-C74F-478B-91C4-48E96DC4461E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60648"/>
            <a:ext cx="6172200" cy="864096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World of words</a:t>
            </a:r>
            <a:endParaRPr lang="ru-RU" sz="5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2286000" y="3068960"/>
            <a:ext cx="6462464" cy="331279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Проект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Pygame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pPr algn="r"/>
            <a:endParaRPr lang="ru-RU" dirty="0">
              <a:latin typeface="Arial Narrow" pitchFamily="34" charset="0"/>
            </a:endParaRPr>
          </a:p>
          <a:p>
            <a:pPr algn="r"/>
            <a:r>
              <a:rPr lang="ru-RU" dirty="0" smtClean="0">
                <a:latin typeface="Arial Narrow" pitchFamily="34" charset="0"/>
              </a:rPr>
              <a:t>Авторы:</a:t>
            </a:r>
          </a:p>
          <a:p>
            <a:pPr algn="r"/>
            <a:r>
              <a:rPr lang="ru-RU" dirty="0" smtClean="0">
                <a:latin typeface="Arial Narrow" pitchFamily="34" charset="0"/>
              </a:rPr>
              <a:t>Маша Евсеева</a:t>
            </a:r>
          </a:p>
          <a:p>
            <a:pPr algn="r"/>
            <a:r>
              <a:rPr lang="ru-RU" dirty="0" smtClean="0">
                <a:latin typeface="Arial Narrow" pitchFamily="34" charset="0"/>
              </a:rPr>
              <a:t>Соня </a:t>
            </a:r>
            <a:r>
              <a:rPr lang="ru-RU" dirty="0" err="1" smtClean="0">
                <a:latin typeface="Arial Narrow" pitchFamily="34" charset="0"/>
              </a:rPr>
              <a:t>Чекмаева</a:t>
            </a:r>
            <a:endParaRPr lang="ru-RU" dirty="0" smtClean="0">
              <a:latin typeface="Arial Narrow" pitchFamily="34" charset="0"/>
            </a:endParaRPr>
          </a:p>
          <a:p>
            <a:pPr algn="r"/>
            <a:endParaRPr lang="ru-RU" dirty="0">
              <a:latin typeface="Arial Narrow" pitchFamily="34" charset="0"/>
            </a:endParaRPr>
          </a:p>
          <a:p>
            <a:pPr algn="r"/>
            <a:endParaRPr lang="ru-RU" dirty="0" smtClean="0">
              <a:latin typeface="Arial Narrow" pitchFamily="34" charset="0"/>
            </a:endParaRPr>
          </a:p>
          <a:p>
            <a:pPr algn="r"/>
            <a:endParaRPr lang="ru-RU" dirty="0">
              <a:latin typeface="Arial Narrow" pitchFamily="34" charset="0"/>
            </a:endParaRPr>
          </a:p>
          <a:p>
            <a:pPr algn="r"/>
            <a:endParaRPr lang="ru-RU" dirty="0" smtClean="0">
              <a:latin typeface="Arial Narrow" pitchFamily="34" charset="0"/>
            </a:endParaRPr>
          </a:p>
          <a:p>
            <a:pPr algn="r"/>
            <a:r>
              <a:rPr lang="ru-RU" sz="1200" dirty="0" smtClean="0">
                <a:latin typeface="Arial Narrow" pitchFamily="34" charset="0"/>
              </a:rPr>
              <a:t>Москва, 2019</a:t>
            </a:r>
            <a:endParaRPr lang="ru-RU" sz="1200" dirty="0">
              <a:latin typeface="Arial Narrow" pitchFamily="34" charset="0"/>
            </a:endParaRPr>
          </a:p>
        </p:txBody>
      </p:sp>
      <p:pic>
        <p:nvPicPr>
          <p:cNvPr id="2054" name="Picture 6" descr="ÐÐ°ÑÑÐ¸Ð½ÐºÐ¸ Ð¿Ð¾ Ð·Ð°Ð¿ÑÐ¾ÑÑ py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6768752" cy="267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6552728" cy="43204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Цели и задачи проекта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692696"/>
            <a:ext cx="6172200" cy="5689054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Цель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:</a:t>
            </a:r>
          </a:p>
          <a:p>
            <a:r>
              <a:rPr lang="ru-RU" dirty="0" smtClean="0">
                <a:latin typeface="Arial Narrow" pitchFamily="34" charset="0"/>
              </a:rPr>
              <a:t>Написать игру, основываясь на знаниях, полученных в ходе прохождения программы </a:t>
            </a:r>
            <a:r>
              <a:rPr lang="ru-RU" dirty="0" err="1" smtClean="0">
                <a:latin typeface="Arial Narrow" pitchFamily="34" charset="0"/>
              </a:rPr>
              <a:t>Яндекс.Лицея</a:t>
            </a:r>
            <a:r>
              <a:rPr lang="ru-RU" dirty="0" smtClean="0">
                <a:latin typeface="Arial Narrow" pitchFamily="34" charset="0"/>
              </a:rPr>
              <a:t> по теме </a:t>
            </a:r>
            <a:r>
              <a:rPr lang="en-US" dirty="0" smtClean="0">
                <a:latin typeface="Arial Narrow" pitchFamily="34" charset="0"/>
              </a:rPr>
              <a:t>“</a:t>
            </a:r>
            <a:r>
              <a:rPr lang="ru-RU" dirty="0" smtClean="0">
                <a:latin typeface="Arial Narrow" pitchFamily="34" charset="0"/>
              </a:rPr>
              <a:t>библиотека </a:t>
            </a:r>
            <a:r>
              <a:rPr lang="en-US" dirty="0" err="1" smtClean="0">
                <a:latin typeface="Arial Narrow" pitchFamily="34" charset="0"/>
              </a:rPr>
              <a:t>Pygame</a:t>
            </a:r>
            <a:r>
              <a:rPr lang="en-US" dirty="0" smtClean="0">
                <a:latin typeface="Arial Narrow" pitchFamily="34" charset="0"/>
              </a:rPr>
              <a:t>”</a:t>
            </a:r>
          </a:p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Задачи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Изучить различные источники информации, представить общую суть игры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Спроектировать первоначальную структуру игры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Дополнить, усложнить её архитектуру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Протестировать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Arial Narrow" pitchFamily="34" charset="0"/>
              </a:rPr>
              <a:t>Сделать вывод по проделанной работе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6912768" cy="605408"/>
          </a:xfrm>
        </p:spPr>
        <p:txBody>
          <a:bodyPr>
            <a:normAutofit/>
          </a:bodyPr>
          <a:lstStyle/>
          <a:p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В чем идея нашего проекта?</a:t>
            </a:r>
            <a:endParaRPr lang="ru-RU" sz="27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1052736"/>
            <a:ext cx="6462464" cy="2808312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Мы решили продолжить работать над проектом </a:t>
            </a:r>
            <a:r>
              <a:rPr lang="en-US" dirty="0" smtClean="0">
                <a:latin typeface="Arial Narrow" pitchFamily="34" charset="0"/>
              </a:rPr>
              <a:t>“World of Words”.</a:t>
            </a:r>
            <a:r>
              <a:rPr lang="ru-RU" dirty="0" smtClean="0">
                <a:latin typeface="Arial Narrow" pitchFamily="34" charset="0"/>
              </a:rPr>
              <a:t> На этот раз мы предлагаем игровой формат. Пользователь играет в небезызвестный Тетрис, но особенность заключается в том, что вместо обычных блоков используются кубики с буквами. Так, испытывая свою реакцию, скорость и смекалку, игрок может составлять слова и даже придумывать новые! Эта игра уже может подойти не только иностранцам, изучающим русский язык, но и носителям, поскольку имеет нетипичный формат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1026" name="Picture 2" descr="ÐÐ°ÑÑÐ¸Ð½ÐºÐ¸ Ð¿Ð¾ Ð·Ð°Ð¿ÑÐ¾ÑÑ ÑÐµÑÑÐ¸Ñ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3600400" cy="203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34486"/>
            <a:ext cx="2471415" cy="2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6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327" y="116632"/>
            <a:ext cx="7056784" cy="648072"/>
          </a:xfrm>
        </p:spPr>
        <p:txBody>
          <a:bodyPr/>
          <a:lstStyle/>
          <a:p>
            <a:r>
              <a:rPr lang="ru-RU" dirty="0">
                <a:latin typeface="Arial Narrow" pitchFamily="34" charset="0"/>
              </a:rPr>
              <a:t> </a:t>
            </a:r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Реализация </a:t>
            </a:r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нашей идеи</a:t>
            </a:r>
            <a:endParaRPr lang="ru-RU" sz="27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63688" y="908720"/>
            <a:ext cx="6172200" cy="5473030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Мы использовали различные источники информации для того, чтобы получить желаемый результат. Конечно, основа была положена. Но были и неудачи, не всего получилось добиться. Мы не смогли реализовать сами буквы, поэтому, чтобы игроку было не скучно, мы разработали дизайн Тетриса как </a:t>
            </a:r>
            <a:r>
              <a:rPr lang="ru-RU" dirty="0" smtClean="0">
                <a:latin typeface="Arial Narrow" pitchFamily="34" charset="0"/>
              </a:rPr>
              <a:t>самостоятельной </a:t>
            </a:r>
            <a:r>
              <a:rPr lang="ru-RU" dirty="0" smtClean="0">
                <a:latin typeface="Arial Narrow" pitchFamily="34" charset="0"/>
              </a:rPr>
              <a:t>игры. Кроме этого, </a:t>
            </a:r>
            <a:r>
              <a:rPr lang="ru-RU" dirty="0" smtClean="0">
                <a:latin typeface="Arial Narrow" pitchFamily="34" charset="0"/>
              </a:rPr>
              <a:t>есть </a:t>
            </a:r>
            <a:r>
              <a:rPr lang="ru-RU" dirty="0" smtClean="0">
                <a:latin typeface="Arial Narrow" pitchFamily="34" charset="0"/>
              </a:rPr>
              <a:t>красивая заставка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96952"/>
            <a:ext cx="4645807" cy="355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9712" y="476672"/>
            <a:ext cx="6390456" cy="5617046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Примерно так выглядит наша программа при работе. И здесь же Вы можете видеть то, что за ней стоит. Ничтожно малая часть, но очень важная</a:t>
            </a:r>
            <a:r>
              <a:rPr lang="ru-RU" dirty="0" smtClean="0">
                <a:latin typeface="Arial Narrow" pitchFamily="34" charset="0"/>
              </a:rPr>
              <a:t>.  </a:t>
            </a:r>
            <a:r>
              <a:rPr lang="ru-RU" dirty="0" smtClean="0">
                <a:latin typeface="Arial Narrow" pitchFamily="34" charset="0"/>
              </a:rPr>
              <a:t>Обе части кода (заставка и основной игровой механизм) основаны на работе классов и функций.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44" y="1988840"/>
            <a:ext cx="3490962" cy="391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3762124" cy="37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444" y="188640"/>
            <a:ext cx="7056784" cy="432048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itchFamily="34" charset="0"/>
              </a:rPr>
              <a:t>Перспектива проекта и его дальнейшее развитие</a:t>
            </a:r>
            <a:endParaRPr lang="ru-RU" sz="2700" dirty="0">
              <a:solidFill>
                <a:schemeClr val="accent3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67744" y="764704"/>
            <a:ext cx="6172200" cy="5977086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По причине того, что авторы не смогли реализовать основную идею, проект остается в состоянии доработки. Но после завершения он, разумеется, будет в статусе полноценной игры и, мы надеемся, обретет </a:t>
            </a:r>
            <a:r>
              <a:rPr lang="ru-RU" dirty="0" smtClean="0">
                <a:latin typeface="Arial Narrow" pitchFamily="34" charset="0"/>
              </a:rPr>
              <a:t>успех.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5122" name="Picture 2" descr="ÐÐ°ÑÑÐ¸Ð½ÐºÐ¸ Ð¿Ð¾ Ð·Ð°Ð¿ÑÐ¾ÑÑ to be continu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84133"/>
            <a:ext cx="5508104" cy="30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188640"/>
            <a:ext cx="6172200" cy="7920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1196752"/>
            <a:ext cx="6172200" cy="5112990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Больше информации можно найти по ссылке, в </a:t>
            </a:r>
            <a:r>
              <a:rPr lang="ru-RU" dirty="0" err="1" smtClean="0">
                <a:latin typeface="Arial Narrow" pitchFamily="34" charset="0"/>
              </a:rPr>
              <a:t>репозитории</a:t>
            </a:r>
            <a:r>
              <a:rPr lang="ru-RU" dirty="0" smtClean="0">
                <a:latin typeface="Arial Narrow" pitchFamily="34" charset="0"/>
              </a:rPr>
              <a:t>:</a:t>
            </a:r>
          </a:p>
          <a:p>
            <a:endParaRPr lang="ru-RU" dirty="0">
              <a:latin typeface="Arial Narrow" pitchFamily="34" charset="0"/>
            </a:endParaRPr>
          </a:p>
          <a:p>
            <a:r>
              <a:rPr lang="en-US" dirty="0">
                <a:latin typeface="Arial Narrow" pitchFamily="34" charset="0"/>
              </a:rPr>
              <a:t>https://github.com/Chekmaeva/Tetris_With_Words</a:t>
            </a:r>
            <a:endParaRPr lang="ru-RU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</TotalTime>
  <Words>316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World of words</vt:lpstr>
      <vt:lpstr>Цели и задачи проекта</vt:lpstr>
      <vt:lpstr>В чем идея нашего проекта?</vt:lpstr>
      <vt:lpstr> Реализация нашей идеи</vt:lpstr>
      <vt:lpstr>Презентация PowerPoint</vt:lpstr>
      <vt:lpstr>Перспектива проекта и его дальнейшее развитие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words</dc:title>
  <dc:creator>user</dc:creator>
  <cp:lastModifiedBy>user</cp:lastModifiedBy>
  <cp:revision>11</cp:revision>
  <dcterms:created xsi:type="dcterms:W3CDTF">2019-02-24T16:50:55Z</dcterms:created>
  <dcterms:modified xsi:type="dcterms:W3CDTF">2019-03-17T19:14:06Z</dcterms:modified>
</cp:coreProperties>
</file>