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1" r:id="rId3"/>
    <p:sldId id="257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C9A717-C74F-478B-91C4-48E96DC4461E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123728" y="332656"/>
            <a:ext cx="6624736" cy="648072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Arial Narrow" panose="020B0606020202030204" pitchFamily="34" charset="0"/>
              </a:rPr>
              <a:t>Проект </a:t>
            </a:r>
            <a:r>
              <a:rPr lang="en-US" sz="4000" dirty="0" err="1" smtClean="0">
                <a:latin typeface="Arial Narrow" panose="020B0606020202030204" pitchFamily="34" charset="0"/>
              </a:rPr>
              <a:t>WebServer</a:t>
            </a:r>
            <a:endParaRPr lang="ru-RU" sz="4000" dirty="0">
              <a:latin typeface="Arial Narrow" panose="020B0606020202030204" pitchFamily="3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286000" y="1268760"/>
            <a:ext cx="6462464" cy="5112990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endParaRPr lang="ru-RU" dirty="0">
              <a:latin typeface="Arial Narrow" panose="020B0606020202030204" pitchFamily="34" charset="0"/>
            </a:endParaRPr>
          </a:p>
          <a:p>
            <a:endParaRPr lang="ru-RU" dirty="0" smtClean="0">
              <a:latin typeface="Arial Narrow" panose="020B0606020202030204" pitchFamily="34" charset="0"/>
            </a:endParaRPr>
          </a:p>
          <a:p>
            <a:r>
              <a:rPr lang="ru-RU" dirty="0" smtClean="0">
                <a:latin typeface="Arial Narrow" panose="020B0606020202030204" pitchFamily="34" charset="0"/>
              </a:rPr>
              <a:t>Автор: Маша Евсеева</a:t>
            </a:r>
          </a:p>
          <a:p>
            <a:r>
              <a:rPr lang="ru-RU" dirty="0" smtClean="0">
                <a:latin typeface="Arial Narrow" panose="020B0606020202030204" pitchFamily="34" charset="0"/>
              </a:rPr>
              <a:t>ГБОУ Школа №1080, 2019</a:t>
            </a:r>
          </a:p>
        </p:txBody>
      </p:sp>
      <p:pic>
        <p:nvPicPr>
          <p:cNvPr id="9" name="Picture 2" descr="ÐÐ°ÑÑÐ¸Ð½ÐºÐ¸ Ð¿Ð¾ Ð·Ð°Ð¿ÑÐ¾ÑÑ Ð³Ð»Ð¾Ð±Ð°Ð»ÑÐ½Ð°Ñ Ð¿Ð°ÑÑÐ¸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268760"/>
            <a:ext cx="5976664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6552728" cy="4320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Цели и задачи проекта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692696"/>
            <a:ext cx="6172200" cy="5689054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Цель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:</a:t>
            </a:r>
          </a:p>
          <a:p>
            <a:r>
              <a:rPr lang="ru-RU" dirty="0" smtClean="0">
                <a:latin typeface="Arial Narrow" pitchFamily="34" charset="0"/>
              </a:rPr>
              <a:t>Написать </a:t>
            </a:r>
            <a:r>
              <a:rPr lang="ru-RU" dirty="0" smtClean="0">
                <a:latin typeface="Arial Narrow" pitchFamily="34" charset="0"/>
              </a:rPr>
              <a:t>сайт</a:t>
            </a:r>
            <a:r>
              <a:rPr lang="ru-RU" dirty="0" smtClean="0">
                <a:latin typeface="Arial Narrow" pitchFamily="34" charset="0"/>
              </a:rPr>
              <a:t>, </a:t>
            </a:r>
            <a:r>
              <a:rPr lang="ru-RU" dirty="0" smtClean="0">
                <a:latin typeface="Arial Narrow" pitchFamily="34" charset="0"/>
              </a:rPr>
              <a:t>основываясь на знаниях, полученных в ходе прохождения программы </a:t>
            </a:r>
            <a:r>
              <a:rPr lang="ru-RU" dirty="0" err="1" smtClean="0">
                <a:latin typeface="Arial Narrow" pitchFamily="34" charset="0"/>
              </a:rPr>
              <a:t>Яндекс.Лицея</a:t>
            </a:r>
            <a:r>
              <a:rPr lang="ru-RU" dirty="0" smtClean="0">
                <a:latin typeface="Arial Narrow" pitchFamily="34" charset="0"/>
              </a:rPr>
              <a:t> по теме </a:t>
            </a:r>
            <a:r>
              <a:rPr lang="en-US" dirty="0" smtClean="0">
                <a:latin typeface="Arial Narrow" pitchFamily="34" charset="0"/>
              </a:rPr>
              <a:t>“</a:t>
            </a:r>
            <a:r>
              <a:rPr lang="ru-RU" dirty="0" err="1" smtClean="0">
                <a:latin typeface="Arial Narrow" pitchFamily="34" charset="0"/>
              </a:rPr>
              <a:t>Вебсервер</a:t>
            </a:r>
            <a:r>
              <a:rPr lang="en-US" dirty="0" smtClean="0">
                <a:latin typeface="Arial Narrow" pitchFamily="34" charset="0"/>
              </a:rPr>
              <a:t>”</a:t>
            </a:r>
            <a:endParaRPr lang="en-US" dirty="0" smtClean="0"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Задачи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Изучить различные источники </a:t>
            </a:r>
            <a:r>
              <a:rPr lang="ru-RU" dirty="0" smtClean="0">
                <a:latin typeface="Arial Narrow" pitchFamily="34" charset="0"/>
              </a:rPr>
              <a:t>информации</a:t>
            </a:r>
            <a:endParaRPr lang="ru-RU" dirty="0" smtClean="0">
              <a:latin typeface="Arial Narrow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Arial Narrow" pitchFamily="34" charset="0"/>
              </a:rPr>
              <a:t>О</a:t>
            </a:r>
            <a:r>
              <a:rPr lang="ru-RU" dirty="0" smtClean="0">
                <a:latin typeface="Arial Narrow" pitchFamily="34" charset="0"/>
              </a:rPr>
              <a:t>бдумать идею и спроектировать веб-приложение</a:t>
            </a:r>
            <a:endParaRPr lang="ru-RU" dirty="0" smtClean="0">
              <a:latin typeface="Arial Narrow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Дополнить, усложнить </a:t>
            </a:r>
            <a:r>
              <a:rPr lang="ru-RU" dirty="0" smtClean="0">
                <a:latin typeface="Arial Narrow" pitchFamily="34" charset="0"/>
              </a:rPr>
              <a:t>его сущность</a:t>
            </a:r>
            <a:endParaRPr lang="ru-RU" dirty="0" smtClean="0">
              <a:latin typeface="Arial Narrow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Представить результаты своей работы общественности</a:t>
            </a:r>
            <a:endParaRPr lang="ru-RU" dirty="0" smtClean="0">
              <a:latin typeface="Arial Narrow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Сделать вывод по проделанной работе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6912768" cy="605408"/>
          </a:xfrm>
        </p:spPr>
        <p:txBody>
          <a:bodyPr>
            <a:normAutofit/>
          </a:bodyPr>
          <a:lstStyle/>
          <a:p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В чем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идея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проекта?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836712"/>
            <a:ext cx="6462464" cy="3024336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Я решила разработать и усовершенствовать первоначальную идею создания сайта продаж. Моя концепция – быстро, просто и понятно. Через этот сайт деловой человек сможет заниматься продажами, и на данный момент я адаптировала его конкретно под работу с фарфоровыми куклами. Иногда бывает сложно найти что-то интересное и стоящее в этой области, поэтому качественный сайт наверняка заинтересует нужных людей.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2050" name="Picture 2" descr="ÐÐ°ÑÑÐ¸Ð½ÐºÐ¸ Ð¿Ð¾ Ð·Ð°Ð¿ÑÐ¾ÑÑ ÑÐ°ÑÑÐ¾ÑÐ¾Ð²ÑÐµ  ÐºÑÐºÐ»Ñ Ð¼Ð½Ð¾Ð³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84" y="2970558"/>
            <a:ext cx="4852283" cy="3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327" y="116632"/>
            <a:ext cx="7056784" cy="648072"/>
          </a:xfrm>
        </p:spPr>
        <p:txBody>
          <a:bodyPr/>
          <a:lstStyle/>
          <a:p>
            <a:r>
              <a:rPr lang="ru-RU" dirty="0">
                <a:latin typeface="Arial Narrow" pitchFamily="34" charset="0"/>
              </a:rPr>
              <a:t>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Реализация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идеи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720" y="908720"/>
            <a:ext cx="6172200" cy="5473030"/>
          </a:xfrm>
        </p:spPr>
        <p:txBody>
          <a:bodyPr/>
          <a:lstStyle/>
          <a:p>
            <a:r>
              <a:rPr lang="ru-RU" dirty="0">
                <a:latin typeface="Arial Narrow" pitchFamily="34" charset="0"/>
              </a:rPr>
              <a:t>Я</a:t>
            </a:r>
            <a:r>
              <a:rPr lang="ru-RU" dirty="0" smtClean="0">
                <a:latin typeface="Arial Narrow" pitchFamily="34" charset="0"/>
              </a:rPr>
              <a:t> использовала </a:t>
            </a:r>
            <a:r>
              <a:rPr lang="ru-RU" dirty="0" smtClean="0">
                <a:latin typeface="Arial Narrow" pitchFamily="34" charset="0"/>
              </a:rPr>
              <a:t>различные источники информации для того, чтобы получить желаемый результат</a:t>
            </a:r>
            <a:r>
              <a:rPr lang="ru-RU" dirty="0" smtClean="0">
                <a:latin typeface="Arial Narrow" pitchFamily="34" charset="0"/>
              </a:rPr>
              <a:t>. В принципе и в общем цель была выполнена, но некоторые моменты реализовать так и не удалось. А еще была проблема незнания материала по работе с базами данных, да и их самих тоже. Поэтому пришлось быстро учиться разбираться с ними.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3074" name="Picture 2" descr="ÐÐ°ÑÑÐ¸Ð½ÐºÐ¸ Ð¿Ð¾ Ð·Ð°Ð¿ÑÐ¾ÑÑ Ð±Ð°Ð·Ð° Ð´Ð°Ð½Ð½Ñ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80" y="3337147"/>
            <a:ext cx="4000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444" y="188640"/>
            <a:ext cx="7056784" cy="432048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Перспектива проекта и его дальнейшее развитие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67744" y="764704"/>
            <a:ext cx="6172200" cy="5977086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Я бы хотела продолжить работу над </a:t>
            </a:r>
            <a:r>
              <a:rPr lang="ru-RU" dirty="0" err="1" smtClean="0">
                <a:latin typeface="Arial Narrow" pitchFamily="34" charset="0"/>
              </a:rPr>
              <a:t>вебсерверами</a:t>
            </a:r>
            <a:r>
              <a:rPr lang="ru-RU" dirty="0" smtClean="0">
                <a:latin typeface="Arial Narrow" pitchFamily="34" charset="0"/>
              </a:rPr>
              <a:t>, но не конкретно над этим сайтом, потому что порыв уже не столь велик, каков он был в начале. Возможно, что когда-нибудь он будет доработан, но сейчас на него планов у меня не осталось.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5122" name="Picture 2" descr="ÐÐ°ÑÑÐ¸Ð½ÐºÐ¸ Ð¿Ð¾ Ð·Ð°Ð¿ÑÐ¾ÑÑ to be continu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5508104" cy="30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88640"/>
            <a:ext cx="6172200" cy="7920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1196752"/>
            <a:ext cx="6172200" cy="5112990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Больше информации можно найти по </a:t>
            </a:r>
            <a:r>
              <a:rPr lang="ru-RU" dirty="0" smtClean="0">
                <a:latin typeface="Arial Narrow" pitchFamily="34" charset="0"/>
              </a:rPr>
              <a:t>ссылке </a:t>
            </a:r>
            <a:r>
              <a:rPr lang="ru-RU" dirty="0" smtClean="0">
                <a:latin typeface="Arial Narrow" pitchFamily="34" charset="0"/>
              </a:rPr>
              <a:t>в </a:t>
            </a:r>
            <a:r>
              <a:rPr lang="ru-RU" dirty="0" err="1" smtClean="0">
                <a:latin typeface="Arial Narrow" pitchFamily="34" charset="0"/>
              </a:rPr>
              <a:t>репозитории</a:t>
            </a:r>
            <a:r>
              <a:rPr lang="ru-RU" dirty="0" smtClean="0">
                <a:latin typeface="Arial Narrow" pitchFamily="34" charset="0"/>
              </a:rPr>
              <a:t>:</a:t>
            </a:r>
          </a:p>
          <a:p>
            <a:endParaRPr lang="ru-RU" dirty="0">
              <a:latin typeface="Arial Narrow" pitchFamily="34" charset="0"/>
            </a:endParaRPr>
          </a:p>
          <a:p>
            <a:r>
              <a:rPr lang="en-US" b="0" dirty="0">
                <a:latin typeface="Arial Narrow" panose="020B0606020202030204" pitchFamily="34" charset="0"/>
              </a:rPr>
              <a:t>https://github.com/MariyaEvseeva/WebServer_Project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255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Century Schoolbook</vt:lpstr>
      <vt:lpstr>Wingdings</vt:lpstr>
      <vt:lpstr>Wingdings 2</vt:lpstr>
      <vt:lpstr>Эркер</vt:lpstr>
      <vt:lpstr>Проект WebServer</vt:lpstr>
      <vt:lpstr>Цели и задачи проекта</vt:lpstr>
      <vt:lpstr>В чем идея проекта?</vt:lpstr>
      <vt:lpstr> Реализация идеи</vt:lpstr>
      <vt:lpstr>Перспектива проекта и его дальнейшее развитие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words</dc:title>
  <dc:creator>user</dc:creator>
  <cp:lastModifiedBy>user</cp:lastModifiedBy>
  <cp:revision>16</cp:revision>
  <dcterms:created xsi:type="dcterms:W3CDTF">2019-02-24T16:50:55Z</dcterms:created>
  <dcterms:modified xsi:type="dcterms:W3CDTF">2019-04-03T11:40:50Z</dcterms:modified>
</cp:coreProperties>
</file>