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48A048"/>
    <a:srgbClr val="52B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6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07920" y="155864"/>
            <a:ext cx="9654028" cy="1552809"/>
          </a:xfrm>
          <a:ln>
            <a:solidFill>
              <a:srgbClr val="33CC33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>Программа </a:t>
            </a:r>
            <a:r>
              <a:rPr lang="ru-RU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>World of Words</a:t>
            </a:r>
            <a:r>
              <a:rPr lang="ru-RU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ru-RU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5400" dirty="0" smtClean="0">
                <a:solidFill>
                  <a:srgbClr val="48A04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rgbClr val="48A048"/>
                </a:solidFill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en-US" sz="2200" dirty="0" smtClean="0">
                <a:solidFill>
                  <a:srgbClr val="48A048"/>
                </a:solidFill>
                <a:latin typeface="Times New Roman" pitchFamily="18" charset="0"/>
                <a:cs typeface="Times New Roman" pitchFamily="18" charset="0"/>
              </a:rPr>
              <a:t>PyQT5 </a:t>
            </a:r>
            <a:r>
              <a:rPr lang="en-US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52B533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700" dirty="0">
              <a:solidFill>
                <a:srgbClr val="48A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2970" y="1961804"/>
            <a:ext cx="2419157" cy="3206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Авторы: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Мария Евсеева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Софья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Чекмаева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Школа № 1080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9 «А» класс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11" y="1861284"/>
            <a:ext cx="5934966" cy="4097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8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334653" y="176645"/>
            <a:ext cx="8915079" cy="107677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Несколько слов об идее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56373" y="842345"/>
            <a:ext cx="11547700" cy="261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Пожалуй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жизнь современного человека трудно представить без общения с другими. Всё актуальней становятся отношения между представителями разных стран, изучение иностранных языков открывает для людей целый ряд возможностей. Однако не все языки выучиваются с ходу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большинстве случаев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 примеру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иностранцам, которые учат русский язык, довольно тяжело произносить наши слова. Поэтому появилась идея сделать приложение, которое поможет изучающим русский узнать нужную им информацию в удобном формате</a:t>
            </a:r>
            <a:r>
              <a:rPr lang="ru-RU" dirty="0" smtClean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8" y="3204869"/>
            <a:ext cx="5502893" cy="334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29" y="3241963"/>
            <a:ext cx="3511461" cy="3304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9874" y="168908"/>
            <a:ext cx="8371426" cy="1022647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Трудности, с которыми мы столкнулись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082" y="971427"/>
            <a:ext cx="11918373" cy="16588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Благодаря слаженной коллективной работе и чёткому плану действий у авторов практически не возникло проблем с написанием программы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Конечно,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времени нам не хватало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 как идей было огромное количество, хотелось непременно воплотить их все в жизнь! 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" y="2410691"/>
            <a:ext cx="5585810" cy="319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73" y="2410691"/>
            <a:ext cx="5358514" cy="3198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5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760461" y="5870864"/>
            <a:ext cx="45719" cy="124691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334434" y="366378"/>
            <a:ext cx="11511202" cy="2584449"/>
          </a:xfrm>
        </p:spPr>
        <p:txBody>
          <a:bodyPr/>
          <a:lstStyle/>
          <a:p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Безусловно</a:t>
            </a:r>
            <a:r>
              <a:rPr lang="en-GB" sz="21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 помимо красивого оформления программа требует кропотливой и достаточно долгой работы над кодом! </a:t>
            </a:r>
            <a:br>
              <a:rPr lang="ru-RU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Здесь Вы можете посмотреть, что стоит за красивыми окнами, с которыми работает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пользователь</a:t>
            </a:r>
            <a:r>
              <a:rPr lang="en-GB" sz="21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100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59" y="1662545"/>
            <a:ext cx="8564436" cy="4672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1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194" y="177914"/>
            <a:ext cx="11596643" cy="13208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Перспектива проекта и его дальнейшее развитие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010" y="976747"/>
            <a:ext cx="11605189" cy="1766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Поскольку идея о создании приложения «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World Of Words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была придумана авторами недавно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с каждым днём она совершенствуется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дорабатывается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становится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более сложной и предоставляет всё больший ряд возможностей для пользователей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В наших планах на будущее улучшить программу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добавив в неё новые функции (например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пользовательский словарь с наиболее труднопроизносимыми словами или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выражениями).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Надеемся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что приложение будет полезно для изучающих русский язык.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16" y="2784764"/>
            <a:ext cx="5374750" cy="3571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202" y="609600"/>
            <a:ext cx="8653800" cy="15213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Больше информации о </a:t>
            </a:r>
            <a:r>
              <a:rPr lang="ru-RU" dirty="0" smtClean="0"/>
              <a:t>проекте</a:t>
            </a:r>
            <a:r>
              <a:rPr lang="en-GB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а также ход работы </a:t>
            </a:r>
            <a:r>
              <a:rPr lang="ru-RU" dirty="0" smtClean="0"/>
              <a:t>над программой </a:t>
            </a:r>
            <a:r>
              <a:rPr lang="ru-RU" dirty="0" smtClean="0"/>
              <a:t>смотрите по ссылке</a:t>
            </a:r>
            <a:r>
              <a:rPr lang="en-GB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: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://github.com/MariyaEvseeva/git_project_transliteration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169</TotalTime>
  <Words>270</Words>
  <Application>Microsoft Office PowerPoint</Application>
  <PresentationFormat>Произвольный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Аспект</vt:lpstr>
      <vt:lpstr>   Программа «World of Words»  Проект PyQT5   </vt:lpstr>
      <vt:lpstr>Несколько слов об идее проекта</vt:lpstr>
      <vt:lpstr>Трудности, с которыми мы столкнулись</vt:lpstr>
      <vt:lpstr>Презентация PowerPoint</vt:lpstr>
      <vt:lpstr>Перспектива проекта и его дальнейшее развитие</vt:lpstr>
      <vt:lpstr>Больше информации о проекте, а также ход работы над программой смотрите по ссылке:</vt:lpstr>
    </vt:vector>
  </TitlesOfParts>
  <Company>Школа 1080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World of Words   Проект PyQt5</dc:title>
  <dc:creator>user</dc:creator>
  <cp:lastModifiedBy>Алексей Чекмаев</cp:lastModifiedBy>
  <cp:revision>51</cp:revision>
  <dcterms:created xsi:type="dcterms:W3CDTF">2018-12-19T11:15:57Z</dcterms:created>
  <dcterms:modified xsi:type="dcterms:W3CDTF">2018-12-22T21:15:17Z</dcterms:modified>
</cp:coreProperties>
</file>