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48A048"/>
    <a:srgbClr val="52B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yaEvseeva/project_for_childr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07920" y="155864"/>
            <a:ext cx="9654028" cy="1552809"/>
          </a:xfrm>
          <a:ln>
            <a:solidFill>
              <a:srgbClr val="33CC33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ru-RU" sz="2700" dirty="0" smtClean="0"/>
              <a:t>«Приложение </a:t>
            </a:r>
            <a:r>
              <a:rPr lang="ru-RU" sz="2700" dirty="0"/>
              <a:t>для детей младшего и среднего школьного возраста «Звук и Слово</a:t>
            </a:r>
            <a:r>
              <a:rPr lang="ru-RU" sz="4800" dirty="0" smtClean="0"/>
              <a:t>»»</a:t>
            </a:r>
            <a:r>
              <a:rPr lang="en-US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700" dirty="0">
              <a:solidFill>
                <a:srgbClr val="48A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2970" y="1961804"/>
            <a:ext cx="2419157" cy="3206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Авторы: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Мария Евсеева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Школа № 1080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«А» класс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41" y="2037520"/>
            <a:ext cx="4804610" cy="38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675" y="1643755"/>
            <a:ext cx="6598109" cy="3880773"/>
          </a:xfrm>
        </p:spPr>
        <p:txBody>
          <a:bodyPr/>
          <a:lstStyle/>
          <a:p>
            <a:r>
              <a:rPr lang="ru-RU" dirty="0" smtClean="0"/>
              <a:t>Многих волнует </a:t>
            </a:r>
            <a:r>
              <a:rPr lang="ru-RU" dirty="0"/>
              <a:t>вопрос неграмотности: с этим, так или иначе, сталкивается  большинство людей, особенно родителей, чьих детей это коснулось, в частности в начале обучения в школе. </a:t>
            </a:r>
            <a:r>
              <a:rPr lang="ru-RU" dirty="0" smtClean="0"/>
              <a:t>Это </a:t>
            </a:r>
            <a:r>
              <a:rPr lang="ru-RU" dirty="0"/>
              <a:t>свидетельствует о серьёзности поставленной проблемы для нашего общества.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Картинки по запросу &quot;пиши грамотно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12" y="905744"/>
            <a:ext cx="37909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8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создания приложения.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3283"/>
            <a:ext cx="8596668" cy="4618079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Цель проекта</a:t>
            </a:r>
          </a:p>
          <a:p>
            <a:r>
              <a:rPr lang="ru-RU" dirty="0"/>
              <a:t>Цель проекта – разработать компьютерное приложение, упрощающее процесс выполнения заданий по русскому языку, включающих в себя фонетический разбор, понимание структуры русской фонетики, морфологический разбор. Приложение, располагающее инструментами для самопроверки, также должно иметь дизайн, адаптированный для обучающихся младшей и средней школы, и удовлетворять потребностям учеников. </a:t>
            </a:r>
          </a:p>
          <a:p>
            <a:r>
              <a:rPr lang="ru-RU" b="1" dirty="0"/>
              <a:t>Задачи проекта</a:t>
            </a:r>
          </a:p>
          <a:p>
            <a:pPr lvl="0"/>
            <a:r>
              <a:rPr lang="ru-RU" dirty="0"/>
              <a:t>Проанализировать источники информации по теме создания приложений на языке </a:t>
            </a:r>
            <a:r>
              <a:rPr lang="en-US" dirty="0"/>
              <a:t>Python</a:t>
            </a:r>
            <a:r>
              <a:rPr lang="ru-RU" dirty="0"/>
              <a:t> с помощью модулей </a:t>
            </a:r>
            <a:r>
              <a:rPr lang="en-US" dirty="0" err="1"/>
              <a:t>PyQt</a:t>
            </a:r>
            <a:r>
              <a:rPr lang="ru-RU" dirty="0"/>
              <a:t>5.</a:t>
            </a:r>
          </a:p>
          <a:p>
            <a:pPr lvl="0"/>
            <a:r>
              <a:rPr lang="ru-RU" dirty="0"/>
              <a:t>Проанализировать и структурировать данные, необходимые для осуществления различных корректных операций над словами:</a:t>
            </a:r>
          </a:p>
          <a:p>
            <a:pPr lvl="0"/>
            <a:r>
              <a:rPr lang="ru-RU" dirty="0"/>
              <a:t>Проанализировать алгоритмы и основные правила составления транскрипции слова в русском языке.</a:t>
            </a:r>
          </a:p>
          <a:p>
            <a:pPr lvl="0"/>
            <a:r>
              <a:rPr lang="ru-RU" dirty="0"/>
              <a:t>Проанализировать алгоритмы составления характеристики конкретного звука в русском языке, основываясь на транскрипции.</a:t>
            </a:r>
          </a:p>
          <a:p>
            <a:pPr lvl="0"/>
            <a:r>
              <a:rPr lang="ru-RU" dirty="0"/>
              <a:t>Проанализировать алгоритмы и составляющие части морфологического разбора в русском языке для каждой части речи.</a:t>
            </a:r>
          </a:p>
          <a:p>
            <a:pPr lvl="0"/>
            <a:r>
              <a:rPr lang="ru-RU" dirty="0"/>
              <a:t>Проанализировать источники информации по теме работы с морфологическим анализатором для русского языка на </a:t>
            </a:r>
            <a:r>
              <a:rPr lang="ru-RU" dirty="0" err="1"/>
              <a:t>Python</a:t>
            </a:r>
            <a:r>
              <a:rPr lang="ru-RU" dirty="0"/>
              <a:t> – </a:t>
            </a:r>
            <a:r>
              <a:rPr lang="en-US" dirty="0" err="1"/>
              <a:t>pymorphy</a:t>
            </a:r>
            <a:r>
              <a:rPr lang="ru-RU" dirty="0"/>
              <a:t>2.</a:t>
            </a:r>
          </a:p>
          <a:p>
            <a:pPr lvl="0"/>
            <a:r>
              <a:rPr lang="ru-RU" dirty="0"/>
              <a:t>Проанализировать аналогичные продукты.</a:t>
            </a:r>
          </a:p>
          <a:p>
            <a:pPr lvl="0"/>
            <a:r>
              <a:rPr lang="ru-RU" dirty="0"/>
              <a:t>Написать техническое задание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ru-RU" dirty="0"/>
              <a:t>Разработать дизайн и графический интерфейс окон, написать программу, удовлетворяющую заданным требованиям.</a:t>
            </a:r>
          </a:p>
          <a:p>
            <a:pPr lvl="0"/>
            <a:r>
              <a:rPr lang="ru-RU" dirty="0"/>
              <a:t>Сравнить получившийся продукт с аналогичными.</a:t>
            </a:r>
          </a:p>
          <a:p>
            <a:pPr lvl="0"/>
            <a:r>
              <a:rPr lang="ru-RU" dirty="0"/>
              <a:t>Обобщить результаты, сформулировать выводы и оформить перечисленное в виде текстового документа.</a:t>
            </a:r>
          </a:p>
          <a:p>
            <a:pPr lvl="0"/>
            <a:r>
              <a:rPr lang="ru-RU" dirty="0"/>
              <a:t>Представить проект научной общественности.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6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334653" y="176645"/>
            <a:ext cx="8915079" cy="107677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Несколько слов об идее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56373" y="842345"/>
            <a:ext cx="11547700" cy="2615012"/>
          </a:xfrm>
        </p:spPr>
        <p:txBody>
          <a:bodyPr>
            <a:normAutofit fontScale="92500"/>
          </a:bodyPr>
          <a:lstStyle/>
          <a:p>
            <a:r>
              <a:rPr lang="ru-RU" dirty="0"/>
              <a:t>Грамотная речь является основой коммуникации и достижения успеха в своей деятельности. Культура грамотной речи формируется с самого раннего детства, а в школе знания должны приобретать системный характер. В действительности же не все дети успешно справляются с изучением русского языка. Причинами этого могут служить шаблонность методов преподавания, отсутствие наглядности, формат, не подходящий для усваивания информации современными детьми, которые привыкли к работе с электронными устройствами.</a:t>
            </a:r>
          </a:p>
          <a:p>
            <a:r>
              <a:rPr lang="ru-RU" dirty="0"/>
              <a:t>Восполнить эти недостатки могло бы компьютерное приложение, которое не только помогало бы детям в выполнении заданий, но и преподносило бы нужную информацию в удобном игровом формате, повышало интерес ребёнка к изучению основополагающих тем русского языка и было бы простым в использовании. </a:t>
            </a:r>
          </a:p>
        </p:txBody>
      </p:sp>
      <p:pic>
        <p:nvPicPr>
          <p:cNvPr id="1026" name="Picture 2" descr="Картинки по запросу &quot;грамотность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662" y="3637722"/>
            <a:ext cx="4818888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3972" y="81444"/>
            <a:ext cx="8371426" cy="1022647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Скриншоты программы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082" y="971427"/>
            <a:ext cx="11918373" cy="16588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6927" y="700792"/>
            <a:ext cx="5940425" cy="334137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127651" y="3388332"/>
            <a:ext cx="5940425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194" y="177914"/>
            <a:ext cx="11596643" cy="13208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Перспектива проекта и его дальнейшее развитие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010" y="976747"/>
            <a:ext cx="11605189" cy="17664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Работа </a:t>
            </a:r>
            <a:r>
              <a:rPr lang="ru-RU" sz="2400" dirty="0"/>
              <a:t>востребована и среди школьников, и среди родителей, и среди преподавателей. Помимо представленных в приложении заданий, существуют и другие, не менее важные, затрагивающие столь же интересные темы. Поэтому есть необходимость развивать идею проекта и в дальнейшем совершенствовать компьютерное приложение.</a:t>
            </a:r>
          </a:p>
          <a:p>
            <a:pPr marL="0" indent="0">
              <a:buNone/>
            </a:pPr>
            <a:r>
              <a:rPr lang="ru-RU" sz="2400" dirty="0"/>
              <a:t>План работы по развитию проекта </a:t>
            </a:r>
          </a:p>
          <a:p>
            <a:pPr lvl="0"/>
            <a:r>
              <a:rPr lang="ru-RU" sz="2400" dirty="0"/>
              <a:t>Адаптировать приложение под </a:t>
            </a:r>
            <a:r>
              <a:rPr lang="en-US" sz="2400" dirty="0"/>
              <a:t>Android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Адаптировать приложение как </a:t>
            </a:r>
            <a:r>
              <a:rPr lang="en-US" sz="2400" dirty="0"/>
              <a:t>web</a:t>
            </a:r>
            <a:r>
              <a:rPr lang="ru-RU" sz="2400" dirty="0"/>
              <a:t> ресурс;</a:t>
            </a:r>
          </a:p>
          <a:p>
            <a:pPr lvl="0"/>
            <a:r>
              <a:rPr lang="ru-RU" sz="2400" dirty="0"/>
              <a:t>Добавить новые разборы. </a:t>
            </a:r>
          </a:p>
          <a:p>
            <a:pPr lvl="0"/>
            <a:r>
              <a:rPr lang="ru-RU" sz="2400" dirty="0"/>
              <a:t>Провести апробацию.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16" y="2784764"/>
            <a:ext cx="5374750" cy="3571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202" y="609600"/>
            <a:ext cx="8653800" cy="15213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Больше информации о проекте</a:t>
            </a:r>
            <a:r>
              <a:rPr lang="en-GB" dirty="0" smtClean="0"/>
              <a:t>,</a:t>
            </a:r>
            <a:r>
              <a:rPr lang="ru-RU" dirty="0" smtClean="0"/>
              <a:t> а также ход работы над программой смотрите по ссылке</a:t>
            </a:r>
            <a:r>
              <a:rPr lang="en-GB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:</a:t>
            </a:r>
          </a:p>
          <a:p>
            <a:r>
              <a:rPr lang="ru-RU" u="sng">
                <a:hlinkClick r:id="rId2"/>
              </a:rPr>
              <a:t>https://github.com/MariyaEvseeva/project_for_children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183</TotalTime>
  <Words>496</Words>
  <Application>Microsoft Office PowerPoint</Application>
  <PresentationFormat>Произвольный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«Приложение для детей младшего и среднего школьного возраста «Звук и Слово»»  </vt:lpstr>
      <vt:lpstr>Актуальность</vt:lpstr>
      <vt:lpstr>Цели создания приложения. Задачи</vt:lpstr>
      <vt:lpstr>Несколько слов об идее проекта</vt:lpstr>
      <vt:lpstr>      Скриншоты программы</vt:lpstr>
      <vt:lpstr>Перспектива проекта и его дальнейшее развитие</vt:lpstr>
      <vt:lpstr>Больше информации о проекте, а также ход работы над программой смотрите по ссылке:</vt:lpstr>
    </vt:vector>
  </TitlesOfParts>
  <Company>Школа 1080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World of Words   Проект PyQt5</dc:title>
  <dc:creator>user</dc:creator>
  <cp:lastModifiedBy>user</cp:lastModifiedBy>
  <cp:revision>53</cp:revision>
  <dcterms:created xsi:type="dcterms:W3CDTF">2018-12-19T11:15:57Z</dcterms:created>
  <dcterms:modified xsi:type="dcterms:W3CDTF">2020-03-03T13:00:43Z</dcterms:modified>
</cp:coreProperties>
</file>