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ADB0A-52CD-A2F9-B223-7B8892C1B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AC29E8-F595-BAE8-8CE5-D1A778210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C8B33-27C2-2D5B-67F1-262A89BF4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70AA-EA61-442A-92EB-7D97E86CE707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58125-ADFD-5105-23E5-71372EE13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93782-B16E-48F3-D30E-063AA44F6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6C8A-3A45-4293-B8BF-1086E72B3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189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FD9A-890C-F4B5-289D-F9855402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F649F9-7680-C4E8-0060-F476592E0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20E61-9644-4762-5A68-E8C86A8CB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70AA-EA61-442A-92EB-7D97E86CE707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7C03E-8639-2541-D402-76892E1D5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F0A58-E572-D718-F8FA-1E629A8BD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6C8A-3A45-4293-B8BF-1086E72B3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127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BE796F-26F9-C9CE-E3C5-EFD6A5B156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4B9BE-0D3B-32C2-2152-F3FADBF3D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9F201-2993-4813-2D58-562D8031C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70AA-EA61-442A-92EB-7D97E86CE707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0A1B4-8B69-7353-8A7E-D43F86555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7F9E0-2575-2151-A944-B9A757C58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6C8A-3A45-4293-B8BF-1086E72B3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061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AD783-AC8E-47FD-521A-9939AD6F1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2BF5E-36C8-1E5D-E68C-27A9BF600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81BF8-ACE9-5C23-0C4B-FCEE28B47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70AA-EA61-442A-92EB-7D97E86CE707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315C1-9103-D022-8797-7755473C8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C8D10-94E5-CDF2-9088-B8913D4CA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6C8A-3A45-4293-B8BF-1086E72B3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009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6A033-57FD-296A-1FBA-910514163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A76F0-FA1B-7A1A-E6E4-702BB700C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33CE5-5126-A339-FDBE-10285E59A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70AA-EA61-442A-92EB-7D97E86CE707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37CB3-FA34-54E8-8BC8-508C703C5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6420E-FD31-3411-DB16-7034E9C06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6C8A-3A45-4293-B8BF-1086E72B3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718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30A50-8B86-0E8F-4AD3-91A57130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C486E-EC60-869D-2924-31744CA30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CA9C3-BC11-966C-424E-9B3A3B3D5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D2D00-32A7-00D9-815C-785C110D5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70AA-EA61-442A-92EB-7D97E86CE707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C4917-CAD4-5D8D-D8CB-0EF436094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69F96-CA46-7A73-D3CC-E8B3FE240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6C8A-3A45-4293-B8BF-1086E72B3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557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12592-3638-9F5E-888C-1A7F4D3F0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05F80-BBF4-E5DF-7040-D1902923E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2E697-2DFF-90D1-4D72-A87388FFF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82CF28-C507-364D-684E-110AC939A5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B17A57-FD76-20D6-CD6D-C498DDF8A0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8001ED-F4E0-E64D-6F3C-1D69E1562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70AA-EA61-442A-92EB-7D97E86CE707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1FF90D-4D62-B4DB-96EB-F0A7CE47E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151EF-4F22-346C-1578-32A69E171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6C8A-3A45-4293-B8BF-1086E72B3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660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A768E-65CB-7C4E-C803-EF77F27CB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501CE5-BE28-3F52-B11C-872401F2A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70AA-EA61-442A-92EB-7D97E86CE707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8BB086-898C-0703-0DFB-81FA3E62C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846951-714A-BC38-523E-83584C3B3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6C8A-3A45-4293-B8BF-1086E72B3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861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DEFEBA-0116-7A7D-088E-5B9D390CC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70AA-EA61-442A-92EB-7D97E86CE707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16D229-D40A-ACEF-82CC-CBEFBAA14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FFA82E-2C5A-9596-3A07-13EABD03E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6C8A-3A45-4293-B8BF-1086E72B3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469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E97B8-E00E-7222-56DE-4AEB8177F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64192-E6E1-7AEE-7488-107DAEE96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70319-6AA2-4AF9-3C3F-CCCC19A70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9675C-9368-0E99-6B15-CCFC89F0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70AA-EA61-442A-92EB-7D97E86CE707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E7CDD-4455-6E45-F453-4D5275913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FD656-595E-C350-4C4E-90294B8A1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6C8A-3A45-4293-B8BF-1086E72B3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684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0DCB7-15B7-CA8B-127F-3B353B72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1EA1EC-AFB2-B5A9-85B1-78D27925D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71F3B4-E733-15E0-F906-527198CCB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BC94E-5DC8-F4D9-ECD6-E1C3099B7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70AA-EA61-442A-92EB-7D97E86CE707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57FCA7-F6B4-2B6E-B7F6-FE45EB90A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6D095-D9C8-1D0F-54D2-E4F2263E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6C8A-3A45-4293-B8BF-1086E72B3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206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BDB50D-EF19-4C34-40ED-C97DD6AB5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8D549-42E8-D5C1-8044-32239BDD7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A08A1-A842-91E1-7D4F-54299D7D4A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070AA-EA61-442A-92EB-7D97E86CE707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928F-B09A-FD54-339B-D1008A9E8F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1FF88-58B5-CB82-B21B-CC4AD167F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A6C8A-3A45-4293-B8BF-1086E72B3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139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1936BD-3DAF-1C3D-767C-7756B60BBADF}"/>
              </a:ext>
            </a:extLst>
          </p:cNvPr>
          <p:cNvSpPr/>
          <p:nvPr/>
        </p:nvSpPr>
        <p:spPr>
          <a:xfrm>
            <a:off x="1229360" y="1788160"/>
            <a:ext cx="1747520" cy="22148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938DA3-020A-94B9-A12E-D452C7C0A938}"/>
              </a:ext>
            </a:extLst>
          </p:cNvPr>
          <p:cNvSpPr/>
          <p:nvPr/>
        </p:nvSpPr>
        <p:spPr>
          <a:xfrm>
            <a:off x="9682480" y="1788160"/>
            <a:ext cx="1838960" cy="22148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DF5C77-56D0-99DD-57FD-022933E938ED}"/>
              </a:ext>
            </a:extLst>
          </p:cNvPr>
          <p:cNvSpPr/>
          <p:nvPr/>
        </p:nvSpPr>
        <p:spPr>
          <a:xfrm>
            <a:off x="6670040" y="1788160"/>
            <a:ext cx="1915160" cy="22148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84E224D-E26A-48C9-9970-E10245A1ED05}"/>
              </a:ext>
            </a:extLst>
          </p:cNvPr>
          <p:cNvCxnSpPr/>
          <p:nvPr/>
        </p:nvCxnSpPr>
        <p:spPr>
          <a:xfrm>
            <a:off x="447040" y="4978400"/>
            <a:ext cx="3302000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07BAE88-F43F-56DF-5CB7-82DBB67E39EB}"/>
              </a:ext>
            </a:extLst>
          </p:cNvPr>
          <p:cNvCxnSpPr>
            <a:stCxn id="4" idx="2"/>
          </p:cNvCxnSpPr>
          <p:nvPr/>
        </p:nvCxnSpPr>
        <p:spPr>
          <a:xfrm>
            <a:off x="2103120" y="4003040"/>
            <a:ext cx="0" cy="1016000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00B24AE-1EE8-32E3-E8D7-E229959E58ED}"/>
              </a:ext>
            </a:extLst>
          </p:cNvPr>
          <p:cNvSpPr/>
          <p:nvPr/>
        </p:nvSpPr>
        <p:spPr>
          <a:xfrm>
            <a:off x="1930400" y="3825242"/>
            <a:ext cx="335280" cy="3149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56F4C93-A490-7B52-A0CE-6CCB63EC2C17}"/>
              </a:ext>
            </a:extLst>
          </p:cNvPr>
          <p:cNvCxnSpPr>
            <a:cxnSpLocks/>
          </p:cNvCxnSpPr>
          <p:nvPr/>
        </p:nvCxnSpPr>
        <p:spPr>
          <a:xfrm>
            <a:off x="6228080" y="4978400"/>
            <a:ext cx="5557520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0A6A941-1A24-5588-77C8-CA80506CFA0D}"/>
              </a:ext>
            </a:extLst>
          </p:cNvPr>
          <p:cNvCxnSpPr/>
          <p:nvPr/>
        </p:nvCxnSpPr>
        <p:spPr>
          <a:xfrm>
            <a:off x="7620000" y="4003040"/>
            <a:ext cx="0" cy="1016000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AEFC3EF-99D3-9C2B-ADFB-56905B2917C8}"/>
              </a:ext>
            </a:extLst>
          </p:cNvPr>
          <p:cNvSpPr/>
          <p:nvPr/>
        </p:nvSpPr>
        <p:spPr>
          <a:xfrm>
            <a:off x="7447280" y="3825242"/>
            <a:ext cx="335280" cy="3149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173A9B2-1188-971A-0124-482267199D86}"/>
              </a:ext>
            </a:extLst>
          </p:cNvPr>
          <p:cNvCxnSpPr/>
          <p:nvPr/>
        </p:nvCxnSpPr>
        <p:spPr>
          <a:xfrm>
            <a:off x="10617200" y="4003040"/>
            <a:ext cx="0" cy="1016000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A71DAA8-A078-A7D9-5488-289ACF86FD8D}"/>
              </a:ext>
            </a:extLst>
          </p:cNvPr>
          <p:cNvSpPr/>
          <p:nvPr/>
        </p:nvSpPr>
        <p:spPr>
          <a:xfrm>
            <a:off x="10434320" y="3825242"/>
            <a:ext cx="335280" cy="3149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AC6076B-8F72-8B6B-1260-01A0A69F645D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8585200" y="2895600"/>
            <a:ext cx="1097280" cy="0"/>
          </a:xfrm>
          <a:prstGeom prst="line">
            <a:avLst/>
          </a:prstGeom>
          <a:ln w="571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E999A74-3CEC-85CB-E927-65380B94E9A4}"/>
              </a:ext>
            </a:extLst>
          </p:cNvPr>
          <p:cNvSpPr txBox="1"/>
          <p:nvPr/>
        </p:nvSpPr>
        <p:spPr>
          <a:xfrm>
            <a:off x="863503" y="5110480"/>
            <a:ext cx="2469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Default bridge- Docker 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6B9B3A-8B69-7F29-0F8A-217692424EC1}"/>
              </a:ext>
            </a:extLst>
          </p:cNvPr>
          <p:cNvSpPr txBox="1"/>
          <p:nvPr/>
        </p:nvSpPr>
        <p:spPr>
          <a:xfrm>
            <a:off x="8300720" y="5110480"/>
            <a:ext cx="2027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Custom bridge- test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CA5B02E-DD73-A1A4-A0C9-FD845C4B0FEA}"/>
              </a:ext>
            </a:extLst>
          </p:cNvPr>
          <p:cNvGrpSpPr/>
          <p:nvPr/>
        </p:nvGrpSpPr>
        <p:grpSpPr>
          <a:xfrm>
            <a:off x="2103120" y="2730504"/>
            <a:ext cx="4739641" cy="2247896"/>
            <a:chOff x="2103120" y="2730504"/>
            <a:chExt cx="4739641" cy="224789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735F97A-CD3A-803A-3DE8-31437E87995D}"/>
                </a:ext>
              </a:extLst>
            </p:cNvPr>
            <p:cNvSpPr/>
            <p:nvPr/>
          </p:nvSpPr>
          <p:spPr>
            <a:xfrm>
              <a:off x="6507481" y="2730504"/>
              <a:ext cx="335280" cy="330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4494FE3-62F2-9E01-1A4F-E84CC6BC772E}"/>
                </a:ext>
              </a:extLst>
            </p:cNvPr>
            <p:cNvCxnSpPr>
              <a:cxnSpLocks/>
              <a:endCxn id="24" idx="3"/>
            </p:cNvCxnSpPr>
            <p:nvPr/>
          </p:nvCxnSpPr>
          <p:spPr>
            <a:xfrm flipV="1">
              <a:off x="2103120" y="3012341"/>
              <a:ext cx="4453462" cy="1966059"/>
            </a:xfrm>
            <a:prstGeom prst="line">
              <a:avLst/>
            </a:prstGeom>
            <a:ln w="3810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0C7C427-2F84-7783-FCCF-D784E829A8F8}"/>
              </a:ext>
            </a:extLst>
          </p:cNvPr>
          <p:cNvCxnSpPr>
            <a:cxnSpLocks/>
          </p:cNvCxnSpPr>
          <p:nvPr/>
        </p:nvCxnSpPr>
        <p:spPr>
          <a:xfrm>
            <a:off x="2976880" y="2468880"/>
            <a:ext cx="3693160" cy="0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314DE53-4E27-DDB0-C006-789838DCE254}"/>
              </a:ext>
            </a:extLst>
          </p:cNvPr>
          <p:cNvSpPr txBox="1"/>
          <p:nvPr/>
        </p:nvSpPr>
        <p:spPr>
          <a:xfrm>
            <a:off x="284480" y="4057779"/>
            <a:ext cx="1869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172.17.0.2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02E1DD1-7D15-3D35-44A5-F9FA8F396F01}"/>
              </a:ext>
            </a:extLst>
          </p:cNvPr>
          <p:cNvSpPr txBox="1"/>
          <p:nvPr/>
        </p:nvSpPr>
        <p:spPr>
          <a:xfrm>
            <a:off x="4823460" y="2691364"/>
            <a:ext cx="1869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172.17.0.3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6630040-6498-8501-5077-2472B686400C}"/>
              </a:ext>
            </a:extLst>
          </p:cNvPr>
          <p:cNvSpPr txBox="1"/>
          <p:nvPr/>
        </p:nvSpPr>
        <p:spPr>
          <a:xfrm>
            <a:off x="5908041" y="4068646"/>
            <a:ext cx="1869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172.18.0.2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5AE794-2511-80B0-CCC6-A87076B36568}"/>
              </a:ext>
            </a:extLst>
          </p:cNvPr>
          <p:cNvSpPr txBox="1"/>
          <p:nvPr/>
        </p:nvSpPr>
        <p:spPr>
          <a:xfrm>
            <a:off x="9006840" y="4141708"/>
            <a:ext cx="1869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172.18.0.3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207D9A9-8111-58B3-A9BC-0ECEB1489FCC}"/>
              </a:ext>
            </a:extLst>
          </p:cNvPr>
          <p:cNvSpPr txBox="1"/>
          <p:nvPr/>
        </p:nvSpPr>
        <p:spPr>
          <a:xfrm>
            <a:off x="2413001" y="1168123"/>
            <a:ext cx="505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$ docker network connect bridge C2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2CC67D-AAF2-4429-99B7-E9D2A42DE389}"/>
              </a:ext>
            </a:extLst>
          </p:cNvPr>
          <p:cNvCxnSpPr>
            <a:stCxn id="44" idx="2"/>
          </p:cNvCxnSpPr>
          <p:nvPr/>
        </p:nvCxnSpPr>
        <p:spPr>
          <a:xfrm flipH="1">
            <a:off x="4823460" y="1537455"/>
            <a:ext cx="119381" cy="867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506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</cp:revision>
  <dcterms:created xsi:type="dcterms:W3CDTF">2023-12-09T07:44:10Z</dcterms:created>
  <dcterms:modified xsi:type="dcterms:W3CDTF">2023-12-09T07:44:46Z</dcterms:modified>
</cp:coreProperties>
</file>