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SEIS 632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James Magnuson</a:t>
            </a:r>
          </a:p>
          <a:p>
            <a:r>
              <a:rPr lang="en-US" sz="1600" dirty="0"/>
              <a:t>Simge Okut</a:t>
            </a:r>
          </a:p>
          <a:p>
            <a:r>
              <a:rPr lang="en-US" sz="1600" dirty="0" err="1"/>
              <a:t>Mariyam</a:t>
            </a:r>
            <a:r>
              <a:rPr lang="en-US" sz="1600" dirty="0"/>
              <a:t> George Rajeev</a:t>
            </a:r>
          </a:p>
          <a:p>
            <a:r>
              <a:rPr lang="en-US" sz="1600" dirty="0" err="1"/>
              <a:t>Zolboo</a:t>
            </a:r>
            <a:r>
              <a:rPr lang="en-US" sz="1600" dirty="0"/>
              <a:t> </a:t>
            </a:r>
            <a:r>
              <a:rPr lang="en-US" sz="1600" dirty="0" err="1"/>
              <a:t>Tsogbayar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96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CE63D6-53B2-433C-B20D-10348ACEEA4E}"/>
              </a:ext>
            </a:extLst>
          </p:cNvPr>
          <p:cNvSpPr txBox="1">
            <a:spLocks/>
          </p:cNvSpPr>
          <p:nvPr/>
        </p:nvSpPr>
        <p:spPr>
          <a:xfrm>
            <a:off x="5788281" y="4281397"/>
            <a:ext cx="5738192" cy="294653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MSA 39100 no longer exists according to the US Census</a:t>
            </a:r>
          </a:p>
          <a:p>
            <a:pPr lvl="1"/>
            <a:r>
              <a:rPr lang="en-US" sz="1400" dirty="0"/>
              <a:t>39100 was for Poughkeepsie, NY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128016" lvl="1" indent="0">
              <a:buNone/>
            </a:pPr>
            <a:endParaRPr lang="en-US" sz="1400" dirty="0"/>
          </a:p>
          <a:p>
            <a:pPr lvl="1"/>
            <a:r>
              <a:rPr lang="en-US" sz="1400" dirty="0"/>
              <a:t>Solution was to match 39100 to NYC-Newark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The Dataset – US Job Change by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454" y="1731304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Shows trends in the US job market from 2001 to 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25181-0B58-4FEB-BDE9-A713059A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54" y="2058588"/>
            <a:ext cx="9187371" cy="15674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9A193-E674-42D1-ADD7-F04EFCD4A4BC}"/>
              </a:ext>
            </a:extLst>
          </p:cNvPr>
          <p:cNvSpPr txBox="1">
            <a:spLocks/>
          </p:cNvSpPr>
          <p:nvPr/>
        </p:nvSpPr>
        <p:spPr>
          <a:xfrm>
            <a:off x="614845" y="4264341"/>
            <a:ext cx="5738192" cy="294653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Each record had several “jobs by year” columns</a:t>
            </a:r>
          </a:p>
          <a:p>
            <a:pPr lvl="1"/>
            <a:r>
              <a:rPr lang="en-US" sz="1400" dirty="0"/>
              <a:t>Impossible to work with if you want to isolate the actual year</a:t>
            </a:r>
          </a:p>
          <a:p>
            <a:pPr lvl="1"/>
            <a:r>
              <a:rPr lang="en-US" sz="1400" dirty="0"/>
              <a:t>Solution was to Pivot the columns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0B0EA-4B28-47F0-A10C-B6A9574C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64" y="5108971"/>
            <a:ext cx="1664789" cy="1642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701B6-6946-407F-A548-A6B0A1D13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99" y="5175703"/>
            <a:ext cx="1620203" cy="15481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9B599-2EA6-4C5C-A138-023BC6BEB5F5}"/>
              </a:ext>
            </a:extLst>
          </p:cNvPr>
          <p:cNvCxnSpPr/>
          <p:nvPr/>
        </p:nvCxnSpPr>
        <p:spPr>
          <a:xfrm>
            <a:off x="2809461" y="5795319"/>
            <a:ext cx="801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A400D09-C633-482D-ACC7-B4AE0BCDD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23" y="4813623"/>
            <a:ext cx="4363707" cy="91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BC815-BEC0-4A1C-B8BE-BF612DD37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123" y="5950387"/>
            <a:ext cx="4356252" cy="774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4C839-FBBB-49FF-86F0-891697D04D4C}"/>
              </a:ext>
            </a:extLst>
          </p:cNvPr>
          <p:cNvSpPr txBox="1"/>
          <p:nvPr/>
        </p:nvSpPr>
        <p:spPr>
          <a:xfrm>
            <a:off x="593904" y="3562077"/>
            <a:ext cx="6834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cap="all" spc="100" dirty="0">
                <a:solidFill>
                  <a:prstClr val="black">
                    <a:lumMod val="95000"/>
                    <a:lumOff val="5000"/>
                  </a:prstClr>
                </a:solidFill>
                <a:latin typeface="Tw Cen MT Condensed" panose="020B0606020104020203"/>
                <a:ea typeface="+mj-ea"/>
                <a:cs typeface="+mj-cs"/>
              </a:rPr>
              <a:t>Dataset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3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30088"/>
            <a:ext cx="9720073" cy="40233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General trends in the US job market from 2001 to 2013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Drill down to look at a city we’re all familiar with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68" y="2614660"/>
            <a:ext cx="6681019" cy="411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/>
          <p:cNvSpPr/>
          <p:nvPr/>
        </p:nvSpPr>
        <p:spPr>
          <a:xfrm>
            <a:off x="6613511" y="3488613"/>
            <a:ext cx="280219" cy="280219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80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109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SEIS 632 PROJECT PRESENTATION</vt:lpstr>
      <vt:lpstr>The Dataset – US Job Change by Industry</vt:lpstr>
      <vt:lpstr>The Story</vt:lpstr>
    </vt:vector>
  </TitlesOfParts>
  <Company>University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632 PROJECT PRESENTATION</dc:title>
  <dc:creator>Okut, Simge</dc:creator>
  <cp:lastModifiedBy>James Magnuson</cp:lastModifiedBy>
  <cp:revision>11</cp:revision>
  <dcterms:created xsi:type="dcterms:W3CDTF">2017-07-12T00:44:31Z</dcterms:created>
  <dcterms:modified xsi:type="dcterms:W3CDTF">2017-07-13T22:00:04Z</dcterms:modified>
</cp:coreProperties>
</file>