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70" r:id="rId4"/>
    <p:sldId id="273" r:id="rId5"/>
    <p:sldId id="276" r:id="rId6"/>
    <p:sldId id="260" r:id="rId7"/>
    <p:sldId id="262" r:id="rId8"/>
    <p:sldId id="274" r:id="rId9"/>
    <p:sldId id="271" r:id="rId10"/>
    <p:sldId id="259" r:id="rId11"/>
    <p:sldId id="288" r:id="rId12"/>
    <p:sldId id="285" r:id="rId13"/>
    <p:sldId id="286" r:id="rId14"/>
    <p:sldId id="287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1024B22-3C61-4504-896C-FBB017290D73}"/>
    <pc:docChg chg="delSld modSld">
      <pc:chgData name="" userId="" providerId="" clId="Web-{D1024B22-3C61-4504-896C-FBB017290D73}" dt="2017-12-06T23:40:04.446" v="10"/>
      <pc:docMkLst>
        <pc:docMk/>
      </pc:docMkLst>
      <pc:sldChg chg="modSp">
        <pc:chgData name="" userId="" providerId="" clId="Web-{D1024B22-3C61-4504-896C-FBB017290D73}" dt="2017-12-06T23:40:04.446" v="9"/>
        <pc:sldMkLst>
          <pc:docMk/>
          <pc:sldMk cId="2849379537" sldId="268"/>
        </pc:sldMkLst>
        <pc:spChg chg="mod">
          <ac:chgData name="" userId="" providerId="" clId="Web-{D1024B22-3C61-4504-896C-FBB017290D73}" dt="2017-12-06T23:40:04.446" v="9"/>
          <ac:spMkLst>
            <pc:docMk/>
            <pc:sldMk cId="2849379537" sldId="268"/>
            <ac:spMk id="3" creationId="{96818E85-E86C-4D1A-A457-C9E1926A6D3D}"/>
          </ac:spMkLst>
        </pc:spChg>
      </pc:sldChg>
      <pc:sldChg chg="del">
        <pc:chgData name="" userId="" providerId="" clId="Web-{D1024B22-3C61-4504-896C-FBB017290D73}" dt="2017-12-06T23:38:53.226" v="1"/>
        <pc:sldMkLst>
          <pc:docMk/>
          <pc:sldMk cId="1571419330" sldId="277"/>
        </pc:sldMkLst>
      </pc:sldChg>
      <pc:sldChg chg="del">
        <pc:chgData name="" userId="" providerId="" clId="Web-{D1024B22-3C61-4504-896C-FBB017290D73}" dt="2017-12-06T23:38:50.007" v="0"/>
        <pc:sldMkLst>
          <pc:docMk/>
          <pc:sldMk cId="3459792545" sldId="278"/>
        </pc:sldMkLst>
      </pc:sldChg>
      <pc:sldChg chg="del">
        <pc:chgData name="" userId="" providerId="" clId="Web-{D1024B22-3C61-4504-896C-FBB017290D73}" dt="2017-12-06T23:38:55.382" v="2"/>
        <pc:sldMkLst>
          <pc:docMk/>
          <pc:sldMk cId="3374190181" sldId="279"/>
        </pc:sldMkLst>
      </pc:sldChg>
    </pc:docChg>
  </pc:docChgLst>
  <pc:docChgLst>
    <pc:chgData clId="Web-{60810E4A-B2D5-4DFD-B546-B2A1A7EB1DF4}"/>
    <pc:docChg chg="modSld">
      <pc:chgData name="" userId="" providerId="" clId="Web-{60810E4A-B2D5-4DFD-B546-B2A1A7EB1DF4}" dt="2017-12-05T17:35:25.460" v="79"/>
      <pc:docMkLst>
        <pc:docMk/>
      </pc:docMkLst>
      <pc:sldChg chg="modSp">
        <pc:chgData name="" userId="" providerId="" clId="Web-{60810E4A-B2D5-4DFD-B546-B2A1A7EB1DF4}" dt="2017-12-05T17:35:25.460" v="79"/>
        <pc:sldMkLst>
          <pc:docMk/>
          <pc:sldMk cId="551540419" sldId="273"/>
        </pc:sldMkLst>
        <pc:spChg chg="mod">
          <ac:chgData name="" userId="" providerId="" clId="Web-{60810E4A-B2D5-4DFD-B546-B2A1A7EB1DF4}" dt="2017-12-05T17:35:25.460" v="79"/>
          <ac:spMkLst>
            <pc:docMk/>
            <pc:sldMk cId="551540419" sldId="273"/>
            <ac:spMk id="3" creationId="{D189C99F-B9E0-4428-972D-36C458E69B2C}"/>
          </ac:spMkLst>
        </pc:spChg>
        <pc:graphicFrameChg chg="mod modGraphic">
          <ac:chgData name="" userId="" providerId="" clId="Web-{60810E4A-B2D5-4DFD-B546-B2A1A7EB1DF4}" dt="2017-12-05T17:35:02.867" v="67"/>
          <ac:graphicFrameMkLst>
            <pc:docMk/>
            <pc:sldMk cId="551540419" sldId="273"/>
            <ac:graphicFrameMk id="4" creationId="{73C5E0A2-8F1E-42CC-8415-39FFBCD1CAD1}"/>
          </ac:graphicFrameMkLst>
        </pc:graphicFrameChg>
      </pc:sldChg>
    </pc:docChg>
  </pc:docChgLst>
  <pc:docChgLst>
    <pc:chgData clId="Web-{41A182B4-DADC-4591-A460-47C8E64C5F82}"/>
    <pc:docChg chg="modSld">
      <pc:chgData name="" userId="" providerId="" clId="Web-{41A182B4-DADC-4591-A460-47C8E64C5F82}" dt="2017-12-06T16:09:03.008" v="25"/>
      <pc:docMkLst>
        <pc:docMk/>
      </pc:docMkLst>
      <pc:sldChg chg="addSp delSp modSp mod setBg">
        <pc:chgData name="" userId="" providerId="" clId="Web-{41A182B4-DADC-4591-A460-47C8E64C5F82}" dt="2017-12-06T16:09:03.008" v="25"/>
        <pc:sldMkLst>
          <pc:docMk/>
          <pc:sldMk cId="1395075823" sldId="274"/>
        </pc:sldMkLst>
        <pc:spChg chg="mod">
          <ac:chgData name="" userId="" providerId="" clId="Web-{41A182B4-DADC-4591-A460-47C8E64C5F82}" dt="2017-12-06T16:06:25.552" v="20"/>
          <ac:spMkLst>
            <pc:docMk/>
            <pc:sldMk cId="1395075823" sldId="274"/>
            <ac:spMk id="2" creationId="{B1D2EC67-2A33-4F85-86E5-158F953A5064}"/>
          </ac:spMkLst>
        </pc:spChg>
        <pc:spChg chg="add del mod">
          <ac:chgData name="" userId="" providerId="" clId="Web-{41A182B4-DADC-4591-A460-47C8E64C5F82}" dt="2017-12-06T15:43:16.510" v="8"/>
          <ac:spMkLst>
            <pc:docMk/>
            <pc:sldMk cId="1395075823" sldId="274"/>
            <ac:spMk id="5" creationId="{0ADFB683-2870-40E1-85B8-362541256B20}"/>
          </ac:spMkLst>
        </pc:spChg>
        <pc:spChg chg="add del">
          <ac:chgData name="" userId="" providerId="" clId="Web-{41A182B4-DADC-4591-A460-47C8E64C5F82}" dt="2017-12-06T16:05:37.770" v="15"/>
          <ac:spMkLst>
            <pc:docMk/>
            <pc:sldMk cId="1395075823" sldId="274"/>
            <ac:spMk id="11" creationId="{00000000-0000-0000-0000-000000000000}"/>
          </ac:spMkLst>
        </pc:spChg>
        <pc:spChg chg="add del">
          <ac:chgData name="" userId="" providerId="" clId="Web-{41A182B4-DADC-4591-A460-47C8E64C5F82}" dt="2017-12-06T16:06:20.630" v="19"/>
          <ac:spMkLst>
            <pc:docMk/>
            <pc:sldMk cId="1395075823" sldId="274"/>
            <ac:spMk id="12" creationId="{00000000-0000-0000-0000-000000000000}"/>
          </ac:spMkLst>
        </pc:spChg>
        <pc:spChg chg="add">
          <ac:chgData name="" userId="" providerId="" clId="Web-{41A182B4-DADC-4591-A460-47C8E64C5F82}" dt="2017-12-06T16:06:25.552" v="20"/>
          <ac:spMkLst>
            <pc:docMk/>
            <pc:sldMk cId="1395075823" sldId="274"/>
            <ac:spMk id="14" creationId="{A2FFD204-9513-46ED-A011-B101ED6622CA}"/>
          </ac:spMkLst>
        </pc:spChg>
        <pc:spChg chg="add">
          <ac:chgData name="" userId="" providerId="" clId="Web-{41A182B4-DADC-4591-A460-47C8E64C5F82}" dt="2017-12-06T16:06:25.552" v="20"/>
          <ac:spMkLst>
            <pc:docMk/>
            <pc:sldMk cId="1395075823" sldId="274"/>
            <ac:spMk id="16" creationId="{00000000-0000-0000-0000-000000000000}"/>
          </ac:spMkLst>
        </pc:spChg>
        <pc:picChg chg="del mod">
          <ac:chgData name="" userId="" providerId="" clId="Web-{41A182B4-DADC-4591-A460-47C8E64C5F82}" dt="2017-12-06T15:43:15.526" v="7"/>
          <ac:picMkLst>
            <pc:docMk/>
            <pc:sldMk cId="1395075823" sldId="274"/>
            <ac:picMk id="4" creationId="{5535F29D-3864-49FF-AA24-2F5249B0F85E}"/>
          </ac:picMkLst>
        </pc:picChg>
        <pc:picChg chg="add del mod ord">
          <ac:chgData name="" userId="" providerId="" clId="Web-{41A182B4-DADC-4591-A460-47C8E64C5F82}" dt="2017-12-06T15:43:40.167" v="13"/>
          <ac:picMkLst>
            <pc:docMk/>
            <pc:sldMk cId="1395075823" sldId="274"/>
            <ac:picMk id="8" creationId="{E75D901D-2E3B-4CCA-AC95-5845CFA6D445}"/>
          </ac:picMkLst>
        </pc:picChg>
        <pc:picChg chg="add del">
          <ac:chgData name="" userId="" providerId="" clId="Web-{41A182B4-DADC-4591-A460-47C8E64C5F82}" dt="2017-12-06T15:55:13.024" v="14"/>
          <ac:picMkLst>
            <pc:docMk/>
            <pc:sldMk cId="1395075823" sldId="274"/>
            <ac:picMk id="9" creationId="{E75D901D-2E3B-4CCA-AC95-5845CFA6D445}"/>
          </ac:picMkLst>
        </pc:picChg>
        <pc:picChg chg="add del mod">
          <ac:chgData name="" userId="" providerId="" clId="Web-{41A182B4-DADC-4591-A460-47C8E64C5F82}" dt="2017-12-06T16:06:19.365" v="18"/>
          <ac:picMkLst>
            <pc:docMk/>
            <pc:sldMk cId="1395075823" sldId="274"/>
            <ac:picMk id="10" creationId="{0A7B5841-9AA7-4838-AA2D-35D5B797CE98}"/>
          </ac:picMkLst>
        </pc:picChg>
        <pc:picChg chg="add del mod ord">
          <ac:chgData name="" userId="" providerId="" clId="Web-{41A182B4-DADC-4591-A460-47C8E64C5F82}" dt="2017-12-06T16:05:41.833" v="16"/>
          <ac:picMkLst>
            <pc:docMk/>
            <pc:sldMk cId="1395075823" sldId="274"/>
            <ac:picMk id="13" creationId="{0A7B5841-9AA7-4838-AA2D-35D5B797CE98}"/>
          </ac:picMkLst>
        </pc:picChg>
        <pc:picChg chg="add mod">
          <ac:chgData name="" userId="" providerId="" clId="Web-{41A182B4-DADC-4591-A460-47C8E64C5F82}" dt="2017-12-06T16:09:03.008" v="25"/>
          <ac:picMkLst>
            <pc:docMk/>
            <pc:sldMk cId="1395075823" sldId="274"/>
            <ac:picMk id="15" creationId="{857471FD-28E2-4B1B-8D62-050CD2E27B94}"/>
          </ac:picMkLst>
        </pc:picChg>
        <pc:picChg chg="add del mod ord">
          <ac:chgData name="" userId="" providerId="" clId="Web-{41A182B4-DADC-4591-A460-47C8E64C5F82}" dt="2017-12-06T16:06:25.552" v="20"/>
          <ac:picMkLst>
            <pc:docMk/>
            <pc:sldMk cId="1395075823" sldId="274"/>
            <ac:picMk id="17" creationId="{857471FD-28E2-4B1B-8D62-050CD2E27B94}"/>
          </ac:picMkLst>
        </pc:picChg>
      </pc:sldChg>
    </pc:docChg>
  </pc:docChgLst>
  <pc:docChgLst>
    <pc:chgData name="Manemvenkat, Gauthamreddy" userId="1003000094ED5F0F@LIVE.COM" providerId="AD" clId="Web-{EA233546-76BA-4912-8A98-F8DF2433A304}"/>
    <pc:docChg chg="addSld modSld modSection">
      <pc:chgData name="Manemvenkat, Gauthamreddy" userId="1003000094ED5F0F@LIVE.COM" providerId="AD" clId="Web-{EA233546-76BA-4912-8A98-F8DF2433A304}" dt="2017-12-06T05:05:59.403" v="1543"/>
      <pc:docMkLst>
        <pc:docMk/>
      </pc:docMkLst>
      <pc:sldChg chg="addSp delSp modSp new">
        <pc:chgData name="Manemvenkat, Gauthamreddy" userId="1003000094ED5F0F@LIVE.COM" providerId="AD" clId="Web-{EA233546-76BA-4912-8A98-F8DF2433A304}" dt="2017-12-06T04:32:48.001" v="6"/>
        <pc:sldMkLst>
          <pc:docMk/>
          <pc:sldMk cId="2045998362" sldId="275"/>
        </pc:sldMkLst>
        <pc:spChg chg="add del mod">
          <ac:chgData name="Manemvenkat, Gauthamreddy" userId="1003000094ED5F0F@LIVE.COM" providerId="AD" clId="Web-{EA233546-76BA-4912-8A98-F8DF2433A304}" dt="2017-12-06T04:32:48.001" v="6"/>
          <ac:spMkLst>
            <pc:docMk/>
            <pc:sldMk cId="2045998362" sldId="275"/>
            <ac:spMk id="2" creationId="{34717C8B-067A-44F1-935D-95D7FDDA609B}"/>
          </ac:spMkLst>
        </pc:spChg>
      </pc:sldChg>
      <pc:sldChg chg="modSp new">
        <pc:chgData name="Manemvenkat, Gauthamreddy" userId="1003000094ED5F0F@LIVE.COM" providerId="AD" clId="Web-{EA233546-76BA-4912-8A98-F8DF2433A304}" dt="2017-12-06T04:51:36.635" v="924"/>
        <pc:sldMkLst>
          <pc:docMk/>
          <pc:sldMk cId="1387450781" sldId="276"/>
        </pc:sldMkLst>
        <pc:spChg chg="mod">
          <ac:chgData name="Manemvenkat, Gauthamreddy" userId="1003000094ED5F0F@LIVE.COM" providerId="AD" clId="Web-{EA233546-76BA-4912-8A98-F8DF2433A304}" dt="2017-12-06T04:40:31.903" v="96"/>
          <ac:spMkLst>
            <pc:docMk/>
            <pc:sldMk cId="1387450781" sldId="276"/>
            <ac:spMk id="2" creationId="{0B8754D7-AD51-4BE9-9485-52E9029523FD}"/>
          </ac:spMkLst>
        </pc:spChg>
        <pc:spChg chg="mod">
          <ac:chgData name="Manemvenkat, Gauthamreddy" userId="1003000094ED5F0F@LIVE.COM" providerId="AD" clId="Web-{EA233546-76BA-4912-8A98-F8DF2433A304}" dt="2017-12-06T04:51:36.635" v="924"/>
          <ac:spMkLst>
            <pc:docMk/>
            <pc:sldMk cId="1387450781" sldId="276"/>
            <ac:spMk id="3" creationId="{0265AD97-4433-4855-9016-1BA6F1487300}"/>
          </ac:spMkLst>
        </pc:spChg>
      </pc:sldChg>
      <pc:sldChg chg="modSp new">
        <pc:chgData name="Manemvenkat, Gauthamreddy" userId="1003000094ED5F0F@LIVE.COM" providerId="AD" clId="Web-{EA233546-76BA-4912-8A98-F8DF2433A304}" dt="2017-12-06T05:03:13.869" v="1483"/>
        <pc:sldMkLst>
          <pc:docMk/>
          <pc:sldMk cId="1571419330" sldId="277"/>
        </pc:sldMkLst>
        <pc:spChg chg="mod">
          <ac:chgData name="Manemvenkat, Gauthamreddy" userId="1003000094ED5F0F@LIVE.COM" providerId="AD" clId="Web-{EA233546-76BA-4912-8A98-F8DF2433A304}" dt="2017-12-06T04:52:26.995" v="957"/>
          <ac:spMkLst>
            <pc:docMk/>
            <pc:sldMk cId="1571419330" sldId="277"/>
            <ac:spMk id="2" creationId="{E46D1EF8-471A-4163-BCD3-4D6A3471C980}"/>
          </ac:spMkLst>
        </pc:spChg>
        <pc:spChg chg="mod">
          <ac:chgData name="Manemvenkat, Gauthamreddy" userId="1003000094ED5F0F@LIVE.COM" providerId="AD" clId="Web-{EA233546-76BA-4912-8A98-F8DF2433A304}" dt="2017-12-06T05:03:13.869" v="1483"/>
          <ac:spMkLst>
            <pc:docMk/>
            <pc:sldMk cId="1571419330" sldId="277"/>
            <ac:spMk id="3" creationId="{75D150E8-C05B-4F8E-B73B-649FDDC497F5}"/>
          </ac:spMkLst>
        </pc:spChg>
      </pc:sldChg>
      <pc:sldChg chg="addSp modSp new">
        <pc:chgData name="Manemvenkat, Gauthamreddy" userId="1003000094ED5F0F@LIVE.COM" providerId="AD" clId="Web-{EA233546-76BA-4912-8A98-F8DF2433A304}" dt="2017-12-06T05:05:59.403" v="1543"/>
        <pc:sldMkLst>
          <pc:docMk/>
          <pc:sldMk cId="3459792545" sldId="278"/>
        </pc:sldMkLst>
        <pc:spChg chg="mod">
          <ac:chgData name="Manemvenkat, Gauthamreddy" userId="1003000094ED5F0F@LIVE.COM" providerId="AD" clId="Web-{EA233546-76BA-4912-8A98-F8DF2433A304}" dt="2017-12-06T05:03:41.119" v="1486"/>
          <ac:spMkLst>
            <pc:docMk/>
            <pc:sldMk cId="3459792545" sldId="278"/>
            <ac:spMk id="2" creationId="{CBDDD3A6-AA08-473D-9322-BE72812EA0CE}"/>
          </ac:spMkLst>
        </pc:spChg>
        <pc:spChg chg="mod">
          <ac:chgData name="Manemvenkat, Gauthamreddy" userId="1003000094ED5F0F@LIVE.COM" providerId="AD" clId="Web-{EA233546-76BA-4912-8A98-F8DF2433A304}" dt="2017-12-06T05:05:38.512" v="1538"/>
          <ac:spMkLst>
            <pc:docMk/>
            <pc:sldMk cId="3459792545" sldId="278"/>
            <ac:spMk id="3" creationId="{2ADB6221-8583-4D6D-9B50-4DFD5F5E0A13}"/>
          </ac:spMkLst>
        </pc:spChg>
        <pc:picChg chg="add mod">
          <ac:chgData name="Manemvenkat, Gauthamreddy" userId="1003000094ED5F0F@LIVE.COM" providerId="AD" clId="Web-{EA233546-76BA-4912-8A98-F8DF2433A304}" dt="2017-12-06T05:05:59.403" v="1543"/>
          <ac:picMkLst>
            <pc:docMk/>
            <pc:sldMk cId="3459792545" sldId="278"/>
            <ac:picMk id="4" creationId="{7BB6FB84-E474-4B95-A3F7-965B95CCD6E2}"/>
          </ac:picMkLst>
        </pc:picChg>
      </pc:sldChg>
    </pc:docChg>
  </pc:docChgLst>
  <pc:docChgLst>
    <pc:chgData clId="Web-{B2F212B1-3E21-4F50-8CFB-F0A750E428A8}"/>
    <pc:docChg chg="modSld">
      <pc:chgData name="" userId="" providerId="" clId="Web-{B2F212B1-3E21-4F50-8CFB-F0A750E428A8}" dt="2017-12-05T06:14:49.645" v="131"/>
      <pc:docMkLst>
        <pc:docMk/>
      </pc:docMkLst>
      <pc:sldChg chg="addSp delSp modSp">
        <pc:chgData name="" userId="" providerId="" clId="Web-{B2F212B1-3E21-4F50-8CFB-F0A750E428A8}" dt="2017-12-05T05:23:24.217" v="51"/>
        <pc:sldMkLst>
          <pc:docMk/>
          <pc:sldMk cId="4173265378" sldId="266"/>
        </pc:sldMkLst>
        <pc:spChg chg="mod">
          <ac:chgData name="" userId="" providerId="" clId="Web-{B2F212B1-3E21-4F50-8CFB-F0A750E428A8}" dt="2017-12-05T05:22:47.139" v="13"/>
          <ac:spMkLst>
            <pc:docMk/>
            <pc:sldMk cId="4173265378" sldId="266"/>
            <ac:spMk id="4" creationId="{528BA3C5-1DB7-4F13-A93F-7378F0095DA0}"/>
          </ac:spMkLst>
        </pc:spChg>
        <pc:spChg chg="add del mod">
          <ac:chgData name="" userId="" providerId="" clId="Web-{B2F212B1-3E21-4F50-8CFB-F0A750E428A8}" dt="2017-12-05T05:22:40.358" v="11"/>
          <ac:spMkLst>
            <pc:docMk/>
            <pc:sldMk cId="4173265378" sldId="266"/>
            <ac:spMk id="7" creationId="{4606CBAE-C7E7-4E2A-B456-21B95941E5D1}"/>
          </ac:spMkLst>
        </pc:spChg>
        <pc:spChg chg="add del mod">
          <ac:chgData name="" userId="" providerId="" clId="Web-{B2F212B1-3E21-4F50-8CFB-F0A750E428A8}" dt="2017-12-05T05:22:34.889" v="7"/>
          <ac:spMkLst>
            <pc:docMk/>
            <pc:sldMk cId="4173265378" sldId="266"/>
            <ac:spMk id="8" creationId="{7408929E-F064-479D-A18A-E590D674A36C}"/>
          </ac:spMkLst>
        </pc:spChg>
        <pc:spChg chg="add del">
          <ac:chgData name="" userId="" providerId="" clId="Web-{B2F212B1-3E21-4F50-8CFB-F0A750E428A8}" dt="2017-12-05T05:22:30.248" v="6"/>
          <ac:spMkLst>
            <pc:docMk/>
            <pc:sldMk cId="4173265378" sldId="266"/>
            <ac:spMk id="9" creationId="{A6894B03-9B96-4B47-9D03-15176DE8CFE0}"/>
          </ac:spMkLst>
        </pc:spChg>
        <pc:spChg chg="add mod">
          <ac:chgData name="" userId="" providerId="" clId="Web-{B2F212B1-3E21-4F50-8CFB-F0A750E428A8}" dt="2017-12-05T05:23:24.217" v="51"/>
          <ac:spMkLst>
            <pc:docMk/>
            <pc:sldMk cId="4173265378" sldId="266"/>
            <ac:spMk id="10" creationId="{4A8471FF-6874-4211-AC43-EB8B2303093E}"/>
          </ac:spMkLst>
        </pc:spChg>
      </pc:sldChg>
      <pc:sldChg chg="modSp">
        <pc:chgData name="" userId="" providerId="" clId="Web-{B2F212B1-3E21-4F50-8CFB-F0A750E428A8}" dt="2017-12-05T05:26:27.170" v="54"/>
        <pc:sldMkLst>
          <pc:docMk/>
          <pc:sldMk cId="712438504" sldId="270"/>
        </pc:sldMkLst>
        <pc:spChg chg="mod">
          <ac:chgData name="" userId="" providerId="" clId="Web-{B2F212B1-3E21-4F50-8CFB-F0A750E428A8}" dt="2017-12-05T05:26:27.170" v="54"/>
          <ac:spMkLst>
            <pc:docMk/>
            <pc:sldMk cId="712438504" sldId="270"/>
            <ac:spMk id="3" creationId="{D42CCD8D-0535-4401-AF86-35D72BFC686F}"/>
          </ac:spMkLst>
        </pc:spChg>
      </pc:sldChg>
      <pc:sldChg chg="addSp delSp modSp">
        <pc:chgData name="" userId="" providerId="" clId="Web-{B2F212B1-3E21-4F50-8CFB-F0A750E428A8}" dt="2017-12-05T05:47:58.503" v="125"/>
        <pc:sldMkLst>
          <pc:docMk/>
          <pc:sldMk cId="1961594222" sldId="271"/>
        </pc:sldMkLst>
        <pc:spChg chg="mod">
          <ac:chgData name="" userId="" providerId="" clId="Web-{B2F212B1-3E21-4F50-8CFB-F0A750E428A8}" dt="2017-12-05T05:47:58.503" v="125"/>
          <ac:spMkLst>
            <pc:docMk/>
            <pc:sldMk cId="1961594222" sldId="271"/>
            <ac:spMk id="3" creationId="{1DFA1655-5677-44C6-ACC2-E052073D79F1}"/>
          </ac:spMkLst>
        </pc:spChg>
        <pc:picChg chg="del">
          <ac:chgData name="" userId="" providerId="" clId="Web-{B2F212B1-3E21-4F50-8CFB-F0A750E428A8}" dt="2017-12-05T05:43:30.264" v="56"/>
          <ac:picMkLst>
            <pc:docMk/>
            <pc:sldMk cId="1961594222" sldId="271"/>
            <ac:picMk id="4" creationId="{00000000-0000-0000-0000-000000000000}"/>
          </ac:picMkLst>
        </pc:picChg>
        <pc:picChg chg="add mod">
          <ac:chgData name="" userId="" providerId="" clId="Web-{B2F212B1-3E21-4F50-8CFB-F0A750E428A8}" dt="2017-12-05T05:47:12.628" v="60"/>
          <ac:picMkLst>
            <pc:docMk/>
            <pc:sldMk cId="1961594222" sldId="271"/>
            <ac:picMk id="5" creationId="{81F158A2-00DB-4CD9-8B85-49D48EF42818}"/>
          </ac:picMkLst>
        </pc:picChg>
      </pc:sldChg>
      <pc:sldChg chg="modSp">
        <pc:chgData name="" userId="" providerId="" clId="Web-{B2F212B1-3E21-4F50-8CFB-F0A750E428A8}" dt="2017-12-05T06:14:49.645" v="130"/>
        <pc:sldMkLst>
          <pc:docMk/>
          <pc:sldMk cId="551540419" sldId="273"/>
        </pc:sldMkLst>
        <pc:spChg chg="mod">
          <ac:chgData name="" userId="" providerId="" clId="Web-{B2F212B1-3E21-4F50-8CFB-F0A750E428A8}" dt="2017-12-05T06:14:49.645" v="130"/>
          <ac:spMkLst>
            <pc:docMk/>
            <pc:sldMk cId="551540419" sldId="273"/>
            <ac:spMk id="3" creationId="{D189C99F-B9E0-4428-972D-36C458E69B2C}"/>
          </ac:spMkLst>
        </pc:spChg>
      </pc:sldChg>
    </pc:docChg>
  </pc:docChgLst>
  <pc:docChgLst>
    <pc:chgData clId="Web-{A16AB71C-2B2C-434C-8CCE-C7B65CE56100}"/>
    <pc:docChg chg="addSld delSld modSld sldOrd modSection">
      <pc:chgData name="" userId="" providerId="" clId="Web-{A16AB71C-2B2C-434C-8CCE-C7B65CE56100}" dt="2017-12-03T17:53:37.082" v="208"/>
      <pc:docMkLst>
        <pc:docMk/>
      </pc:docMkLst>
      <pc:sldChg chg="addSp delSp modSp ord">
        <pc:chgData name="" userId="" providerId="" clId="Web-{A16AB71C-2B2C-434C-8CCE-C7B65CE56100}" dt="2017-12-03T17:53:34.582" v="206"/>
        <pc:sldMkLst>
          <pc:docMk/>
          <pc:sldMk cId="3514221381" sldId="259"/>
        </pc:sldMkLst>
        <pc:spChg chg="mod">
          <ac:chgData name="" userId="" providerId="" clId="Web-{A16AB71C-2B2C-434C-8CCE-C7B65CE56100}" dt="2017-12-03T17:51:42.115" v="128"/>
          <ac:spMkLst>
            <pc:docMk/>
            <pc:sldMk cId="3514221381" sldId="259"/>
            <ac:spMk id="2" creationId="{51DD75C1-C4B7-4CF7-AE04-472C05438C5B}"/>
          </ac:spMkLst>
        </pc:spChg>
        <pc:spChg chg="del mod">
          <ac:chgData name="" userId="" providerId="" clId="Web-{A16AB71C-2B2C-434C-8CCE-C7B65CE56100}" dt="2017-12-03T17:53:25.504" v="177"/>
          <ac:spMkLst>
            <pc:docMk/>
            <pc:sldMk cId="3514221381" sldId="259"/>
            <ac:spMk id="3" creationId="{9A3D3388-C022-41A9-BE20-7F777DD068C6}"/>
          </ac:spMkLst>
        </pc:spChg>
        <pc:spChg chg="add mod">
          <ac:chgData name="" userId="" providerId="" clId="Web-{A16AB71C-2B2C-434C-8CCE-C7B65CE56100}" dt="2017-12-03T17:53:34.582" v="206"/>
          <ac:spMkLst>
            <pc:docMk/>
            <pc:sldMk cId="3514221381" sldId="259"/>
            <ac:spMk id="5" creationId="{1390A6A4-0BAB-4B31-A8F7-4510863BBB45}"/>
          </ac:spMkLst>
        </pc:spChg>
      </pc:sldChg>
      <pc:sldChg chg="modSp ord">
        <pc:chgData name="" userId="" providerId="" clId="Web-{A16AB71C-2B2C-434C-8CCE-C7B65CE56100}" dt="2017-12-03T17:52:24.271" v="151"/>
        <pc:sldMkLst>
          <pc:docMk/>
          <pc:sldMk cId="1002636260" sldId="260"/>
        </pc:sldMkLst>
        <pc:spChg chg="mod">
          <ac:chgData name="" userId="" providerId="" clId="Web-{A16AB71C-2B2C-434C-8CCE-C7B65CE56100}" dt="2017-12-03T17:51:09.659" v="123"/>
          <ac:spMkLst>
            <pc:docMk/>
            <pc:sldMk cId="1002636260" sldId="260"/>
            <ac:spMk id="2" creationId="{51DD75C1-C4B7-4CF7-AE04-472C05438C5B}"/>
          </ac:spMkLst>
        </pc:spChg>
        <pc:spChg chg="mod">
          <ac:chgData name="" userId="" providerId="" clId="Web-{A16AB71C-2B2C-434C-8CCE-C7B65CE56100}" dt="2017-12-03T17:52:24.271" v="151"/>
          <ac:spMkLst>
            <pc:docMk/>
            <pc:sldMk cId="1002636260" sldId="260"/>
            <ac:spMk id="3" creationId="{9A3D3388-C022-41A9-BE20-7F777DD068C6}"/>
          </ac:spMkLst>
        </pc:spChg>
      </pc:sldChg>
      <pc:sldChg chg="modSp ord">
        <pc:chgData name="" userId="" providerId="" clId="Web-{A16AB71C-2B2C-434C-8CCE-C7B65CE56100}" dt="2017-12-03T17:50:46.565" v="119"/>
        <pc:sldMkLst>
          <pc:docMk/>
          <pc:sldMk cId="2969334490" sldId="262"/>
        </pc:sldMkLst>
        <pc:spChg chg="mod">
          <ac:chgData name="" userId="" providerId="" clId="Web-{A16AB71C-2B2C-434C-8CCE-C7B65CE56100}" dt="2017-12-03T17:50:18.159" v="61"/>
          <ac:spMkLst>
            <pc:docMk/>
            <pc:sldMk cId="2969334490" sldId="262"/>
            <ac:spMk id="2" creationId="{9A84C706-67DE-42BC-B09C-1DFF8D3ECD33}"/>
          </ac:spMkLst>
        </pc:spChg>
        <pc:spChg chg="mod">
          <ac:chgData name="" userId="" providerId="" clId="Web-{A16AB71C-2B2C-434C-8CCE-C7B65CE56100}" dt="2017-12-03T17:50:42.955" v="116"/>
          <ac:spMkLst>
            <pc:docMk/>
            <pc:sldMk cId="2969334490" sldId="262"/>
            <ac:spMk id="3" creationId="{1DFA1655-5677-44C6-ACC2-E052073D79F1}"/>
          </ac:spMkLst>
        </pc:spChg>
      </pc:sldChg>
      <pc:sldChg chg="del">
        <pc:chgData name="" userId="" providerId="" clId="Web-{A16AB71C-2B2C-434C-8CCE-C7B65CE56100}" dt="2017-12-03T17:49:38.644" v="50"/>
        <pc:sldMkLst>
          <pc:docMk/>
          <pc:sldMk cId="1941286643" sldId="264"/>
        </pc:sldMkLst>
      </pc:sldChg>
      <pc:sldChg chg="del ord">
        <pc:chgData name="" userId="" providerId="" clId="Web-{A16AB71C-2B2C-434C-8CCE-C7B65CE56100}" dt="2017-12-03T17:50:50.612" v="120"/>
        <pc:sldMkLst>
          <pc:docMk/>
          <pc:sldMk cId="4031436539" sldId="265"/>
        </pc:sldMkLst>
      </pc:sldChg>
      <pc:sldChg chg="modSp new">
        <pc:chgData name="" userId="" providerId="" clId="Web-{A16AB71C-2B2C-434C-8CCE-C7B65CE56100}" dt="2017-12-03T17:49:11.175" v="44"/>
        <pc:sldMkLst>
          <pc:docMk/>
          <pc:sldMk cId="2849379537" sldId="268"/>
        </pc:sldMkLst>
        <pc:spChg chg="mod">
          <ac:chgData name="" userId="" providerId="" clId="Web-{A16AB71C-2B2C-434C-8CCE-C7B65CE56100}" dt="2017-12-03T17:48:46.113" v="3"/>
          <ac:spMkLst>
            <pc:docMk/>
            <pc:sldMk cId="2849379537" sldId="268"/>
            <ac:spMk id="2" creationId="{4CC50DD6-C06E-4D12-80CA-2678C7026221}"/>
          </ac:spMkLst>
        </pc:spChg>
        <pc:spChg chg="mod">
          <ac:chgData name="" userId="" providerId="" clId="Web-{A16AB71C-2B2C-434C-8CCE-C7B65CE56100}" dt="2017-12-03T17:49:11.175" v="44"/>
          <ac:spMkLst>
            <pc:docMk/>
            <pc:sldMk cId="2849379537" sldId="268"/>
            <ac:spMk id="3" creationId="{96818E85-E86C-4D1A-A457-C9E1926A6D3D}"/>
          </ac:spMkLst>
        </pc:spChg>
      </pc:sldChg>
      <pc:sldChg chg="add replId">
        <pc:chgData name="" userId="" providerId="" clId="Web-{A16AB71C-2B2C-434C-8CCE-C7B65CE56100}" dt="2017-12-03T17:50:44.674" v="118"/>
        <pc:sldMkLst>
          <pc:docMk/>
          <pc:sldMk cId="1238190439" sldId="269"/>
        </pc:sldMkLst>
      </pc:sldChg>
    </pc:docChg>
  </pc:docChgLst>
  <pc:docChgLst>
    <pc:chgData name="Rajeev George, Mariyam" userId="10030000996CEB18@LIVE.COM" providerId="AD" clId="Web-{A6CC1EFA-C53F-4BF1-B187-2E4080307736}"/>
    <pc:docChg chg="addSld modSld sldOrd modSection">
      <pc:chgData name="Rajeev George, Mariyam" userId="10030000996CEB18@LIVE.COM" providerId="AD" clId="Web-{A6CC1EFA-C53F-4BF1-B187-2E4080307736}" dt="2017-12-06T21:14:00.126" v="408"/>
      <pc:docMkLst>
        <pc:docMk/>
      </pc:docMkLst>
      <pc:sldChg chg="modSp">
        <pc:chgData name="Rajeev George, Mariyam" userId="10030000996CEB18@LIVE.COM" providerId="AD" clId="Web-{A6CC1EFA-C53F-4BF1-B187-2E4080307736}" dt="2017-12-06T21:14:00.126" v="407"/>
        <pc:sldMkLst>
          <pc:docMk/>
          <pc:sldMk cId="3652863975" sldId="267"/>
        </pc:sldMkLst>
        <pc:spChg chg="mod">
          <ac:chgData name="Rajeev George, Mariyam" userId="10030000996CEB18@LIVE.COM" providerId="AD" clId="Web-{A6CC1EFA-C53F-4BF1-B187-2E4080307736}" dt="2017-12-06T21:14:00.126" v="407"/>
          <ac:spMkLst>
            <pc:docMk/>
            <pc:sldMk cId="3652863975" sldId="267"/>
            <ac:spMk id="3" creationId="{1DFA1655-5677-44C6-ACC2-E052073D79F1}"/>
          </ac:spMkLst>
        </pc:spChg>
      </pc:sldChg>
      <pc:sldChg chg="modSp">
        <pc:chgData name="Rajeev George, Mariyam" userId="10030000996CEB18@LIVE.COM" providerId="AD" clId="Web-{A6CC1EFA-C53F-4BF1-B187-2E4080307736}" dt="2017-12-06T21:06:41.196" v="0"/>
        <pc:sldMkLst>
          <pc:docMk/>
          <pc:sldMk cId="3910314080" sldId="285"/>
        </pc:sldMkLst>
        <pc:picChg chg="mod">
          <ac:chgData name="Rajeev George, Mariyam" userId="10030000996CEB18@LIVE.COM" providerId="AD" clId="Web-{A6CC1EFA-C53F-4BF1-B187-2E4080307736}" dt="2017-12-06T21:06:41.196" v="0"/>
          <ac:picMkLst>
            <pc:docMk/>
            <pc:sldMk cId="3910314080" sldId="285"/>
            <ac:picMk id="7" creationId="{3554C2DD-27D4-40C0-B4D3-C6788F248BE1}"/>
          </ac:picMkLst>
        </pc:picChg>
      </pc:sldChg>
      <pc:sldChg chg="addSp delSp modSp">
        <pc:chgData name="Rajeev George, Mariyam" userId="10030000996CEB18@LIVE.COM" providerId="AD" clId="Web-{A6CC1EFA-C53F-4BF1-B187-2E4080307736}" dt="2017-12-06T21:08:45.830" v="9"/>
        <pc:sldMkLst>
          <pc:docMk/>
          <pc:sldMk cId="346566542" sldId="286"/>
        </pc:sldMkLst>
        <pc:picChg chg="del">
          <ac:chgData name="Rajeev George, Mariyam" userId="10030000996CEB18@LIVE.COM" providerId="AD" clId="Web-{A6CC1EFA-C53F-4BF1-B187-2E4080307736}" dt="2017-12-06T21:08:06.848" v="1"/>
          <ac:picMkLst>
            <pc:docMk/>
            <pc:sldMk cId="346566542" sldId="286"/>
            <ac:picMk id="3" creationId="{A93E82F0-09C3-48D2-8C76-D8B3C19A3042}"/>
          </ac:picMkLst>
        </pc:picChg>
        <pc:picChg chg="add mod">
          <ac:chgData name="Rajeev George, Mariyam" userId="10030000996CEB18@LIVE.COM" providerId="AD" clId="Web-{A6CC1EFA-C53F-4BF1-B187-2E4080307736}" dt="2017-12-06T21:08:45.830" v="9"/>
          <ac:picMkLst>
            <pc:docMk/>
            <pc:sldMk cId="346566542" sldId="286"/>
            <ac:picMk id="4" creationId="{EB214B1B-D236-40A2-B7F3-F60847BE7AB7}"/>
          </ac:picMkLst>
        </pc:picChg>
      </pc:sldChg>
      <pc:sldChg chg="modSp new ord">
        <pc:chgData name="Rajeev George, Mariyam" userId="10030000996CEB18@LIVE.COM" providerId="AD" clId="Web-{A6CC1EFA-C53F-4BF1-B187-2E4080307736}" dt="2017-12-06T21:11:40.687" v="255"/>
        <pc:sldMkLst>
          <pc:docMk/>
          <pc:sldMk cId="2915619604" sldId="288"/>
        </pc:sldMkLst>
        <pc:spChg chg="mod">
          <ac:chgData name="Rajeev George, Mariyam" userId="10030000996CEB18@LIVE.COM" providerId="AD" clId="Web-{A6CC1EFA-C53F-4BF1-B187-2E4080307736}" dt="2017-12-06T21:11:40.687" v="255"/>
          <ac:spMkLst>
            <pc:docMk/>
            <pc:sldMk cId="2915619604" sldId="288"/>
            <ac:spMk id="2" creationId="{11C2CD1E-EA92-425A-929C-CE5CA11EFB0A}"/>
          </ac:spMkLst>
        </pc:spChg>
        <pc:spChg chg="mod">
          <ac:chgData name="Rajeev George, Mariyam" userId="10030000996CEB18@LIVE.COM" providerId="AD" clId="Web-{A6CC1EFA-C53F-4BF1-B187-2E4080307736}" dt="2017-12-06T21:11:35.515" v="251"/>
          <ac:spMkLst>
            <pc:docMk/>
            <pc:sldMk cId="2915619604" sldId="288"/>
            <ac:spMk id="3" creationId="{AAD11CBB-274A-4455-A69A-3DD83F1F83F1}"/>
          </ac:spMkLst>
        </pc:spChg>
      </pc:sldChg>
    </pc:docChg>
  </pc:docChgLst>
  <pc:docChgLst>
    <pc:chgData clId="Web-{D5443230-51BA-4E14-A16C-F2869F824F01}"/>
    <pc:docChg chg="addSld modSld modSection">
      <pc:chgData name="" userId="" providerId="" clId="Web-{D5443230-51BA-4E14-A16C-F2869F824F01}" dt="2017-12-06T20:18:45.205" v="16"/>
      <pc:docMkLst>
        <pc:docMk/>
      </pc:docMkLst>
      <pc:sldChg chg="addSp delSp modSp new mod setBg">
        <pc:chgData name="" userId="" providerId="" clId="Web-{D5443230-51BA-4E14-A16C-F2869F824F01}" dt="2017-12-06T20:17:45.955" v="6"/>
        <pc:sldMkLst>
          <pc:docMk/>
          <pc:sldMk cId="1015445136" sldId="282"/>
        </pc:sldMkLst>
        <pc:spChg chg="add del">
          <ac:chgData name="" userId="" providerId="" clId="Web-{D5443230-51BA-4E14-A16C-F2869F824F01}" dt="2017-12-06T20:17:45.846" v="5"/>
          <ac:spMkLst>
            <pc:docMk/>
            <pc:sldMk cId="1015445136" sldId="282"/>
            <ac:spMk id="7" creationId="{F52E1877-3902-4B70-8515-0964EDC30C7D}"/>
          </ac:spMkLst>
        </pc:spChg>
        <pc:spChg chg="add del">
          <ac:chgData name="" userId="" providerId="" clId="Web-{D5443230-51BA-4E14-A16C-F2869F824F01}" dt="2017-12-06T20:17:45.846" v="5"/>
          <ac:spMkLst>
            <pc:docMk/>
            <pc:sldMk cId="1015445136" sldId="282"/>
            <ac:spMk id="9" creationId="{D02A5863-EFF7-462C-8FF5-B710B33E2636}"/>
          </ac:spMkLst>
        </pc:spChg>
        <pc:picChg chg="add mod">
          <ac:chgData name="" userId="" providerId="" clId="Web-{D5443230-51BA-4E14-A16C-F2869F824F01}" dt="2017-12-06T20:17:45.955" v="6"/>
          <ac:picMkLst>
            <pc:docMk/>
            <pc:sldMk cId="1015445136" sldId="282"/>
            <ac:picMk id="2" creationId="{80F66255-3390-40D4-AA56-16110F74C372}"/>
          </ac:picMkLst>
        </pc:picChg>
      </pc:sldChg>
      <pc:sldChg chg="addSp delSp modSp new mod setBg">
        <pc:chgData name="" userId="" providerId="" clId="Web-{D5443230-51BA-4E14-A16C-F2869F824F01}" dt="2017-12-06T20:18:18.252" v="11"/>
        <pc:sldMkLst>
          <pc:docMk/>
          <pc:sldMk cId="2782583052" sldId="283"/>
        </pc:sldMkLst>
        <pc:spChg chg="add del">
          <ac:chgData name="" userId="" providerId="" clId="Web-{D5443230-51BA-4E14-A16C-F2869F824F01}" dt="2017-12-06T20:18:18.158" v="10"/>
          <ac:spMkLst>
            <pc:docMk/>
            <pc:sldMk cId="2782583052" sldId="283"/>
            <ac:spMk id="7" creationId="{F52E1877-3902-4B70-8515-0964EDC30C7D}"/>
          </ac:spMkLst>
        </pc:spChg>
        <pc:spChg chg="add del">
          <ac:chgData name="" userId="" providerId="" clId="Web-{D5443230-51BA-4E14-A16C-F2869F824F01}" dt="2017-12-06T20:18:18.158" v="10"/>
          <ac:spMkLst>
            <pc:docMk/>
            <pc:sldMk cId="2782583052" sldId="283"/>
            <ac:spMk id="9" creationId="{D02A5863-EFF7-462C-8FF5-B710B33E2636}"/>
          </ac:spMkLst>
        </pc:spChg>
        <pc:picChg chg="add mod">
          <ac:chgData name="" userId="" providerId="" clId="Web-{D5443230-51BA-4E14-A16C-F2869F824F01}" dt="2017-12-06T20:18:18.252" v="11"/>
          <ac:picMkLst>
            <pc:docMk/>
            <pc:sldMk cId="2782583052" sldId="283"/>
            <ac:picMk id="2" creationId="{FEB99DFC-5700-4616-AC8B-E3B84C3F08B6}"/>
          </ac:picMkLst>
        </pc:picChg>
      </pc:sldChg>
      <pc:sldChg chg="addSp modSp new mod setBg">
        <pc:chgData name="" userId="" providerId="" clId="Web-{D5443230-51BA-4E14-A16C-F2869F824F01}" dt="2017-12-06T20:18:45.205" v="16"/>
        <pc:sldMkLst>
          <pc:docMk/>
          <pc:sldMk cId="3355382744" sldId="284"/>
        </pc:sldMkLst>
        <pc:spChg chg="add">
          <ac:chgData name="" userId="" providerId="" clId="Web-{D5443230-51BA-4E14-A16C-F2869F824F01}" dt="2017-12-06T20:18:45.205" v="16"/>
          <ac:spMkLst>
            <pc:docMk/>
            <pc:sldMk cId="3355382744" sldId="284"/>
            <ac:spMk id="7" creationId="{F52E1877-3902-4B70-8515-0964EDC30C7D}"/>
          </ac:spMkLst>
        </pc:spChg>
        <pc:spChg chg="add">
          <ac:chgData name="" userId="" providerId="" clId="Web-{D5443230-51BA-4E14-A16C-F2869F824F01}" dt="2017-12-06T20:18:45.205" v="16"/>
          <ac:spMkLst>
            <pc:docMk/>
            <pc:sldMk cId="3355382744" sldId="284"/>
            <ac:spMk id="9" creationId="{D02A5863-EFF7-462C-8FF5-B710B33E2636}"/>
          </ac:spMkLst>
        </pc:spChg>
        <pc:picChg chg="add mod">
          <ac:chgData name="" userId="" providerId="" clId="Web-{D5443230-51BA-4E14-A16C-F2869F824F01}" dt="2017-12-06T20:18:45.205" v="16"/>
          <ac:picMkLst>
            <pc:docMk/>
            <pc:sldMk cId="3355382744" sldId="284"/>
            <ac:picMk id="2" creationId="{10404920-4CB6-40F6-B0CE-E468AAAE8A22}"/>
          </ac:picMkLst>
        </pc:picChg>
      </pc:sldChg>
    </pc:docChg>
  </pc:docChgLst>
  <pc:docChgLst>
    <pc:chgData clId="Web-{B7B270E8-6D33-4B53-A393-20476F8782BA}"/>
    <pc:docChg chg="addSld modSld modSection">
      <pc:chgData name="" userId="" providerId="" clId="Web-{B7B270E8-6D33-4B53-A393-20476F8782BA}" dt="2017-12-06T03:37:44.881" v="18"/>
      <pc:docMkLst>
        <pc:docMk/>
      </pc:docMkLst>
      <pc:sldChg chg="addSp delSp modSp new">
        <pc:chgData name="" userId="" providerId="" clId="Web-{B7B270E8-6D33-4B53-A393-20476F8782BA}" dt="2017-12-06T03:37:44.881" v="18"/>
        <pc:sldMkLst>
          <pc:docMk/>
          <pc:sldMk cId="1395075823" sldId="274"/>
        </pc:sldMkLst>
        <pc:spChg chg="mod">
          <ac:chgData name="" userId="" providerId="" clId="Web-{B7B270E8-6D33-4B53-A393-20476F8782BA}" dt="2017-12-06T03:37:09.663" v="12"/>
          <ac:spMkLst>
            <pc:docMk/>
            <pc:sldMk cId="1395075823" sldId="274"/>
            <ac:spMk id="2" creationId="{B1D2EC67-2A33-4F85-86E5-158F953A5064}"/>
          </ac:spMkLst>
        </pc:spChg>
        <pc:spChg chg="del">
          <ac:chgData name="" userId="" providerId="" clId="Web-{B7B270E8-6D33-4B53-A393-20476F8782BA}" dt="2017-12-06T03:37:18.991" v="15"/>
          <ac:spMkLst>
            <pc:docMk/>
            <pc:sldMk cId="1395075823" sldId="274"/>
            <ac:spMk id="3" creationId="{731C1DE0-9744-44B9-89CA-C9D2C75D6457}"/>
          </ac:spMkLst>
        </pc:spChg>
        <pc:picChg chg="add mod ord">
          <ac:chgData name="" userId="" providerId="" clId="Web-{B7B270E8-6D33-4B53-A393-20476F8782BA}" dt="2017-12-06T03:37:44.881" v="18"/>
          <ac:picMkLst>
            <pc:docMk/>
            <pc:sldMk cId="1395075823" sldId="274"/>
            <ac:picMk id="4" creationId="{5535F29D-3864-49FF-AA24-2F5249B0F85E}"/>
          </ac:picMkLst>
        </pc:picChg>
      </pc:sldChg>
    </pc:docChg>
  </pc:docChgLst>
  <pc:docChgLst>
    <pc:chgData clId="Web-{2E3F2F1F-3114-4D68-B6C5-DD4FBE2827BB}"/>
    <pc:docChg chg="addSld delSld modSld">
      <pc:chgData name="" userId="" providerId="" clId="Web-{2E3F2F1F-3114-4D68-B6C5-DD4FBE2827BB}" dt="2017-12-06T02:39:01.516" v="334"/>
      <pc:docMkLst>
        <pc:docMk/>
      </pc:docMkLst>
      <pc:sldChg chg="modSp">
        <pc:chgData name="" userId="" providerId="" clId="Web-{2E3F2F1F-3114-4D68-B6C5-DD4FBE2827BB}" dt="2017-12-06T02:38:15.873" v="315"/>
        <pc:sldMkLst>
          <pc:docMk/>
          <pc:sldMk cId="2969334490" sldId="262"/>
        </pc:sldMkLst>
        <pc:spChg chg="mod">
          <ac:chgData name="" userId="" providerId="" clId="Web-{2E3F2F1F-3114-4D68-B6C5-DD4FBE2827BB}" dt="2017-12-06T02:31:37.431" v="132"/>
          <ac:spMkLst>
            <pc:docMk/>
            <pc:sldMk cId="2969334490" sldId="262"/>
            <ac:spMk id="2" creationId="{9A84C706-67DE-42BC-B09C-1DFF8D3ECD33}"/>
          </ac:spMkLst>
        </pc:spChg>
        <pc:spChg chg="mod">
          <ac:chgData name="" userId="" providerId="" clId="Web-{2E3F2F1F-3114-4D68-B6C5-DD4FBE2827BB}" dt="2017-12-06T02:38:15.873" v="315"/>
          <ac:spMkLst>
            <pc:docMk/>
            <pc:sldMk cId="2969334490" sldId="262"/>
            <ac:spMk id="3" creationId="{1DFA1655-5677-44C6-ACC2-E052073D79F1}"/>
          </ac:spMkLst>
        </pc:spChg>
      </pc:sldChg>
      <pc:sldChg chg="modSp">
        <pc:chgData name="" userId="" providerId="" clId="Web-{2E3F2F1F-3114-4D68-B6C5-DD4FBE2827BB}" dt="2017-12-06T02:28:47.438" v="117"/>
        <pc:sldMkLst>
          <pc:docMk/>
          <pc:sldMk cId="2849379537" sldId="268"/>
        </pc:sldMkLst>
        <pc:spChg chg="mod">
          <ac:chgData name="" userId="" providerId="" clId="Web-{2E3F2F1F-3114-4D68-B6C5-DD4FBE2827BB}" dt="2017-12-06T02:28:47.438" v="117"/>
          <ac:spMkLst>
            <pc:docMk/>
            <pc:sldMk cId="2849379537" sldId="268"/>
            <ac:spMk id="3" creationId="{96818E85-E86C-4D1A-A457-C9E1926A6D3D}"/>
          </ac:spMkLst>
        </pc:spChg>
      </pc:sldChg>
      <pc:sldChg chg="addSp modSp">
        <pc:chgData name="" userId="" providerId="" clId="Web-{2E3F2F1F-3114-4D68-B6C5-DD4FBE2827BB}" dt="2017-12-06T02:29:20.330" v="128"/>
        <pc:sldMkLst>
          <pc:docMk/>
          <pc:sldMk cId="712438504" sldId="270"/>
        </pc:sldMkLst>
        <pc:spChg chg="add mod">
          <ac:chgData name="" userId="" providerId="" clId="Web-{2E3F2F1F-3114-4D68-B6C5-DD4FBE2827BB}" dt="2017-12-06T02:28:59.110" v="119"/>
          <ac:spMkLst>
            <pc:docMk/>
            <pc:sldMk cId="712438504" sldId="270"/>
            <ac:spMk id="2" creationId="{E7D6B134-7106-49E4-AB64-A169C22F7C52}"/>
          </ac:spMkLst>
        </pc:spChg>
        <pc:spChg chg="mod">
          <ac:chgData name="" userId="" providerId="" clId="Web-{2E3F2F1F-3114-4D68-B6C5-DD4FBE2827BB}" dt="2017-12-06T02:29:20.330" v="128"/>
          <ac:spMkLst>
            <pc:docMk/>
            <pc:sldMk cId="712438504" sldId="270"/>
            <ac:spMk id="3" creationId="{D42CCD8D-0535-4401-AF86-35D72BFC686F}"/>
          </ac:spMkLst>
        </pc:spChg>
      </pc:sldChg>
      <pc:sldChg chg="modSp">
        <pc:chgData name="" userId="" providerId="" clId="Web-{2E3F2F1F-3114-4D68-B6C5-DD4FBE2827BB}" dt="2017-12-06T02:39:00.078" v="332"/>
        <pc:sldMkLst>
          <pc:docMk/>
          <pc:sldMk cId="1961594222" sldId="271"/>
        </pc:sldMkLst>
        <pc:spChg chg="mod">
          <ac:chgData name="" userId="" providerId="" clId="Web-{2E3F2F1F-3114-4D68-B6C5-DD4FBE2827BB}" dt="2017-12-06T02:39:00.078" v="332"/>
          <ac:spMkLst>
            <pc:docMk/>
            <pc:sldMk cId="1961594222" sldId="271"/>
            <ac:spMk id="2" creationId="{9A84C706-67DE-42BC-B09C-1DFF8D3ECD33}"/>
          </ac:spMkLst>
        </pc:spChg>
      </pc:sldChg>
      <pc:sldChg chg="modSp">
        <pc:chgData name="" userId="" providerId="" clId="Web-{2E3F2F1F-3114-4D68-B6C5-DD4FBE2827BB}" dt="2017-12-06T02:38:50.719" v="324"/>
        <pc:sldMkLst>
          <pc:docMk/>
          <pc:sldMk cId="629714132" sldId="272"/>
        </pc:sldMkLst>
        <pc:spChg chg="mod">
          <ac:chgData name="" userId="" providerId="" clId="Web-{2E3F2F1F-3114-4D68-B6C5-DD4FBE2827BB}" dt="2017-12-06T02:38:50.719" v="324"/>
          <ac:spMkLst>
            <pc:docMk/>
            <pc:sldMk cId="629714132" sldId="272"/>
            <ac:spMk id="2" creationId="{9A84C706-67DE-42BC-B09C-1DFF8D3ECD33}"/>
          </ac:spMkLst>
        </pc:spChg>
      </pc:sldChg>
      <pc:sldChg chg="modSp">
        <pc:chgData name="" userId="" providerId="" clId="Web-{2E3F2F1F-3114-4D68-B6C5-DD4FBE2827BB}" dt="2017-12-06T02:27:18.230" v="105"/>
        <pc:sldMkLst>
          <pc:docMk/>
          <pc:sldMk cId="551540419" sldId="273"/>
        </pc:sldMkLst>
        <pc:spChg chg="mod">
          <ac:chgData name="" userId="" providerId="" clId="Web-{2E3F2F1F-3114-4D68-B6C5-DD4FBE2827BB}" dt="2017-12-06T02:26:38.759" v="90"/>
          <ac:spMkLst>
            <pc:docMk/>
            <pc:sldMk cId="551540419" sldId="273"/>
            <ac:spMk id="2" creationId="{AF9BA97C-F45C-47B6-B1C6-1C1F5768994B}"/>
          </ac:spMkLst>
        </pc:spChg>
        <pc:spChg chg="mod">
          <ac:chgData name="" userId="" providerId="" clId="Web-{2E3F2F1F-3114-4D68-B6C5-DD4FBE2827BB}" dt="2017-12-06T02:26:46.572" v="95"/>
          <ac:spMkLst>
            <pc:docMk/>
            <pc:sldMk cId="551540419" sldId="273"/>
            <ac:spMk id="3" creationId="{D189C99F-B9E0-4428-972D-36C458E69B2C}"/>
          </ac:spMkLst>
        </pc:spChg>
        <pc:graphicFrameChg chg="mod modGraphic">
          <ac:chgData name="" userId="" providerId="" clId="Web-{2E3F2F1F-3114-4D68-B6C5-DD4FBE2827BB}" dt="2017-12-06T02:27:18.230" v="105"/>
          <ac:graphicFrameMkLst>
            <pc:docMk/>
            <pc:sldMk cId="551540419" sldId="273"/>
            <ac:graphicFrameMk id="4" creationId="{73C5E0A2-8F1E-42CC-8415-39FFBCD1CAD1}"/>
          </ac:graphicFrameMkLst>
        </pc:graphicFrameChg>
      </pc:sldChg>
      <pc:sldChg chg="modSp add del replId">
        <pc:chgData name="" userId="" providerId="" clId="Web-{2E3F2F1F-3114-4D68-B6C5-DD4FBE2827BB}" dt="2017-12-06T02:34:13.048" v="227"/>
        <pc:sldMkLst>
          <pc:docMk/>
          <pc:sldMk cId="1023748183" sldId="274"/>
        </pc:sldMkLst>
        <pc:spChg chg="mod">
          <ac:chgData name="" userId="" providerId="" clId="Web-{2E3F2F1F-3114-4D68-B6C5-DD4FBE2827BB}" dt="2017-12-06T02:31:48.009" v="137"/>
          <ac:spMkLst>
            <pc:docMk/>
            <pc:sldMk cId="1023748183" sldId="274"/>
            <ac:spMk id="2" creationId="{9A84C706-67DE-42BC-B09C-1DFF8D3ECD33}"/>
          </ac:spMkLst>
        </pc:spChg>
      </pc:sldChg>
    </pc:docChg>
  </pc:docChgLst>
  <pc:docChgLst>
    <pc:chgData name="Zembal, Stacia" userId="10037FFE90F719F3@LIVE.COM" providerId="AD" clId="Web-{566BF9CA-3FE1-42BC-B5D0-371F43FA92A3}"/>
    <pc:docChg chg="addSld delSld modSld sldOrd modSection">
      <pc:chgData name="Zembal, Stacia" userId="10037FFE90F719F3@LIVE.COM" providerId="AD" clId="Web-{566BF9CA-3FE1-42BC-B5D0-371F43FA92A3}" dt="2017-11-30T18:57:26.953" v="734"/>
      <pc:docMkLst>
        <pc:docMk/>
      </pc:docMkLst>
      <pc:sldChg chg="addSp modSp mod setBg">
        <pc:chgData name="Zembal, Stacia" userId="10037FFE90F719F3@LIVE.COM" providerId="AD" clId="Web-{566BF9CA-3FE1-42BC-B5D0-371F43FA92A3}" dt="2017-11-30T18:57:26.953" v="733"/>
        <pc:sldMkLst>
          <pc:docMk/>
          <pc:sldMk cId="109857222" sldId="256"/>
        </pc:sldMkLst>
        <pc:spChg chg="mod">
          <ac:chgData name="Zembal, Stacia" userId="10037FFE90F719F3@LIVE.COM" providerId="AD" clId="Web-{566BF9CA-3FE1-42BC-B5D0-371F43FA92A3}" dt="2017-11-30T18:57:26.953" v="73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Zembal, Stacia" userId="10037FFE90F719F3@LIVE.COM" providerId="AD" clId="Web-{566BF9CA-3FE1-42BC-B5D0-371F43FA92A3}" dt="2017-11-30T18:46:05.147" v="322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Zembal, Stacia" userId="10037FFE90F719F3@LIVE.COM" providerId="AD" clId="Web-{566BF9CA-3FE1-42BC-B5D0-371F43FA92A3}" dt="2017-11-30T18:42:30.832" v="1"/>
          <ac:spMkLst>
            <pc:docMk/>
            <pc:sldMk cId="109857222" sldId="256"/>
            <ac:spMk id="8" creationId="{B734FEF0-069B-48C5-BACF-9716F0301236}"/>
          </ac:spMkLst>
        </pc:spChg>
      </pc:sldChg>
      <pc:sldChg chg="modSp new del">
        <pc:chgData name="Zembal, Stacia" userId="10037FFE90F719F3@LIVE.COM" providerId="AD" clId="Web-{566BF9CA-3FE1-42BC-B5D0-371F43FA92A3}" dt="2017-11-30T18:49:56.322" v="418"/>
        <pc:sldMkLst>
          <pc:docMk/>
          <pc:sldMk cId="1692052058" sldId="257"/>
        </pc:sldMkLst>
        <pc:spChg chg="mod">
          <ac:chgData name="Zembal, Stacia" userId="10037FFE90F719F3@LIVE.COM" providerId="AD" clId="Web-{566BF9CA-3FE1-42BC-B5D0-371F43FA92A3}" dt="2017-11-30T18:47:49.649" v="337"/>
          <ac:spMkLst>
            <pc:docMk/>
            <pc:sldMk cId="1692052058" sldId="257"/>
            <ac:spMk id="2" creationId="{51DD75C1-C4B7-4CF7-AE04-472C05438C5B}"/>
          </ac:spMkLst>
        </pc:spChg>
      </pc:sldChg>
      <pc:sldChg chg="modSp add del replId">
        <pc:chgData name="Zembal, Stacia" userId="10037FFE90F719F3@LIVE.COM" providerId="AD" clId="Web-{566BF9CA-3FE1-42BC-B5D0-371F43FA92A3}" dt="2017-11-30T18:50:28.135" v="456"/>
        <pc:sldMkLst>
          <pc:docMk/>
          <pc:sldMk cId="3593763971" sldId="258"/>
        </pc:sldMkLst>
        <pc:spChg chg="mod">
          <ac:chgData name="Zembal, Stacia" userId="10037FFE90F719F3@LIVE.COM" providerId="AD" clId="Web-{566BF9CA-3FE1-42BC-B5D0-371F43FA92A3}" dt="2017-11-30T18:47:59.320" v="342"/>
          <ac:spMkLst>
            <pc:docMk/>
            <pc:sldMk cId="3593763971" sldId="258"/>
            <ac:spMk id="2" creationId="{51DD75C1-C4B7-4CF7-AE04-472C05438C5B}"/>
          </ac:spMkLst>
        </pc:spChg>
      </pc:sldChg>
      <pc:sldChg chg="modSp add replId">
        <pc:chgData name="Zembal, Stacia" userId="10037FFE90F719F3@LIVE.COM" providerId="AD" clId="Web-{566BF9CA-3FE1-42BC-B5D0-371F43FA92A3}" dt="2017-11-30T18:48:34.401" v="371"/>
        <pc:sldMkLst>
          <pc:docMk/>
          <pc:sldMk cId="3514221381" sldId="259"/>
        </pc:sldMkLst>
        <pc:spChg chg="mod">
          <ac:chgData name="Zembal, Stacia" userId="10037FFE90F719F3@LIVE.COM" providerId="AD" clId="Web-{566BF9CA-3FE1-42BC-B5D0-371F43FA92A3}" dt="2017-11-30T18:48:16.133" v="358"/>
          <ac:spMkLst>
            <pc:docMk/>
            <pc:sldMk cId="3514221381" sldId="259"/>
            <ac:spMk id="2" creationId="{51DD75C1-C4B7-4CF7-AE04-472C05438C5B}"/>
          </ac:spMkLst>
        </pc:spChg>
        <pc:spChg chg="mod">
          <ac:chgData name="Zembal, Stacia" userId="10037FFE90F719F3@LIVE.COM" providerId="AD" clId="Web-{566BF9CA-3FE1-42BC-B5D0-371F43FA92A3}" dt="2017-11-30T18:48:34.401" v="371"/>
          <ac:spMkLst>
            <pc:docMk/>
            <pc:sldMk cId="3514221381" sldId="259"/>
            <ac:spMk id="3" creationId="{9A3D3388-C022-41A9-BE20-7F777DD068C6}"/>
          </ac:spMkLst>
        </pc:spChg>
      </pc:sldChg>
      <pc:sldChg chg="modSp add replId">
        <pc:chgData name="Zembal, Stacia" userId="10037FFE90F719F3@LIVE.COM" providerId="AD" clId="Web-{566BF9CA-3FE1-42BC-B5D0-371F43FA92A3}" dt="2017-11-30T18:48:37.462" v="378"/>
        <pc:sldMkLst>
          <pc:docMk/>
          <pc:sldMk cId="1002636260" sldId="260"/>
        </pc:sldMkLst>
        <pc:spChg chg="mod">
          <ac:chgData name="Zembal, Stacia" userId="10037FFE90F719F3@LIVE.COM" providerId="AD" clId="Web-{566BF9CA-3FE1-42BC-B5D0-371F43FA92A3}" dt="2017-11-30T18:48:23.508" v="362"/>
          <ac:spMkLst>
            <pc:docMk/>
            <pc:sldMk cId="1002636260" sldId="260"/>
            <ac:spMk id="2" creationId="{51DD75C1-C4B7-4CF7-AE04-472C05438C5B}"/>
          </ac:spMkLst>
        </pc:spChg>
        <pc:spChg chg="mod">
          <ac:chgData name="Zembal, Stacia" userId="10037FFE90F719F3@LIVE.COM" providerId="AD" clId="Web-{566BF9CA-3FE1-42BC-B5D0-371F43FA92A3}" dt="2017-11-30T18:48:37.462" v="378"/>
          <ac:spMkLst>
            <pc:docMk/>
            <pc:sldMk cId="1002636260" sldId="260"/>
            <ac:spMk id="3" creationId="{9A3D3388-C022-41A9-BE20-7F777DD068C6}"/>
          </ac:spMkLst>
        </pc:spChg>
      </pc:sldChg>
      <pc:sldChg chg="modSp add replId">
        <pc:chgData name="Zembal, Stacia" userId="10037FFE90F719F3@LIVE.COM" providerId="AD" clId="Web-{566BF9CA-3FE1-42BC-B5D0-371F43FA92A3}" dt="2017-11-30T18:49:06.759" v="393"/>
        <pc:sldMkLst>
          <pc:docMk/>
          <pc:sldMk cId="1010754547" sldId="261"/>
        </pc:sldMkLst>
        <pc:spChg chg="mod">
          <ac:chgData name="Zembal, Stacia" userId="10037FFE90F719F3@LIVE.COM" providerId="AD" clId="Web-{566BF9CA-3FE1-42BC-B5D0-371F43FA92A3}" dt="2017-11-30T18:48:59.712" v="390"/>
          <ac:spMkLst>
            <pc:docMk/>
            <pc:sldMk cId="1010754547" sldId="261"/>
            <ac:spMk id="2" creationId="{51DD75C1-C4B7-4CF7-AE04-472C05438C5B}"/>
          </ac:spMkLst>
        </pc:spChg>
        <pc:spChg chg="mod">
          <ac:chgData name="Zembal, Stacia" userId="10037FFE90F719F3@LIVE.COM" providerId="AD" clId="Web-{566BF9CA-3FE1-42BC-B5D0-371F43FA92A3}" dt="2017-11-30T18:49:06.759" v="393"/>
          <ac:spMkLst>
            <pc:docMk/>
            <pc:sldMk cId="1010754547" sldId="261"/>
            <ac:spMk id="3" creationId="{9A3D3388-C022-41A9-BE20-7F777DD068C6}"/>
          </ac:spMkLst>
        </pc:spChg>
      </pc:sldChg>
      <pc:sldChg chg="modSp new">
        <pc:chgData name="Zembal, Stacia" userId="10037FFE90F719F3@LIVE.COM" providerId="AD" clId="Web-{566BF9CA-3FE1-42BC-B5D0-371F43FA92A3}" dt="2017-11-30T18:57:21.843" v="725"/>
        <pc:sldMkLst>
          <pc:docMk/>
          <pc:sldMk cId="2969334490" sldId="262"/>
        </pc:sldMkLst>
        <pc:spChg chg="mod">
          <ac:chgData name="Zembal, Stacia" userId="10037FFE90F719F3@LIVE.COM" providerId="AD" clId="Web-{566BF9CA-3FE1-42BC-B5D0-371F43FA92A3}" dt="2017-11-30T18:49:48.306" v="413"/>
          <ac:spMkLst>
            <pc:docMk/>
            <pc:sldMk cId="2969334490" sldId="262"/>
            <ac:spMk id="2" creationId="{9A84C706-67DE-42BC-B09C-1DFF8D3ECD33}"/>
          </ac:spMkLst>
        </pc:spChg>
        <pc:spChg chg="mod">
          <ac:chgData name="Zembal, Stacia" userId="10037FFE90F719F3@LIVE.COM" providerId="AD" clId="Web-{566BF9CA-3FE1-42BC-B5D0-371F43FA92A3}" dt="2017-11-30T18:57:21.843" v="725"/>
          <ac:spMkLst>
            <pc:docMk/>
            <pc:sldMk cId="2969334490" sldId="262"/>
            <ac:spMk id="3" creationId="{1DFA1655-5677-44C6-ACC2-E052073D79F1}"/>
          </ac:spMkLst>
        </pc:spChg>
      </pc:sldChg>
      <pc:sldChg chg="add del replId">
        <pc:chgData name="Zembal, Stacia" userId="10037FFE90F719F3@LIVE.COM" providerId="AD" clId="Web-{566BF9CA-3FE1-42BC-B5D0-371F43FA92A3}" dt="2017-11-30T18:49:54.791" v="417"/>
        <pc:sldMkLst>
          <pc:docMk/>
          <pc:sldMk cId="2917467178" sldId="263"/>
        </pc:sldMkLst>
      </pc:sldChg>
      <pc:sldChg chg="modSp add del replId">
        <pc:chgData name="Zembal, Stacia" userId="10037FFE90F719F3@LIVE.COM" providerId="AD" clId="Web-{566BF9CA-3FE1-42BC-B5D0-371F43FA92A3}" dt="2017-11-30T18:51:33.855" v="522"/>
        <pc:sldMkLst>
          <pc:docMk/>
          <pc:sldMk cId="3221341818" sldId="263"/>
        </pc:sldMkLst>
        <pc:spChg chg="mod">
          <ac:chgData name="Zembal, Stacia" userId="10037FFE90F719F3@LIVE.COM" providerId="AD" clId="Web-{566BF9CA-3FE1-42BC-B5D0-371F43FA92A3}" dt="2017-11-30T18:50:34.307" v="459"/>
          <ac:spMkLst>
            <pc:docMk/>
            <pc:sldMk cId="3221341818" sldId="263"/>
            <ac:spMk id="2" creationId="{9A84C706-67DE-42BC-B09C-1DFF8D3ECD33}"/>
          </ac:spMkLst>
        </pc:spChg>
        <pc:spChg chg="mod">
          <ac:chgData name="Zembal, Stacia" userId="10037FFE90F719F3@LIVE.COM" providerId="AD" clId="Web-{566BF9CA-3FE1-42BC-B5D0-371F43FA92A3}" dt="2017-11-30T18:51:20.776" v="518"/>
          <ac:spMkLst>
            <pc:docMk/>
            <pc:sldMk cId="3221341818" sldId="263"/>
            <ac:spMk id="3" creationId="{1DFA1655-5677-44C6-ACC2-E052073D79F1}"/>
          </ac:spMkLst>
        </pc:spChg>
      </pc:sldChg>
      <pc:sldChg chg="modSp add ord replId">
        <pc:chgData name="Zembal, Stacia" userId="10037FFE90F719F3@LIVE.COM" providerId="AD" clId="Web-{566BF9CA-3FE1-42BC-B5D0-371F43FA92A3}" dt="2017-11-30T18:53:57.013" v="557"/>
        <pc:sldMkLst>
          <pc:docMk/>
          <pc:sldMk cId="1941286643" sldId="264"/>
        </pc:sldMkLst>
        <pc:spChg chg="mod">
          <ac:chgData name="Zembal, Stacia" userId="10037FFE90F719F3@LIVE.COM" providerId="AD" clId="Web-{566BF9CA-3FE1-42BC-B5D0-371F43FA92A3}" dt="2017-11-30T18:53:14.434" v="529"/>
          <ac:spMkLst>
            <pc:docMk/>
            <pc:sldMk cId="1941286643" sldId="264"/>
            <ac:spMk id="2" creationId="{9A84C706-67DE-42BC-B09C-1DFF8D3ECD33}"/>
          </ac:spMkLst>
        </pc:spChg>
        <pc:spChg chg="mod">
          <ac:chgData name="Zembal, Stacia" userId="10037FFE90F719F3@LIVE.COM" providerId="AD" clId="Web-{566BF9CA-3FE1-42BC-B5D0-371F43FA92A3}" dt="2017-11-30T18:53:57.013" v="557"/>
          <ac:spMkLst>
            <pc:docMk/>
            <pc:sldMk cId="1941286643" sldId="264"/>
            <ac:spMk id="3" creationId="{1DFA1655-5677-44C6-ACC2-E052073D79F1}"/>
          </ac:spMkLst>
        </pc:spChg>
      </pc:sldChg>
      <pc:sldChg chg="modSp add ord replId">
        <pc:chgData name="Zembal, Stacia" userId="10037FFE90F719F3@LIVE.COM" providerId="AD" clId="Web-{566BF9CA-3FE1-42BC-B5D0-371F43FA92A3}" dt="2017-11-30T18:54:41.341" v="625"/>
        <pc:sldMkLst>
          <pc:docMk/>
          <pc:sldMk cId="4031436539" sldId="265"/>
        </pc:sldMkLst>
        <pc:spChg chg="mod">
          <ac:chgData name="Zembal, Stacia" userId="10037FFE90F719F3@LIVE.COM" providerId="AD" clId="Web-{566BF9CA-3FE1-42BC-B5D0-371F43FA92A3}" dt="2017-11-30T18:54:13.872" v="588"/>
          <ac:spMkLst>
            <pc:docMk/>
            <pc:sldMk cId="4031436539" sldId="265"/>
            <ac:spMk id="2" creationId="{9A84C706-67DE-42BC-B09C-1DFF8D3ECD33}"/>
          </ac:spMkLst>
        </pc:spChg>
        <pc:spChg chg="mod">
          <ac:chgData name="Zembal, Stacia" userId="10037FFE90F719F3@LIVE.COM" providerId="AD" clId="Web-{566BF9CA-3FE1-42BC-B5D0-371F43FA92A3}" dt="2017-11-30T18:54:41.341" v="625"/>
          <ac:spMkLst>
            <pc:docMk/>
            <pc:sldMk cId="4031436539" sldId="265"/>
            <ac:spMk id="3" creationId="{1DFA1655-5677-44C6-ACC2-E052073D79F1}"/>
          </ac:spMkLst>
        </pc:spChg>
      </pc:sldChg>
      <pc:sldChg chg="modSp new">
        <pc:chgData name="Zembal, Stacia" userId="10037FFE90F719F3@LIVE.COM" providerId="AD" clId="Web-{566BF9CA-3FE1-42BC-B5D0-371F43FA92A3}" dt="2017-11-30T18:55:36.373" v="662"/>
        <pc:sldMkLst>
          <pc:docMk/>
          <pc:sldMk cId="4173265378" sldId="266"/>
        </pc:sldMkLst>
        <pc:spChg chg="mod">
          <ac:chgData name="Zembal, Stacia" userId="10037FFE90F719F3@LIVE.COM" providerId="AD" clId="Web-{566BF9CA-3FE1-42BC-B5D0-371F43FA92A3}" dt="2017-11-30T18:55:07.513" v="636"/>
          <ac:spMkLst>
            <pc:docMk/>
            <pc:sldMk cId="4173265378" sldId="266"/>
            <ac:spMk id="2" creationId="{85D85426-1288-4C63-9991-31A466C9F5B7}"/>
          </ac:spMkLst>
        </pc:spChg>
        <pc:spChg chg="mod">
          <ac:chgData name="Zembal, Stacia" userId="10037FFE90F719F3@LIVE.COM" providerId="AD" clId="Web-{566BF9CA-3FE1-42BC-B5D0-371F43FA92A3}" dt="2017-11-30T18:55:13.873" v="644"/>
          <ac:spMkLst>
            <pc:docMk/>
            <pc:sldMk cId="4173265378" sldId="266"/>
            <ac:spMk id="3" creationId="{2447C21A-4575-42F5-ABC1-E61190B9D2F7}"/>
          </ac:spMkLst>
        </pc:spChg>
        <pc:spChg chg="mod">
          <ac:chgData name="Zembal, Stacia" userId="10037FFE90F719F3@LIVE.COM" providerId="AD" clId="Web-{566BF9CA-3FE1-42BC-B5D0-371F43FA92A3}" dt="2017-11-30T18:55:31.358" v="655"/>
          <ac:spMkLst>
            <pc:docMk/>
            <pc:sldMk cId="4173265378" sldId="266"/>
            <ac:spMk id="4" creationId="{528BA3C5-1DB7-4F13-A93F-7378F0095DA0}"/>
          </ac:spMkLst>
        </pc:spChg>
        <pc:spChg chg="mod">
          <ac:chgData name="Zembal, Stacia" userId="10037FFE90F719F3@LIVE.COM" providerId="AD" clId="Web-{566BF9CA-3FE1-42BC-B5D0-371F43FA92A3}" dt="2017-11-30T18:55:16.045" v="647"/>
          <ac:spMkLst>
            <pc:docMk/>
            <pc:sldMk cId="4173265378" sldId="266"/>
            <ac:spMk id="5" creationId="{0915D304-42E2-4B35-9D06-CB23491D639B}"/>
          </ac:spMkLst>
        </pc:spChg>
        <pc:spChg chg="mod">
          <ac:chgData name="Zembal, Stacia" userId="10037FFE90F719F3@LIVE.COM" providerId="AD" clId="Web-{566BF9CA-3FE1-42BC-B5D0-371F43FA92A3}" dt="2017-11-30T18:55:36.373" v="662"/>
          <ac:spMkLst>
            <pc:docMk/>
            <pc:sldMk cId="4173265378" sldId="266"/>
            <ac:spMk id="6" creationId="{FB9CFA53-0C92-43FB-B7F2-465138671B7C}"/>
          </ac:spMkLst>
        </pc:spChg>
      </pc:sldChg>
      <pc:sldChg chg="modSp add ord replId">
        <pc:chgData name="Zembal, Stacia" userId="10037FFE90F719F3@LIVE.COM" providerId="AD" clId="Web-{566BF9CA-3FE1-42BC-B5D0-371F43FA92A3}" dt="2017-11-30T18:56:59.765" v="709"/>
        <pc:sldMkLst>
          <pc:docMk/>
          <pc:sldMk cId="3652863975" sldId="267"/>
        </pc:sldMkLst>
        <pc:spChg chg="mod">
          <ac:chgData name="Zembal, Stacia" userId="10037FFE90F719F3@LIVE.COM" providerId="AD" clId="Web-{566BF9CA-3FE1-42BC-B5D0-371F43FA92A3}" dt="2017-11-30T18:56:35.124" v="681"/>
          <ac:spMkLst>
            <pc:docMk/>
            <pc:sldMk cId="3652863975" sldId="267"/>
            <ac:spMk id="2" creationId="{9A84C706-67DE-42BC-B09C-1DFF8D3ECD33}"/>
          </ac:spMkLst>
        </pc:spChg>
        <pc:spChg chg="mod">
          <ac:chgData name="Zembal, Stacia" userId="10037FFE90F719F3@LIVE.COM" providerId="AD" clId="Web-{566BF9CA-3FE1-42BC-B5D0-371F43FA92A3}" dt="2017-11-30T18:56:59.765" v="709"/>
          <ac:spMkLst>
            <pc:docMk/>
            <pc:sldMk cId="3652863975" sldId="267"/>
            <ac:spMk id="3" creationId="{1DFA1655-5677-44C6-ACC2-E052073D79F1}"/>
          </ac:spMkLst>
        </pc:spChg>
      </pc:sldChg>
      <pc:sldChg chg="new del">
        <pc:chgData name="Zembal, Stacia" userId="10037FFE90F719F3@LIVE.COM" providerId="AD" clId="Web-{566BF9CA-3FE1-42BC-B5D0-371F43FA92A3}" dt="2017-11-30T18:55:43.139" v="666"/>
        <pc:sldMkLst>
          <pc:docMk/>
          <pc:sldMk cId="4084664215" sldId="267"/>
        </pc:sldMkLst>
      </pc:sldChg>
    </pc:docChg>
  </pc:docChgLst>
  <pc:docChgLst>
    <pc:chgData clId="Web-{7DD4435B-5E2B-45A8-B805-BDB38C9E9741}"/>
    <pc:docChg chg="modSld">
      <pc:chgData name="" userId="" providerId="" clId="Web-{7DD4435B-5E2B-45A8-B805-BDB38C9E9741}" dt="2017-12-06T15:40:11.023" v="9"/>
      <pc:docMkLst>
        <pc:docMk/>
      </pc:docMkLst>
      <pc:sldChg chg="modSp">
        <pc:chgData name="" userId="" providerId="" clId="Web-{7DD4435B-5E2B-45A8-B805-BDB38C9E9741}" dt="2017-12-06T15:39:10.009" v="0"/>
        <pc:sldMkLst>
          <pc:docMk/>
          <pc:sldMk cId="712438504" sldId="270"/>
        </pc:sldMkLst>
        <pc:spChg chg="mod">
          <ac:chgData name="" userId="" providerId="" clId="Web-{7DD4435B-5E2B-45A8-B805-BDB38C9E9741}" dt="2017-12-06T15:39:10.009" v="0"/>
          <ac:spMkLst>
            <pc:docMk/>
            <pc:sldMk cId="712438504" sldId="270"/>
            <ac:spMk id="3" creationId="{D42CCD8D-0535-4401-AF86-35D72BFC686F}"/>
          </ac:spMkLst>
        </pc:spChg>
      </pc:sldChg>
      <pc:sldChg chg="modSp">
        <pc:chgData name="" userId="" providerId="" clId="Web-{7DD4435B-5E2B-45A8-B805-BDB38C9E9741}" dt="2017-12-06T15:40:11.023" v="9"/>
        <pc:sldMkLst>
          <pc:docMk/>
          <pc:sldMk cId="1395075823" sldId="274"/>
        </pc:sldMkLst>
        <pc:picChg chg="mod modCrop">
          <ac:chgData name="" userId="" providerId="" clId="Web-{7DD4435B-5E2B-45A8-B805-BDB38C9E9741}" dt="2017-12-06T15:40:11.023" v="9"/>
          <ac:picMkLst>
            <pc:docMk/>
            <pc:sldMk cId="1395075823" sldId="274"/>
            <ac:picMk id="4" creationId="{5535F29D-3864-49FF-AA24-2F5249B0F85E}"/>
          </ac:picMkLst>
        </pc:picChg>
      </pc:sldChg>
    </pc:docChg>
  </pc:docChgLst>
  <pc:docChgLst>
    <pc:chgData clId="Web-{C2A27C85-3778-465B-A29C-A09F404DEE41}"/>
    <pc:docChg chg="modSld">
      <pc:chgData name="" userId="" providerId="" clId="Web-{C2A27C85-3778-465B-A29C-A09F404DEE41}" dt="2017-12-04T19:33:46.255" v="654"/>
      <pc:docMkLst>
        <pc:docMk/>
      </pc:docMkLst>
      <pc:sldChg chg="modSp modNotes">
        <pc:chgData name="" userId="" providerId="" clId="Web-{C2A27C85-3778-465B-A29C-A09F404DEE41}" dt="2017-12-04T19:33:46.255" v="653"/>
        <pc:sldMkLst>
          <pc:docMk/>
          <pc:sldMk cId="2969334490" sldId="262"/>
        </pc:sldMkLst>
        <pc:spChg chg="mod">
          <ac:chgData name="" userId="" providerId="" clId="Web-{C2A27C85-3778-465B-A29C-A09F404DEE41}" dt="2017-12-04T16:55:37.591" v="191"/>
          <ac:spMkLst>
            <pc:docMk/>
            <pc:sldMk cId="2969334490" sldId="262"/>
            <ac:spMk id="2" creationId="{9A84C706-67DE-42BC-B09C-1DFF8D3ECD33}"/>
          </ac:spMkLst>
        </pc:spChg>
        <pc:spChg chg="mod">
          <ac:chgData name="" userId="" providerId="" clId="Web-{C2A27C85-3778-465B-A29C-A09F404DEE41}" dt="2017-12-04T19:33:46.255" v="653"/>
          <ac:spMkLst>
            <pc:docMk/>
            <pc:sldMk cId="2969334490" sldId="262"/>
            <ac:spMk id="3" creationId="{1DFA1655-5677-44C6-ACC2-E052073D79F1}"/>
          </ac:spMkLst>
        </pc:spChg>
      </pc:sldChg>
      <pc:sldChg chg="modSp">
        <pc:chgData name="" userId="" providerId="" clId="Web-{C2A27C85-3778-465B-A29C-A09F404DEE41}" dt="2017-12-04T16:53:40.948" v="178"/>
        <pc:sldMkLst>
          <pc:docMk/>
          <pc:sldMk cId="712438504" sldId="270"/>
        </pc:sldMkLst>
        <pc:spChg chg="mod">
          <ac:chgData name="" userId="" providerId="" clId="Web-{C2A27C85-3778-465B-A29C-A09F404DEE41}" dt="2017-12-04T16:53:40.948" v="178"/>
          <ac:spMkLst>
            <pc:docMk/>
            <pc:sldMk cId="712438504" sldId="270"/>
            <ac:spMk id="3" creationId="{D42CCD8D-0535-4401-AF86-35D72BFC686F}"/>
          </ac:spMkLst>
        </pc:spChg>
      </pc:sldChg>
    </pc:docChg>
  </pc:docChgLst>
  <pc:docChgLst>
    <pc:chgData clId="Web-{F4328DD7-5FC2-45F4-BC97-2CED00097D53}"/>
    <pc:docChg chg="delSld modSld">
      <pc:chgData name="" userId="" providerId="" clId="Web-{F4328DD7-5FC2-45F4-BC97-2CED00097D53}" dt="2017-12-06T23:24:30.348" v="8"/>
      <pc:docMkLst>
        <pc:docMk/>
      </pc:docMkLst>
      <pc:sldChg chg="modSp">
        <pc:chgData name="" userId="" providerId="" clId="Web-{F4328DD7-5FC2-45F4-BC97-2CED00097D53}" dt="2017-12-06T23:24:07.377" v="4"/>
        <pc:sldMkLst>
          <pc:docMk/>
          <pc:sldMk cId="2849379537" sldId="268"/>
        </pc:sldMkLst>
        <pc:spChg chg="mod">
          <ac:chgData name="" userId="" providerId="" clId="Web-{F4328DD7-5FC2-45F4-BC97-2CED00097D53}" dt="2017-12-06T23:24:07.377" v="4"/>
          <ac:spMkLst>
            <pc:docMk/>
            <pc:sldMk cId="2849379537" sldId="268"/>
            <ac:spMk id="3" creationId="{96818E85-E86C-4D1A-A457-C9E1926A6D3D}"/>
          </ac:spMkLst>
        </pc:spChg>
      </pc:sldChg>
      <pc:sldChg chg="del">
        <pc:chgData name="" userId="" providerId="" clId="Web-{F4328DD7-5FC2-45F4-BC97-2CED00097D53}" dt="2017-12-06T23:24:30.348" v="8"/>
        <pc:sldMkLst>
          <pc:docMk/>
          <pc:sldMk cId="3585312005" sldId="280"/>
        </pc:sldMkLst>
      </pc:sldChg>
      <pc:sldChg chg="del">
        <pc:chgData name="" userId="" providerId="" clId="Web-{F4328DD7-5FC2-45F4-BC97-2CED00097D53}" dt="2017-12-06T23:24:27.723" v="7"/>
        <pc:sldMkLst>
          <pc:docMk/>
          <pc:sldMk cId="2533998814" sldId="281"/>
        </pc:sldMkLst>
      </pc:sldChg>
    </pc:docChg>
  </pc:docChgLst>
  <pc:docChgLst>
    <pc:chgData name="Rajeev George, Mariyam" userId="10030000996CEB18@LIVE.COM" providerId="AD" clId="Web-{0658DFA6-A3B7-46EB-8862-F870D2821966}"/>
    <pc:docChg chg="modSld">
      <pc:chgData name="Rajeev George, Mariyam" userId="10030000996CEB18@LIVE.COM" providerId="AD" clId="Web-{0658DFA6-A3B7-46EB-8862-F870D2821966}" dt="2017-12-06T21:15:28.749" v="5"/>
      <pc:docMkLst>
        <pc:docMk/>
      </pc:docMkLst>
      <pc:sldChg chg="modSp">
        <pc:chgData name="Rajeev George, Mariyam" userId="10030000996CEB18@LIVE.COM" providerId="AD" clId="Web-{0658DFA6-A3B7-46EB-8862-F870D2821966}" dt="2017-12-06T21:15:28.749" v="4"/>
        <pc:sldMkLst>
          <pc:docMk/>
          <pc:sldMk cId="3652863975" sldId="267"/>
        </pc:sldMkLst>
        <pc:spChg chg="mod">
          <ac:chgData name="Rajeev George, Mariyam" userId="10030000996CEB18@LIVE.COM" providerId="AD" clId="Web-{0658DFA6-A3B7-46EB-8862-F870D2821966}" dt="2017-12-06T21:15:28.749" v="4"/>
          <ac:spMkLst>
            <pc:docMk/>
            <pc:sldMk cId="3652863975" sldId="267"/>
            <ac:spMk id="3" creationId="{1DFA1655-5677-44C6-ACC2-E052073D79F1}"/>
          </ac:spMkLst>
        </pc:spChg>
      </pc:sldChg>
    </pc:docChg>
  </pc:docChgLst>
  <pc:docChgLst>
    <pc:chgData clId="Web-{0A3809F2-1086-4FB2-A85E-DECABAD26952}"/>
    <pc:docChg chg="addSld delSld modSld sldOrd">
      <pc:chgData name="" userId="" providerId="" clId="Web-{0A3809F2-1086-4FB2-A85E-DECABAD26952}" dt="2017-12-06T06:36:54.127" v="782"/>
      <pc:docMkLst>
        <pc:docMk/>
      </pc:docMkLst>
      <pc:sldChg chg="modSp">
        <pc:chgData name="" userId="" providerId="" clId="Web-{0A3809F2-1086-4FB2-A85E-DECABAD26952}" dt="2017-12-06T05:43:56.199" v="70"/>
        <pc:sldMkLst>
          <pc:docMk/>
          <pc:sldMk cId="2969334490" sldId="262"/>
        </pc:sldMkLst>
        <pc:spChg chg="mod">
          <ac:chgData name="" userId="" providerId="" clId="Web-{0A3809F2-1086-4FB2-A85E-DECABAD26952}" dt="2017-12-06T05:43:56.199" v="70"/>
          <ac:spMkLst>
            <pc:docMk/>
            <pc:sldMk cId="2969334490" sldId="262"/>
            <ac:spMk id="3" creationId="{1DFA1655-5677-44C6-ACC2-E052073D79F1}"/>
          </ac:spMkLst>
        </pc:spChg>
      </pc:sldChg>
      <pc:sldChg chg="modSp">
        <pc:chgData name="" userId="" providerId="" clId="Web-{0A3809F2-1086-4FB2-A85E-DECABAD26952}" dt="2017-12-06T06:36:54.127" v="781"/>
        <pc:sldMkLst>
          <pc:docMk/>
          <pc:sldMk cId="3652863975" sldId="267"/>
        </pc:sldMkLst>
        <pc:spChg chg="mod">
          <ac:chgData name="" userId="" providerId="" clId="Web-{0A3809F2-1086-4FB2-A85E-DECABAD26952}" dt="2017-12-06T06:36:54.127" v="781"/>
          <ac:spMkLst>
            <pc:docMk/>
            <pc:sldMk cId="3652863975" sldId="267"/>
            <ac:spMk id="3" creationId="{1DFA1655-5677-44C6-ACC2-E052073D79F1}"/>
          </ac:spMkLst>
        </pc:spChg>
      </pc:sldChg>
      <pc:sldChg chg="modSp">
        <pc:chgData name="" userId="" providerId="" clId="Web-{0A3809F2-1086-4FB2-A85E-DECABAD26952}" dt="2017-12-06T06:22:39.114" v="393"/>
        <pc:sldMkLst>
          <pc:docMk/>
          <pc:sldMk cId="2849379537" sldId="268"/>
        </pc:sldMkLst>
        <pc:spChg chg="mod">
          <ac:chgData name="" userId="" providerId="" clId="Web-{0A3809F2-1086-4FB2-A85E-DECABAD26952}" dt="2017-12-06T06:22:39.114" v="393"/>
          <ac:spMkLst>
            <pc:docMk/>
            <pc:sldMk cId="2849379537" sldId="268"/>
            <ac:spMk id="3" creationId="{96818E85-E86C-4D1A-A457-C9E1926A6D3D}"/>
          </ac:spMkLst>
        </pc:spChg>
      </pc:sldChg>
      <pc:sldChg chg="modSp">
        <pc:chgData name="" userId="" providerId="" clId="Web-{0A3809F2-1086-4FB2-A85E-DECABAD26952}" dt="2017-12-06T06:22:09.597" v="385"/>
        <pc:sldMkLst>
          <pc:docMk/>
          <pc:sldMk cId="712438504" sldId="270"/>
        </pc:sldMkLst>
        <pc:spChg chg="mod">
          <ac:chgData name="" userId="" providerId="" clId="Web-{0A3809F2-1086-4FB2-A85E-DECABAD26952}" dt="2017-12-06T06:22:09.597" v="385"/>
          <ac:spMkLst>
            <pc:docMk/>
            <pc:sldMk cId="712438504" sldId="270"/>
            <ac:spMk id="3" creationId="{D42CCD8D-0535-4401-AF86-35D72BFC686F}"/>
          </ac:spMkLst>
        </pc:spChg>
      </pc:sldChg>
      <pc:sldChg chg="modSp">
        <pc:chgData name="" userId="" providerId="" clId="Web-{0A3809F2-1086-4FB2-A85E-DECABAD26952}" dt="2017-12-06T05:58:27.558" v="74"/>
        <pc:sldMkLst>
          <pc:docMk/>
          <pc:sldMk cId="1961594222" sldId="271"/>
        </pc:sldMkLst>
        <pc:picChg chg="mod">
          <ac:chgData name="" userId="" providerId="" clId="Web-{0A3809F2-1086-4FB2-A85E-DECABAD26952}" dt="2017-12-06T05:58:27.558" v="74"/>
          <ac:picMkLst>
            <pc:docMk/>
            <pc:sldMk cId="1961594222" sldId="271"/>
            <ac:picMk id="5" creationId="{00000000-0000-0000-0000-000000000000}"/>
          </ac:picMkLst>
        </pc:picChg>
      </pc:sldChg>
      <pc:sldChg chg="del">
        <pc:chgData name="" userId="" providerId="" clId="Web-{0A3809F2-1086-4FB2-A85E-DECABAD26952}" dt="2017-12-06T06:29:35.041" v="573"/>
        <pc:sldMkLst>
          <pc:docMk/>
          <pc:sldMk cId="629714132" sldId="272"/>
        </pc:sldMkLst>
      </pc:sldChg>
      <pc:sldChg chg="modSp ord">
        <pc:chgData name="" userId="" providerId="" clId="Web-{0A3809F2-1086-4FB2-A85E-DECABAD26952}" dt="2017-12-06T06:28:50.869" v="571"/>
        <pc:sldMkLst>
          <pc:docMk/>
          <pc:sldMk cId="1387450781" sldId="276"/>
        </pc:sldMkLst>
        <pc:spChg chg="mod">
          <ac:chgData name="" userId="" providerId="" clId="Web-{0A3809F2-1086-4FB2-A85E-DECABAD26952}" dt="2017-12-06T06:28:50.869" v="571"/>
          <ac:spMkLst>
            <pc:docMk/>
            <pc:sldMk cId="1387450781" sldId="276"/>
            <ac:spMk id="3" creationId="{0265AD97-4433-4855-9016-1BA6F1487300}"/>
          </ac:spMkLst>
        </pc:spChg>
      </pc:sldChg>
      <pc:sldChg chg="modSp ord">
        <pc:chgData name="" userId="" providerId="" clId="Web-{0A3809F2-1086-4FB2-A85E-DECABAD26952}" dt="2017-12-06T06:25:47.758" v="447"/>
        <pc:sldMkLst>
          <pc:docMk/>
          <pc:sldMk cId="1571419330" sldId="277"/>
        </pc:sldMkLst>
        <pc:spChg chg="mod">
          <ac:chgData name="" userId="" providerId="" clId="Web-{0A3809F2-1086-4FB2-A85E-DECABAD26952}" dt="2017-12-06T06:25:47.758" v="447"/>
          <ac:spMkLst>
            <pc:docMk/>
            <pc:sldMk cId="1571419330" sldId="277"/>
            <ac:spMk id="3" creationId="{75D150E8-C05B-4F8E-B73B-649FDDC497F5}"/>
          </ac:spMkLst>
        </pc:spChg>
      </pc:sldChg>
      <pc:sldChg chg="addSp delSp modSp ord">
        <pc:chgData name="" userId="" providerId="" clId="Web-{0A3809F2-1086-4FB2-A85E-DECABAD26952}" dt="2017-12-06T06:28:00.761" v="543"/>
        <pc:sldMkLst>
          <pc:docMk/>
          <pc:sldMk cId="3459792545" sldId="278"/>
        </pc:sldMkLst>
        <pc:spChg chg="add del mod">
          <ac:chgData name="" userId="" providerId="" clId="Web-{0A3809F2-1086-4FB2-A85E-DECABAD26952}" dt="2017-12-06T06:26:44.353" v="489"/>
          <ac:spMkLst>
            <pc:docMk/>
            <pc:sldMk cId="3459792545" sldId="278"/>
            <ac:spMk id="2" creationId="{CBDDD3A6-AA08-473D-9322-BE72812EA0CE}"/>
          </ac:spMkLst>
        </pc:spChg>
        <pc:spChg chg="mod">
          <ac:chgData name="" userId="" providerId="" clId="Web-{0A3809F2-1086-4FB2-A85E-DECABAD26952}" dt="2017-12-06T06:28:00.761" v="543"/>
          <ac:spMkLst>
            <pc:docMk/>
            <pc:sldMk cId="3459792545" sldId="278"/>
            <ac:spMk id="3" creationId="{2ADB6221-8583-4D6D-9B50-4DFD5F5E0A13}"/>
          </ac:spMkLst>
        </pc:spChg>
        <pc:spChg chg="add del">
          <ac:chgData name="" userId="" providerId="" clId="Web-{0A3809F2-1086-4FB2-A85E-DECABAD26952}" dt="2017-12-06T06:26:41.242" v="488"/>
          <ac:spMkLst>
            <pc:docMk/>
            <pc:sldMk cId="3459792545" sldId="278"/>
            <ac:spMk id="6" creationId="{E3FDD3BB-5230-477D-88DF-6C16C8781CAA}"/>
          </ac:spMkLst>
        </pc:spChg>
        <pc:spChg chg="add mod">
          <ac:chgData name="" userId="" providerId="" clId="Web-{0A3809F2-1086-4FB2-A85E-DECABAD26952}" dt="2017-12-06T06:26:58.727" v="531"/>
          <ac:spMkLst>
            <pc:docMk/>
            <pc:sldMk cId="3459792545" sldId="278"/>
            <ac:spMk id="8" creationId="{01350B91-EF46-416B-A3FA-B877142BF2F0}"/>
          </ac:spMkLst>
        </pc:spChg>
        <pc:picChg chg="mod">
          <ac:chgData name="" userId="" providerId="" clId="Web-{0A3809F2-1086-4FB2-A85E-DECABAD26952}" dt="2017-12-06T06:27:46.371" v="540"/>
          <ac:picMkLst>
            <pc:docMk/>
            <pc:sldMk cId="3459792545" sldId="278"/>
            <ac:picMk id="4" creationId="{7BB6FB84-E474-4B95-A3F7-965B95CCD6E2}"/>
          </ac:picMkLst>
        </pc:picChg>
      </pc:sldChg>
      <pc:sldChg chg="modSp add ord replId">
        <pc:chgData name="" userId="" providerId="" clId="Web-{0A3809F2-1086-4FB2-A85E-DECABAD26952}" dt="2017-12-06T06:23:41.800" v="429"/>
        <pc:sldMkLst>
          <pc:docMk/>
          <pc:sldMk cId="3374190181" sldId="279"/>
        </pc:sldMkLst>
        <pc:spChg chg="mod">
          <ac:chgData name="" userId="" providerId="" clId="Web-{0A3809F2-1086-4FB2-A85E-DECABAD26952}" dt="2017-12-06T06:23:18.363" v="399"/>
          <ac:spMkLst>
            <pc:docMk/>
            <pc:sldMk cId="3374190181" sldId="279"/>
            <ac:spMk id="2" creationId="{51DD75C1-C4B7-4CF7-AE04-472C05438C5B}"/>
          </ac:spMkLst>
        </pc:spChg>
        <pc:spChg chg="mod">
          <ac:chgData name="" userId="" providerId="" clId="Web-{0A3809F2-1086-4FB2-A85E-DECABAD26952}" dt="2017-12-06T06:23:41.800" v="429"/>
          <ac:spMkLst>
            <pc:docMk/>
            <pc:sldMk cId="3374190181" sldId="279"/>
            <ac:spMk id="5" creationId="{1390A6A4-0BAB-4B31-A8F7-4510863BBB45}"/>
          </ac:spMkLst>
        </pc:spChg>
      </pc:sldChg>
    </pc:docChg>
  </pc:docChgLst>
  <pc:docChgLst>
    <pc:chgData clId="Web-{4D7249E1-E0BB-4C98-96B4-7D08318D637B}"/>
    <pc:docChg chg="addSld modSld modSection">
      <pc:chgData name="" userId="" providerId="" clId="Web-{4D7249E1-E0BB-4C98-96B4-7D08318D637B}" dt="2017-12-05T06:31:49.128" v="482"/>
      <pc:docMkLst>
        <pc:docMk/>
      </pc:docMkLst>
      <pc:sldChg chg="modSp">
        <pc:chgData name="" userId="" providerId="" clId="Web-{4D7249E1-E0BB-4C98-96B4-7D08318D637B}" dt="2017-12-05T05:39:48.040" v="94"/>
        <pc:sldMkLst>
          <pc:docMk/>
          <pc:sldMk cId="2849379537" sldId="268"/>
        </pc:sldMkLst>
        <pc:spChg chg="mod">
          <ac:chgData name="" userId="" providerId="" clId="Web-{4D7249E1-E0BB-4C98-96B4-7D08318D637B}" dt="2017-12-05T05:39:48.040" v="94"/>
          <ac:spMkLst>
            <pc:docMk/>
            <pc:sldMk cId="2849379537" sldId="268"/>
            <ac:spMk id="3" creationId="{96818E85-E86C-4D1A-A457-C9E1926A6D3D}"/>
          </ac:spMkLst>
        </pc:spChg>
      </pc:sldChg>
      <pc:sldChg chg="addSp modSp new">
        <pc:chgData name="" userId="" providerId="" clId="Web-{4D7249E1-E0BB-4C98-96B4-7D08318D637B}" dt="2017-12-05T06:31:49.128" v="482"/>
        <pc:sldMkLst>
          <pc:docMk/>
          <pc:sldMk cId="551540419" sldId="273"/>
        </pc:sldMkLst>
        <pc:spChg chg="mod">
          <ac:chgData name="" userId="" providerId="" clId="Web-{4D7249E1-E0BB-4C98-96B4-7D08318D637B}" dt="2017-12-05T05:51:18.806" v="413"/>
          <ac:spMkLst>
            <pc:docMk/>
            <pc:sldMk cId="551540419" sldId="273"/>
            <ac:spMk id="2" creationId="{AF9BA97C-F45C-47B6-B1C6-1C1F5768994B}"/>
          </ac:spMkLst>
        </pc:spChg>
        <pc:spChg chg="mod">
          <ac:chgData name="" userId="" providerId="" clId="Web-{4D7249E1-E0BB-4C98-96B4-7D08318D637B}" dt="2017-12-05T05:53:39.139" v="481"/>
          <ac:spMkLst>
            <pc:docMk/>
            <pc:sldMk cId="551540419" sldId="273"/>
            <ac:spMk id="3" creationId="{D189C99F-B9E0-4428-972D-36C458E69B2C}"/>
          </ac:spMkLst>
        </pc:spChg>
        <pc:graphicFrameChg chg="add mod modGraphic">
          <ac:chgData name="" userId="" providerId="" clId="Web-{4D7249E1-E0BB-4C98-96B4-7D08318D637B}" dt="2017-12-05T06:31:49.128" v="482"/>
          <ac:graphicFrameMkLst>
            <pc:docMk/>
            <pc:sldMk cId="551540419" sldId="273"/>
            <ac:graphicFrameMk id="4" creationId="{73C5E0A2-8F1E-42CC-8415-39FFBCD1CAD1}"/>
          </ac:graphicFrameMkLst>
        </pc:graphicFrameChg>
      </pc:sldChg>
    </pc:docChg>
  </pc:docChgLst>
  <pc:docChgLst>
    <pc:chgData clId="Web-{6A5B3B0E-50BE-49D9-B02E-E43F058CF316}"/>
    <pc:docChg chg="modSld">
      <pc:chgData name="" userId="" providerId="" clId="Web-{6A5B3B0E-50BE-49D9-B02E-E43F058CF316}" dt="2017-12-06T21:01:08.531" v="9"/>
      <pc:docMkLst>
        <pc:docMk/>
      </pc:docMkLst>
      <pc:sldChg chg="addSp modSp">
        <pc:chgData name="" userId="" providerId="" clId="Web-{6A5B3B0E-50BE-49D9-B02E-E43F058CF316}" dt="2017-12-06T21:01:08.531" v="9"/>
        <pc:sldMkLst>
          <pc:docMk/>
          <pc:sldMk cId="3585312005" sldId="280"/>
        </pc:sldMkLst>
        <pc:picChg chg="add mod">
          <ac:chgData name="" userId="" providerId="" clId="Web-{6A5B3B0E-50BE-49D9-B02E-E43F058CF316}" dt="2017-12-06T21:01:08.531" v="9"/>
          <ac:picMkLst>
            <pc:docMk/>
            <pc:sldMk cId="3585312005" sldId="280"/>
            <ac:picMk id="4" creationId="{0AA34064-5DE4-4CA0-B63B-509B8797B91D}"/>
          </ac:picMkLst>
        </pc:picChg>
        <pc:picChg chg="add mod">
          <ac:chgData name="" userId="" providerId="" clId="Web-{6A5B3B0E-50BE-49D9-B02E-E43F058CF316}" dt="2017-12-06T21:00:55.874" v="6"/>
          <ac:picMkLst>
            <pc:docMk/>
            <pc:sldMk cId="3585312005" sldId="280"/>
            <ac:picMk id="6" creationId="{ADF23703-484F-4EA6-9C36-75C7963ADC60}"/>
          </ac:picMkLst>
        </pc:picChg>
      </pc:sldChg>
    </pc:docChg>
  </pc:docChgLst>
  <pc:docChgLst>
    <pc:chgData clId="Web-{F52A096E-7785-450B-9B88-BBF4D994D3B8}"/>
    <pc:docChg chg="modSld sldOrd">
      <pc:chgData name="" userId="" providerId="" clId="Web-{F52A096E-7785-450B-9B88-BBF4D994D3B8}" dt="2017-12-06T19:57:59.786" v="23"/>
      <pc:docMkLst>
        <pc:docMk/>
      </pc:docMkLst>
      <pc:sldChg chg="modSp">
        <pc:chgData name="" userId="" providerId="" clId="Web-{F52A096E-7785-450B-9B88-BBF4D994D3B8}" dt="2017-12-06T19:57:59.786" v="22"/>
        <pc:sldMkLst>
          <pc:docMk/>
          <pc:sldMk cId="3514221381" sldId="259"/>
        </pc:sldMkLst>
        <pc:spChg chg="mod">
          <ac:chgData name="" userId="" providerId="" clId="Web-{F52A096E-7785-450B-9B88-BBF4D994D3B8}" dt="2017-12-06T19:57:59.786" v="22"/>
          <ac:spMkLst>
            <pc:docMk/>
            <pc:sldMk cId="3514221381" sldId="259"/>
            <ac:spMk id="2" creationId="{51DD75C1-C4B7-4CF7-AE04-472C05438C5B}"/>
          </ac:spMkLst>
        </pc:spChg>
      </pc:sldChg>
      <pc:sldChg chg="modSp">
        <pc:chgData name="" userId="" providerId="" clId="Web-{F52A096E-7785-450B-9B88-BBF4D994D3B8}" dt="2017-12-06T19:57:41.411" v="16"/>
        <pc:sldMkLst>
          <pc:docMk/>
          <pc:sldMk cId="2849379537" sldId="268"/>
        </pc:sldMkLst>
        <pc:spChg chg="mod">
          <ac:chgData name="" userId="" providerId="" clId="Web-{F52A096E-7785-450B-9B88-BBF4D994D3B8}" dt="2017-12-06T19:57:41.411" v="16"/>
          <ac:spMkLst>
            <pc:docMk/>
            <pc:sldMk cId="2849379537" sldId="268"/>
            <ac:spMk id="3" creationId="{96818E85-E86C-4D1A-A457-C9E1926A6D3D}"/>
          </ac:spMkLst>
        </pc:spChg>
      </pc:sldChg>
      <pc:sldChg chg="ord">
        <pc:chgData name="" userId="" providerId="" clId="Web-{F52A096E-7785-450B-9B88-BBF4D994D3B8}" dt="2017-12-06T19:57:53.880" v="19"/>
        <pc:sldMkLst>
          <pc:docMk/>
          <pc:sldMk cId="3585312005" sldId="280"/>
        </pc:sldMkLst>
      </pc:sldChg>
      <pc:sldChg chg="modSp ord">
        <pc:chgData name="" userId="" providerId="" clId="Web-{F52A096E-7785-450B-9B88-BBF4D994D3B8}" dt="2017-12-06T19:57:57.677" v="20"/>
        <pc:sldMkLst>
          <pc:docMk/>
          <pc:sldMk cId="2533998814" sldId="281"/>
        </pc:sldMkLst>
        <pc:spChg chg="mod">
          <ac:chgData name="" userId="" providerId="" clId="Web-{F52A096E-7785-450B-9B88-BBF4D994D3B8}" dt="2017-12-06T19:57:57.677" v="20"/>
          <ac:spMkLst>
            <pc:docMk/>
            <pc:sldMk cId="2533998814" sldId="281"/>
            <ac:spMk id="2" creationId="{2E223DAF-E3DA-4BE9-AA3D-82C759214E43}"/>
          </ac:spMkLst>
        </pc:spChg>
      </pc:sldChg>
    </pc:docChg>
  </pc:docChgLst>
  <pc:docChgLst>
    <pc:chgData name="Rajeev George, Mariyam" userId="10030000996CEB18@LIVE.COM" providerId="AD" clId="Web-{C6D260E0-E01B-4574-B36D-2F013EFBBF65}"/>
    <pc:docChg chg="modSld">
      <pc:chgData name="Rajeev George, Mariyam" userId="10030000996CEB18@LIVE.COM" providerId="AD" clId="Web-{C6D260E0-E01B-4574-B36D-2F013EFBBF65}" dt="2017-12-12T13:54:00.528" v="38"/>
      <pc:docMkLst>
        <pc:docMk/>
      </pc:docMkLst>
      <pc:sldChg chg="addSp delSp modSp">
        <pc:chgData name="Rajeev George, Mariyam" userId="10030000996CEB18@LIVE.COM" providerId="AD" clId="Web-{C6D260E0-E01B-4574-B36D-2F013EFBBF65}" dt="2017-12-12T13:53:25.637" v="8"/>
        <pc:sldMkLst>
          <pc:docMk/>
          <pc:sldMk cId="346566542" sldId="286"/>
        </pc:sldMkLst>
        <pc:picChg chg="add mod">
          <ac:chgData name="Rajeev George, Mariyam" userId="10030000996CEB18@LIVE.COM" providerId="AD" clId="Web-{C6D260E0-E01B-4574-B36D-2F013EFBBF65}" dt="2017-12-12T13:53:25.637" v="8"/>
          <ac:picMkLst>
            <pc:docMk/>
            <pc:sldMk cId="346566542" sldId="286"/>
            <ac:picMk id="3" creationId="{C6267B8A-4645-45FA-A271-2B289ADD91E8}"/>
          </ac:picMkLst>
        </pc:picChg>
        <pc:picChg chg="del">
          <ac:chgData name="Rajeev George, Mariyam" userId="10030000996CEB18@LIVE.COM" providerId="AD" clId="Web-{C6D260E0-E01B-4574-B36D-2F013EFBBF65}" dt="2017-12-12T13:52:33.916" v="0"/>
          <ac:picMkLst>
            <pc:docMk/>
            <pc:sldMk cId="346566542" sldId="286"/>
            <ac:picMk id="4" creationId="{EB214B1B-D236-40A2-B7F3-F60847BE7AB7}"/>
          </ac:picMkLst>
        </pc:picChg>
      </pc:sldChg>
      <pc:sldChg chg="modSp">
        <pc:chgData name="Rajeev George, Mariyam" userId="10030000996CEB18@LIVE.COM" providerId="AD" clId="Web-{C6D260E0-E01B-4574-B36D-2F013EFBBF65}" dt="2017-12-12T13:54:00.513" v="37"/>
        <pc:sldMkLst>
          <pc:docMk/>
          <pc:sldMk cId="2915619604" sldId="288"/>
        </pc:sldMkLst>
        <pc:spChg chg="mod">
          <ac:chgData name="Rajeev George, Mariyam" userId="10030000996CEB18@LIVE.COM" providerId="AD" clId="Web-{C6D260E0-E01B-4574-B36D-2F013EFBBF65}" dt="2017-12-12T13:54:00.513" v="37"/>
          <ac:spMkLst>
            <pc:docMk/>
            <pc:sldMk cId="2915619604" sldId="288"/>
            <ac:spMk id="3" creationId="{AAD11CBB-274A-4455-A69A-3DD83F1F83F1}"/>
          </ac:spMkLst>
        </pc:spChg>
      </pc:sldChg>
    </pc:docChg>
  </pc:docChgLst>
  <pc:docChgLst>
    <pc:chgData name="Rajeev George, Mariyam" userId="10030000996CEB18@LIVE.COM" providerId="AD" clId="Web-{A37E68C1-3236-477B-A7DF-1F5CFFDCCDE4}"/>
    <pc:docChg chg="modSld">
      <pc:chgData name="Rajeev George, Mariyam" userId="10030000996CEB18@LIVE.COM" providerId="AD" clId="Web-{A37E68C1-3236-477B-A7DF-1F5CFFDCCDE4}" dt="2017-12-06T17:53:01.278" v="17"/>
      <pc:docMkLst>
        <pc:docMk/>
      </pc:docMkLst>
      <pc:sldChg chg="modSp">
        <pc:chgData name="Rajeev George, Mariyam" userId="10030000996CEB18@LIVE.COM" providerId="AD" clId="Web-{A37E68C1-3236-477B-A7DF-1F5CFFDCCDE4}" dt="2017-12-06T17:53:01.278" v="16"/>
        <pc:sldMkLst>
          <pc:docMk/>
          <pc:sldMk cId="2849379537" sldId="268"/>
        </pc:sldMkLst>
        <pc:spChg chg="mod">
          <ac:chgData name="Rajeev George, Mariyam" userId="10030000996CEB18@LIVE.COM" providerId="AD" clId="Web-{A37E68C1-3236-477B-A7DF-1F5CFFDCCDE4}" dt="2017-12-06T17:53:01.278" v="16"/>
          <ac:spMkLst>
            <pc:docMk/>
            <pc:sldMk cId="2849379537" sldId="268"/>
            <ac:spMk id="3" creationId="{96818E85-E86C-4D1A-A457-C9E1926A6D3D}"/>
          </ac:spMkLst>
        </pc:spChg>
      </pc:sldChg>
    </pc:docChg>
  </pc:docChgLst>
  <pc:docChgLst>
    <pc:chgData clId="Web-{DC3706E1-ED7F-449D-9362-5A44478E563A}"/>
    <pc:docChg chg="modSld">
      <pc:chgData name="" userId="" providerId="" clId="Web-{DC3706E1-ED7F-449D-9362-5A44478E563A}" dt="2017-12-03T18:19:13.008" v="248"/>
      <pc:docMkLst>
        <pc:docMk/>
      </pc:docMkLst>
      <pc:sldChg chg="modSp">
        <pc:chgData name="" userId="" providerId="" clId="Web-{DC3706E1-ED7F-449D-9362-5A44478E563A}" dt="2017-12-03T18:19:13.008" v="247"/>
        <pc:sldMkLst>
          <pc:docMk/>
          <pc:sldMk cId="3652863975" sldId="267"/>
        </pc:sldMkLst>
        <pc:spChg chg="mod">
          <ac:chgData name="" userId="" providerId="" clId="Web-{DC3706E1-ED7F-449D-9362-5A44478E563A}" dt="2017-12-03T18:17:12.800" v="59"/>
          <ac:spMkLst>
            <pc:docMk/>
            <pc:sldMk cId="3652863975" sldId="267"/>
            <ac:spMk id="2" creationId="{9A84C706-67DE-42BC-B09C-1DFF8D3ECD33}"/>
          </ac:spMkLst>
        </pc:spChg>
        <pc:spChg chg="mod">
          <ac:chgData name="" userId="" providerId="" clId="Web-{DC3706E1-ED7F-449D-9362-5A44478E563A}" dt="2017-12-03T18:19:13.008" v="247"/>
          <ac:spMkLst>
            <pc:docMk/>
            <pc:sldMk cId="3652863975" sldId="267"/>
            <ac:spMk id="3" creationId="{1DFA1655-5677-44C6-ACC2-E052073D79F1}"/>
          </ac:spMkLst>
        </pc:spChg>
      </pc:sldChg>
    </pc:docChg>
  </pc:docChgLst>
  <pc:docChgLst>
    <pc:chgData clId="Web-{3C219A1B-066E-46BC-9161-D8B827F6BB48}"/>
    <pc:docChg chg="addSld delSld modSld modSection">
      <pc:chgData name="" userId="" providerId="" clId="Web-{3C219A1B-066E-46BC-9161-D8B827F6BB48}" dt="2017-12-05T18:11:21.611" v="35"/>
      <pc:docMkLst>
        <pc:docMk/>
      </pc:docMkLst>
      <pc:sldChg chg="modSp">
        <pc:chgData name="" userId="" providerId="" clId="Web-{3C219A1B-066E-46BC-9161-D8B827F6BB48}" dt="2017-12-05T18:11:20.408" v="33"/>
        <pc:sldMkLst>
          <pc:docMk/>
          <pc:sldMk cId="551540419" sldId="273"/>
        </pc:sldMkLst>
        <pc:spChg chg="mod">
          <ac:chgData name="" userId="" providerId="" clId="Web-{3C219A1B-066E-46BC-9161-D8B827F6BB48}" dt="2017-12-05T18:11:20.408" v="33"/>
          <ac:spMkLst>
            <pc:docMk/>
            <pc:sldMk cId="551540419" sldId="273"/>
            <ac:spMk id="2" creationId="{AF9BA97C-F45C-47B6-B1C6-1C1F5768994B}"/>
          </ac:spMkLst>
        </pc:spChg>
      </pc:sldChg>
      <pc:sldChg chg="modSp new del">
        <pc:chgData name="" userId="" providerId="" clId="Web-{3C219A1B-066E-46BC-9161-D8B827F6BB48}" dt="2017-12-05T18:10:46.126" v="21"/>
        <pc:sldMkLst>
          <pc:docMk/>
          <pc:sldMk cId="1867606803" sldId="274"/>
        </pc:sldMkLst>
        <pc:spChg chg="mod">
          <ac:chgData name="" userId="" providerId="" clId="Web-{3C219A1B-066E-46BC-9161-D8B827F6BB48}" dt="2017-12-05T17:47:07.190" v="18"/>
          <ac:spMkLst>
            <pc:docMk/>
            <pc:sldMk cId="1867606803" sldId="274"/>
            <ac:spMk id="2" creationId="{6A60F26A-A085-423A-BEEE-AFA1E8CCB6A6}"/>
          </ac:spMkLst>
        </pc:spChg>
      </pc:sldChg>
    </pc:docChg>
  </pc:docChgLst>
  <pc:docChgLst>
    <pc:chgData clId="Web-{A84DB109-FCD1-4445-B5E5-6C2207667C91}"/>
    <pc:docChg chg="addSld modSld sldOrd modSection">
      <pc:chgData name="" userId="" providerId="" clId="Web-{A84DB109-FCD1-4445-B5E5-6C2207667C91}" dt="2017-12-06T18:58:23.878" v="128"/>
      <pc:docMkLst>
        <pc:docMk/>
      </pc:docMkLst>
      <pc:sldChg chg="modSp">
        <pc:chgData name="" userId="" providerId="" clId="Web-{A84DB109-FCD1-4445-B5E5-6C2207667C91}" dt="2017-12-06T18:32:42.512" v="108"/>
        <pc:sldMkLst>
          <pc:docMk/>
          <pc:sldMk cId="2849379537" sldId="268"/>
        </pc:sldMkLst>
        <pc:spChg chg="mod">
          <ac:chgData name="" userId="" providerId="" clId="Web-{A84DB109-FCD1-4445-B5E5-6C2207667C91}" dt="2017-12-06T18:32:42.512" v="108"/>
          <ac:spMkLst>
            <pc:docMk/>
            <pc:sldMk cId="2849379537" sldId="268"/>
            <ac:spMk id="3" creationId="{96818E85-E86C-4D1A-A457-C9E1926A6D3D}"/>
          </ac:spMkLst>
        </pc:spChg>
      </pc:sldChg>
      <pc:sldChg chg="modSp">
        <pc:chgData name="" userId="" providerId="" clId="Web-{A84DB109-FCD1-4445-B5E5-6C2207667C91}" dt="2017-12-06T18:31:28.371" v="83"/>
        <pc:sldMkLst>
          <pc:docMk/>
          <pc:sldMk cId="3374190181" sldId="279"/>
        </pc:sldMkLst>
        <pc:spChg chg="mod">
          <ac:chgData name="" userId="" providerId="" clId="Web-{A84DB109-FCD1-4445-B5E5-6C2207667C91}" dt="2017-12-06T18:31:28.371" v="83"/>
          <ac:spMkLst>
            <pc:docMk/>
            <pc:sldMk cId="3374190181" sldId="279"/>
            <ac:spMk id="2" creationId="{51DD75C1-C4B7-4CF7-AE04-472C05438C5B}"/>
          </ac:spMkLst>
        </pc:spChg>
      </pc:sldChg>
      <pc:sldChg chg="modSp">
        <pc:chgData name="" userId="" providerId="" clId="Web-{A84DB109-FCD1-4445-B5E5-6C2207667C91}" dt="2017-12-06T18:28:57.353" v="41"/>
        <pc:sldMkLst>
          <pc:docMk/>
          <pc:sldMk cId="3585312005" sldId="280"/>
        </pc:sldMkLst>
        <pc:spChg chg="mod">
          <ac:chgData name="" userId="" providerId="" clId="Web-{A84DB109-FCD1-4445-B5E5-6C2207667C91}" dt="2017-12-06T18:28:57.353" v="41"/>
          <ac:spMkLst>
            <pc:docMk/>
            <pc:sldMk cId="3585312005" sldId="280"/>
            <ac:spMk id="3" creationId="{3290D5B5-755F-4F67-9414-4CD1FB4DEA48}"/>
          </ac:spMkLst>
        </pc:spChg>
      </pc:sldChg>
      <pc:sldChg chg="modSp new ord">
        <pc:chgData name="" userId="" providerId="" clId="Web-{A84DB109-FCD1-4445-B5E5-6C2207667C91}" dt="2017-12-06T18:58:23.878" v="127"/>
        <pc:sldMkLst>
          <pc:docMk/>
          <pc:sldMk cId="2533998814" sldId="281"/>
        </pc:sldMkLst>
        <pc:spChg chg="mod">
          <ac:chgData name="" userId="" providerId="" clId="Web-{A84DB109-FCD1-4445-B5E5-6C2207667C91}" dt="2017-12-06T18:30:04.620" v="53"/>
          <ac:spMkLst>
            <pc:docMk/>
            <pc:sldMk cId="2533998814" sldId="281"/>
            <ac:spMk id="2" creationId="{2E223DAF-E3DA-4BE9-AA3D-82C759214E43}"/>
          </ac:spMkLst>
        </pc:spChg>
        <pc:spChg chg="mod">
          <ac:chgData name="" userId="" providerId="" clId="Web-{A84DB109-FCD1-4445-B5E5-6C2207667C91}" dt="2017-12-06T18:58:23.878" v="127"/>
          <ac:spMkLst>
            <pc:docMk/>
            <pc:sldMk cId="2533998814" sldId="281"/>
            <ac:spMk id="3" creationId="{A71ECABD-0610-46DA-B47D-B16AD651746E}"/>
          </ac:spMkLst>
        </pc:spChg>
      </pc:sldChg>
    </pc:docChg>
  </pc:docChgLst>
  <pc:docChgLst>
    <pc:chgData clId="Web-{F4CD55C4-2E4E-4235-ADA0-068A00C71780}"/>
    <pc:docChg chg="addSld modSld modSection">
      <pc:chgData name="" userId="" providerId="" clId="Web-{F4CD55C4-2E4E-4235-ADA0-068A00C71780}" dt="2017-12-04T03:33:00.431" v="96"/>
      <pc:docMkLst>
        <pc:docMk/>
      </pc:docMkLst>
      <pc:sldChg chg="modSp">
        <pc:chgData name="" userId="" providerId="" clId="Web-{F4CD55C4-2E4E-4235-ADA0-068A00C71780}" dt="2017-12-04T03:21:24.909" v="38"/>
        <pc:sldMkLst>
          <pc:docMk/>
          <pc:sldMk cId="2849379537" sldId="268"/>
        </pc:sldMkLst>
        <pc:spChg chg="mod">
          <ac:chgData name="" userId="" providerId="" clId="Web-{F4CD55C4-2E4E-4235-ADA0-068A00C71780}" dt="2017-12-04T03:21:24.909" v="38"/>
          <ac:spMkLst>
            <pc:docMk/>
            <pc:sldMk cId="2849379537" sldId="268"/>
            <ac:spMk id="2" creationId="{4CC50DD6-C06E-4D12-80CA-2678C7026221}"/>
          </ac:spMkLst>
        </pc:spChg>
        <pc:spChg chg="mod">
          <ac:chgData name="" userId="" providerId="" clId="Web-{F4CD55C4-2E4E-4235-ADA0-068A00C71780}" dt="2017-12-04T03:21:14.920" v="27"/>
          <ac:spMkLst>
            <pc:docMk/>
            <pc:sldMk cId="2849379537" sldId="268"/>
            <ac:spMk id="3" creationId="{96818E85-E86C-4D1A-A457-C9E1926A6D3D}"/>
          </ac:spMkLst>
        </pc:spChg>
      </pc:sldChg>
      <pc:sldChg chg="delSp modSp new">
        <pc:chgData name="" userId="" providerId="" clId="Web-{F4CD55C4-2E4E-4235-ADA0-068A00C71780}" dt="2017-12-04T03:33:00.431" v="95"/>
        <pc:sldMkLst>
          <pc:docMk/>
          <pc:sldMk cId="712438504" sldId="270"/>
        </pc:sldMkLst>
        <pc:spChg chg="del mod">
          <ac:chgData name="" userId="" providerId="" clId="Web-{F4CD55C4-2E4E-4235-ADA0-068A00C71780}" dt="2017-12-04T03:21:55.576" v="50"/>
          <ac:spMkLst>
            <pc:docMk/>
            <pc:sldMk cId="712438504" sldId="270"/>
            <ac:spMk id="2" creationId="{067C515D-EB1A-4735-A16A-219F23577121}"/>
          </ac:spMkLst>
        </pc:spChg>
        <pc:spChg chg="mod">
          <ac:chgData name="" userId="" providerId="" clId="Web-{F4CD55C4-2E4E-4235-ADA0-068A00C71780}" dt="2017-12-04T03:33:00.431" v="95"/>
          <ac:spMkLst>
            <pc:docMk/>
            <pc:sldMk cId="712438504" sldId="270"/>
            <ac:spMk id="3" creationId="{D42CCD8D-0535-4401-AF86-35D72BFC686F}"/>
          </ac:spMkLst>
        </pc:spChg>
      </pc:sldChg>
    </pc:docChg>
  </pc:docChgLst>
  <pc:docChgLst>
    <pc:chgData clId="Web-{D657D2BD-1726-40D6-89CF-B1AF9CAC9478}"/>
    <pc:docChg chg="addSld delSld modSld sldOrd">
      <pc:chgData name="" userId="" providerId="" clId="Web-{D657D2BD-1726-40D6-89CF-B1AF9CAC9478}" dt="2017-12-06T20:47:14.807" v="175"/>
      <pc:docMkLst>
        <pc:docMk/>
      </pc:docMkLst>
      <pc:sldChg chg="modSp">
        <pc:chgData name="" userId="" providerId="" clId="Web-{D657D2BD-1726-40D6-89CF-B1AF9CAC9478}" dt="2017-12-06T20:46:11.572" v="159"/>
        <pc:sldMkLst>
          <pc:docMk/>
          <pc:sldMk cId="3514221381" sldId="259"/>
        </pc:sldMkLst>
        <pc:spChg chg="mod">
          <ac:chgData name="" userId="" providerId="" clId="Web-{D657D2BD-1726-40D6-89CF-B1AF9CAC9478}" dt="2017-12-06T20:46:11.572" v="159"/>
          <ac:spMkLst>
            <pc:docMk/>
            <pc:sldMk cId="3514221381" sldId="259"/>
            <ac:spMk id="2" creationId="{51DD75C1-C4B7-4CF7-AE04-472C05438C5B}"/>
          </ac:spMkLst>
        </pc:spChg>
        <pc:spChg chg="mod">
          <ac:chgData name="" userId="" providerId="" clId="Web-{D657D2BD-1726-40D6-89CF-B1AF9CAC9478}" dt="2017-12-06T20:39:09.273" v="132"/>
          <ac:spMkLst>
            <pc:docMk/>
            <pc:sldMk cId="3514221381" sldId="259"/>
            <ac:spMk id="5" creationId="{1390A6A4-0BAB-4B31-A8F7-4510863BBB45}"/>
          </ac:spMkLst>
        </pc:spChg>
      </pc:sldChg>
      <pc:sldChg chg="modSp">
        <pc:chgData name="" userId="" providerId="" clId="Web-{D657D2BD-1726-40D6-89CF-B1AF9CAC9478}" dt="2017-12-06T20:46:17.697" v="166"/>
        <pc:sldMkLst>
          <pc:docMk/>
          <pc:sldMk cId="1002636260" sldId="260"/>
        </pc:sldMkLst>
        <pc:spChg chg="mod">
          <ac:chgData name="" userId="" providerId="" clId="Web-{D657D2BD-1726-40D6-89CF-B1AF9CAC9478}" dt="2017-12-06T20:46:17.697" v="166"/>
          <ac:spMkLst>
            <pc:docMk/>
            <pc:sldMk cId="1002636260" sldId="260"/>
            <ac:spMk id="3" creationId="{9A3D3388-C022-41A9-BE20-7F777DD068C6}"/>
          </ac:spMkLst>
        </pc:spChg>
      </pc:sldChg>
      <pc:sldChg chg="del">
        <pc:chgData name="" userId="" providerId="" clId="Web-{D657D2BD-1726-40D6-89CF-B1AF9CAC9478}" dt="2017-12-06T20:41:36.445" v="137"/>
        <pc:sldMkLst>
          <pc:docMk/>
          <pc:sldMk cId="1010754547" sldId="261"/>
        </pc:sldMkLst>
      </pc:sldChg>
      <pc:sldChg chg="addSp delSp modSp del">
        <pc:chgData name="" userId="" providerId="" clId="Web-{D657D2BD-1726-40D6-89CF-B1AF9CAC9478}" dt="2017-12-06T20:41:32.227" v="136"/>
        <pc:sldMkLst>
          <pc:docMk/>
          <pc:sldMk cId="4173265378" sldId="266"/>
        </pc:sldMkLst>
        <pc:spChg chg="del">
          <ac:chgData name="" userId="" providerId="" clId="Web-{D657D2BD-1726-40D6-89CF-B1AF9CAC9478}" dt="2017-12-06T20:38:07.319" v="124"/>
          <ac:spMkLst>
            <pc:docMk/>
            <pc:sldMk cId="4173265378" sldId="266"/>
            <ac:spMk id="3" creationId="{2447C21A-4575-42F5-ABC1-E61190B9D2F7}"/>
          </ac:spMkLst>
        </pc:spChg>
        <pc:spChg chg="del">
          <ac:chgData name="" userId="" providerId="" clId="Web-{D657D2BD-1726-40D6-89CF-B1AF9CAC9478}" dt="2017-12-06T20:37:50.538" v="118"/>
          <ac:spMkLst>
            <pc:docMk/>
            <pc:sldMk cId="4173265378" sldId="266"/>
            <ac:spMk id="4" creationId="{528BA3C5-1DB7-4F13-A93F-7378F0095DA0}"/>
          </ac:spMkLst>
        </pc:spChg>
        <pc:spChg chg="del">
          <ac:chgData name="" userId="" providerId="" clId="Web-{D657D2BD-1726-40D6-89CF-B1AF9CAC9478}" dt="2017-12-06T20:37:58.006" v="121"/>
          <ac:spMkLst>
            <pc:docMk/>
            <pc:sldMk cId="4173265378" sldId="266"/>
            <ac:spMk id="5" creationId="{0915D304-42E2-4B35-9D06-CB23491D639B}"/>
          </ac:spMkLst>
        </pc:spChg>
        <pc:spChg chg="del">
          <ac:chgData name="" userId="" providerId="" clId="Web-{D657D2BD-1726-40D6-89CF-B1AF9CAC9478}" dt="2017-12-06T20:37:52.538" v="119"/>
          <ac:spMkLst>
            <pc:docMk/>
            <pc:sldMk cId="4173265378" sldId="266"/>
            <ac:spMk id="6" creationId="{FB9CFA53-0C92-43FB-B7F2-465138671B7C}"/>
          </ac:spMkLst>
        </pc:spChg>
        <pc:spChg chg="add mod">
          <ac:chgData name="" userId="" providerId="" clId="Web-{D657D2BD-1726-40D6-89CF-B1AF9CAC9478}" dt="2017-12-06T20:38:26.757" v="127"/>
          <ac:spMkLst>
            <pc:docMk/>
            <pc:sldMk cId="4173265378" sldId="266"/>
            <ac:spMk id="8" creationId="{395288C6-38FF-45DC-97A7-33B9052A96F0}"/>
          </ac:spMkLst>
        </pc:spChg>
        <pc:spChg chg="del">
          <ac:chgData name="" userId="" providerId="" clId="Web-{D657D2BD-1726-40D6-89CF-B1AF9CAC9478}" dt="2017-12-06T20:37:42.413" v="117"/>
          <ac:spMkLst>
            <pc:docMk/>
            <pc:sldMk cId="4173265378" sldId="266"/>
            <ac:spMk id="10" creationId="{4A8471FF-6874-4211-AC43-EB8B2303093E}"/>
          </ac:spMkLst>
        </pc:spChg>
        <pc:spChg chg="add del mod">
          <ac:chgData name="" userId="" providerId="" clId="Web-{D657D2BD-1726-40D6-89CF-B1AF9CAC9478}" dt="2017-12-06T20:37:54.913" v="120"/>
          <ac:spMkLst>
            <pc:docMk/>
            <pc:sldMk cId="4173265378" sldId="266"/>
            <ac:spMk id="11" creationId="{90F83985-CDEE-4273-BAEB-58120E9AD484}"/>
          </ac:spMkLst>
        </pc:spChg>
        <pc:spChg chg="add del mod">
          <ac:chgData name="" userId="" providerId="" clId="Web-{D657D2BD-1726-40D6-89CF-B1AF9CAC9478}" dt="2017-12-06T20:38:00.569" v="122"/>
          <ac:spMkLst>
            <pc:docMk/>
            <pc:sldMk cId="4173265378" sldId="266"/>
            <ac:spMk id="13" creationId="{30C9A9CB-0E6D-42E4-9A10-D9E14932E129}"/>
          </ac:spMkLst>
        </pc:spChg>
        <pc:spChg chg="add del mod">
          <ac:chgData name="" userId="" providerId="" clId="Web-{D657D2BD-1726-40D6-89CF-B1AF9CAC9478}" dt="2017-12-06T20:38:20.304" v="125"/>
          <ac:spMkLst>
            <pc:docMk/>
            <pc:sldMk cId="4173265378" sldId="266"/>
            <ac:spMk id="15" creationId="{991A8549-E0A5-4813-9AA2-EB862E87CC6C}"/>
          </ac:spMkLst>
        </pc:spChg>
      </pc:sldChg>
      <pc:sldChg chg="modSp">
        <pc:chgData name="" userId="" providerId="" clId="Web-{D657D2BD-1726-40D6-89CF-B1AF9CAC9478}" dt="2017-12-06T20:47:14.807" v="174"/>
        <pc:sldMkLst>
          <pc:docMk/>
          <pc:sldMk cId="2849379537" sldId="268"/>
        </pc:sldMkLst>
        <pc:spChg chg="mod">
          <ac:chgData name="" userId="" providerId="" clId="Web-{D657D2BD-1726-40D6-89CF-B1AF9CAC9478}" dt="2017-12-06T20:47:14.807" v="174"/>
          <ac:spMkLst>
            <pc:docMk/>
            <pc:sldMk cId="2849379537" sldId="268"/>
            <ac:spMk id="3" creationId="{96818E85-E86C-4D1A-A457-C9E1926A6D3D}"/>
          </ac:spMkLst>
        </pc:spChg>
      </pc:sldChg>
      <pc:sldChg chg="del">
        <pc:chgData name="" userId="" providerId="" clId="Web-{D657D2BD-1726-40D6-89CF-B1AF9CAC9478}" dt="2017-12-06T20:36:36.850" v="96"/>
        <pc:sldMkLst>
          <pc:docMk/>
          <pc:sldMk cId="1238190439" sldId="269"/>
        </pc:sldMkLst>
      </pc:sldChg>
      <pc:sldChg chg="modSp ord">
        <pc:chgData name="" userId="" providerId="" clId="Web-{D657D2BD-1726-40D6-89CF-B1AF9CAC9478}" dt="2017-12-06T20:45:53.135" v="154"/>
        <pc:sldMkLst>
          <pc:docMk/>
          <pc:sldMk cId="3585312005" sldId="280"/>
        </pc:sldMkLst>
        <pc:spChg chg="mod">
          <ac:chgData name="" userId="" providerId="" clId="Web-{D657D2BD-1726-40D6-89CF-B1AF9CAC9478}" dt="2017-12-06T20:37:11.334" v="115"/>
          <ac:spMkLst>
            <pc:docMk/>
            <pc:sldMk cId="3585312005" sldId="280"/>
            <ac:spMk id="3" creationId="{3290D5B5-755F-4F67-9414-4CD1FB4DEA48}"/>
          </ac:spMkLst>
        </pc:spChg>
      </pc:sldChg>
      <pc:sldChg chg="modSp ord">
        <pc:chgData name="" userId="" providerId="" clId="Web-{D657D2BD-1726-40D6-89CF-B1AF9CAC9478}" dt="2017-12-06T20:46:03.900" v="156"/>
        <pc:sldMkLst>
          <pc:docMk/>
          <pc:sldMk cId="2533998814" sldId="281"/>
        </pc:sldMkLst>
        <pc:spChg chg="mod">
          <ac:chgData name="" userId="" providerId="" clId="Web-{D657D2BD-1726-40D6-89CF-B1AF9CAC9478}" dt="2017-12-06T20:46:03.900" v="156"/>
          <ac:spMkLst>
            <pc:docMk/>
            <pc:sldMk cId="2533998814" sldId="281"/>
            <ac:spMk id="2" creationId="{2E223DAF-E3DA-4BE9-AA3D-82C759214E43}"/>
          </ac:spMkLst>
        </pc:spChg>
      </pc:sldChg>
      <pc:sldChg chg="del">
        <pc:chgData name="" userId="" providerId="" clId="Web-{D657D2BD-1726-40D6-89CF-B1AF9CAC9478}" dt="2017-12-06T20:33:18.348" v="20"/>
        <pc:sldMkLst>
          <pc:docMk/>
          <pc:sldMk cId="1015445136" sldId="282"/>
        </pc:sldMkLst>
      </pc:sldChg>
      <pc:sldChg chg="modSp del">
        <pc:chgData name="" userId="" providerId="" clId="Web-{D657D2BD-1726-40D6-89CF-B1AF9CAC9478}" dt="2017-12-06T20:34:30.693" v="42"/>
        <pc:sldMkLst>
          <pc:docMk/>
          <pc:sldMk cId="2782583052" sldId="283"/>
        </pc:sldMkLst>
        <pc:picChg chg="mod">
          <ac:chgData name="" userId="" providerId="" clId="Web-{D657D2BD-1726-40D6-89CF-B1AF9CAC9478}" dt="2017-12-06T20:34:21.583" v="40"/>
          <ac:picMkLst>
            <pc:docMk/>
            <pc:sldMk cId="2782583052" sldId="283"/>
            <ac:picMk id="2" creationId="{FEB99DFC-5700-4616-AC8B-E3B84C3F08B6}"/>
          </ac:picMkLst>
        </pc:picChg>
      </pc:sldChg>
      <pc:sldChg chg="modSp del">
        <pc:chgData name="" userId="" providerId="" clId="Web-{D657D2BD-1726-40D6-89CF-B1AF9CAC9478}" dt="2017-12-06T20:36:10.834" v="85"/>
        <pc:sldMkLst>
          <pc:docMk/>
          <pc:sldMk cId="3355382744" sldId="284"/>
        </pc:sldMkLst>
        <pc:picChg chg="mod">
          <ac:chgData name="" userId="" providerId="" clId="Web-{D657D2BD-1726-40D6-89CF-B1AF9CAC9478}" dt="2017-12-06T20:35:32.584" v="74"/>
          <ac:picMkLst>
            <pc:docMk/>
            <pc:sldMk cId="3355382744" sldId="284"/>
            <ac:picMk id="2" creationId="{10404920-4CB6-40F6-B0CE-E468AAAE8A22}"/>
          </ac:picMkLst>
        </pc:picChg>
      </pc:sldChg>
      <pc:sldChg chg="addSp delSp modSp add ord replId">
        <pc:chgData name="" userId="" providerId="" clId="Web-{D657D2BD-1726-40D6-89CF-B1AF9CAC9478}" dt="2017-12-06T20:33:48.880" v="34"/>
        <pc:sldMkLst>
          <pc:docMk/>
          <pc:sldMk cId="3910314080" sldId="285"/>
        </pc:sldMkLst>
        <pc:spChg chg="mod">
          <ac:chgData name="" userId="" providerId="" clId="Web-{D657D2BD-1726-40D6-89CF-B1AF9CAC9478}" dt="2017-12-06T20:33:11.161" v="17"/>
          <ac:spMkLst>
            <pc:docMk/>
            <pc:sldMk cId="3910314080" sldId="285"/>
            <ac:spMk id="2" creationId="{5C76A1F5-3398-4C08-A011-CB1564BF3AA3}"/>
          </ac:spMkLst>
        </pc:spChg>
        <pc:spChg chg="del">
          <ac:chgData name="" userId="" providerId="" clId="Web-{D657D2BD-1726-40D6-89CF-B1AF9CAC9478}" dt="2017-12-06T20:32:08.645" v="2"/>
          <ac:spMkLst>
            <pc:docMk/>
            <pc:sldMk cId="3910314080" sldId="285"/>
            <ac:spMk id="3" creationId="{3290D5B5-755F-4F67-9414-4CD1FB4DEA48}"/>
          </ac:spMkLst>
        </pc:spChg>
        <pc:spChg chg="add del mod">
          <ac:chgData name="" userId="" providerId="" clId="Web-{D657D2BD-1726-40D6-89CF-B1AF9CAC9478}" dt="2017-12-06T20:32:16.161" v="6"/>
          <ac:spMkLst>
            <pc:docMk/>
            <pc:sldMk cId="3910314080" sldId="285"/>
            <ac:spMk id="5" creationId="{D0A789EB-82C9-4461-9CAF-A717EF7C63BE}"/>
          </ac:spMkLst>
        </pc:spChg>
        <pc:picChg chg="add mod ord modCrop">
          <ac:chgData name="" userId="" providerId="" clId="Web-{D657D2BD-1726-40D6-89CF-B1AF9CAC9478}" dt="2017-12-06T20:33:48.880" v="34"/>
          <ac:picMkLst>
            <pc:docMk/>
            <pc:sldMk cId="3910314080" sldId="285"/>
            <ac:picMk id="7" creationId="{3554C2DD-27D4-40C0-B4D3-C6788F248BE1}"/>
          </ac:picMkLst>
        </pc:picChg>
      </pc:sldChg>
      <pc:sldChg chg="addSp delSp modSp add replId">
        <pc:chgData name="" userId="" providerId="" clId="Web-{D657D2BD-1726-40D6-89CF-B1AF9CAC9478}" dt="2017-12-06T20:35:04.599" v="53"/>
        <pc:sldMkLst>
          <pc:docMk/>
          <pc:sldMk cId="346566542" sldId="286"/>
        </pc:sldMkLst>
        <pc:spChg chg="mod">
          <ac:chgData name="" userId="" providerId="" clId="Web-{D657D2BD-1726-40D6-89CF-B1AF9CAC9478}" dt="2017-12-06T20:34:37.161" v="44"/>
          <ac:spMkLst>
            <pc:docMk/>
            <pc:sldMk cId="346566542" sldId="286"/>
            <ac:spMk id="2" creationId="{5C76A1F5-3398-4C08-A011-CB1564BF3AA3}"/>
          </ac:spMkLst>
        </pc:spChg>
        <pc:picChg chg="add mod ord modCrop">
          <ac:chgData name="" userId="" providerId="" clId="Web-{D657D2BD-1726-40D6-89CF-B1AF9CAC9478}" dt="2017-12-06T20:35:04.599" v="53"/>
          <ac:picMkLst>
            <pc:docMk/>
            <pc:sldMk cId="346566542" sldId="286"/>
            <ac:picMk id="3" creationId="{A93E82F0-09C3-48D2-8C76-D8B3C19A3042}"/>
          </ac:picMkLst>
        </pc:picChg>
        <pc:picChg chg="del">
          <ac:chgData name="" userId="" providerId="" clId="Web-{D657D2BD-1726-40D6-89CF-B1AF9CAC9478}" dt="2017-12-06T20:34:08.896" v="36"/>
          <ac:picMkLst>
            <pc:docMk/>
            <pc:sldMk cId="346566542" sldId="286"/>
            <ac:picMk id="7" creationId="{3554C2DD-27D4-40C0-B4D3-C6788F248BE1}"/>
          </ac:picMkLst>
        </pc:picChg>
      </pc:sldChg>
      <pc:sldChg chg="addSp delSp modSp add replId">
        <pc:chgData name="" userId="" providerId="" clId="Web-{D657D2BD-1726-40D6-89CF-B1AF9CAC9478}" dt="2017-12-06T20:36:06.693" v="82"/>
        <pc:sldMkLst>
          <pc:docMk/>
          <pc:sldMk cId="1695659609" sldId="287"/>
        </pc:sldMkLst>
        <pc:spChg chg="mod">
          <ac:chgData name="" userId="" providerId="" clId="Web-{D657D2BD-1726-40D6-89CF-B1AF9CAC9478}" dt="2017-12-06T20:36:06.693" v="82"/>
          <ac:spMkLst>
            <pc:docMk/>
            <pc:sldMk cId="1695659609" sldId="287"/>
            <ac:spMk id="2" creationId="{5C76A1F5-3398-4C08-A011-CB1564BF3AA3}"/>
          </ac:spMkLst>
        </pc:spChg>
        <pc:picChg chg="del">
          <ac:chgData name="" userId="" providerId="" clId="Web-{D657D2BD-1726-40D6-89CF-B1AF9CAC9478}" dt="2017-12-06T20:35:31.427" v="73"/>
          <ac:picMkLst>
            <pc:docMk/>
            <pc:sldMk cId="1695659609" sldId="287"/>
            <ac:picMk id="3" creationId="{A93E82F0-09C3-48D2-8C76-D8B3C19A3042}"/>
          </ac:picMkLst>
        </pc:picChg>
        <pc:picChg chg="add mod ord modCrop">
          <ac:chgData name="" userId="" providerId="" clId="Web-{D657D2BD-1726-40D6-89CF-B1AF9CAC9478}" dt="2017-12-06T20:35:59.396" v="81"/>
          <ac:picMkLst>
            <pc:docMk/>
            <pc:sldMk cId="1695659609" sldId="287"/>
            <ac:picMk id="5" creationId="{928B718B-73CA-4413-A0F0-540E16EDAA23}"/>
          </ac:picMkLst>
        </pc:picChg>
      </pc:sldChg>
    </pc:docChg>
  </pc:docChgLst>
  <pc:docChgLst>
    <pc:chgData clId="Web-{E06E5F23-9336-4DC2-A63F-184069844C91}"/>
    <pc:docChg chg="modSld sldOrd">
      <pc:chgData name="" userId="" providerId="" clId="Web-{E06E5F23-9336-4DC2-A63F-184069844C91}" dt="2017-12-06T17:01:43.995" v="330"/>
      <pc:docMkLst>
        <pc:docMk/>
      </pc:docMkLst>
      <pc:sldChg chg="modSp">
        <pc:chgData name="" userId="" providerId="" clId="Web-{E06E5F23-9336-4DC2-A63F-184069844C91}" dt="2017-12-06T17:01:43.652" v="328"/>
        <pc:sldMkLst>
          <pc:docMk/>
          <pc:sldMk cId="2969334490" sldId="262"/>
        </pc:sldMkLst>
        <pc:spChg chg="mod">
          <ac:chgData name="" userId="" providerId="" clId="Web-{E06E5F23-9336-4DC2-A63F-184069844C91}" dt="2017-12-06T17:01:43.652" v="328"/>
          <ac:spMkLst>
            <pc:docMk/>
            <pc:sldMk cId="2969334490" sldId="262"/>
            <ac:spMk id="3" creationId="{1DFA1655-5677-44C6-ACC2-E052073D79F1}"/>
          </ac:spMkLst>
        </pc:spChg>
      </pc:sldChg>
      <pc:sldChg chg="addSp delSp modSp mod modClrScheme chgLayout">
        <pc:chgData name="" userId="" providerId="" clId="Web-{E06E5F23-9336-4DC2-A63F-184069844C91}" dt="2017-12-06T16:52:32.632" v="230"/>
        <pc:sldMkLst>
          <pc:docMk/>
          <pc:sldMk cId="1961594222" sldId="271"/>
        </pc:sldMkLst>
        <pc:spChg chg="mod ord">
          <ac:chgData name="" userId="" providerId="" clId="Web-{E06E5F23-9336-4DC2-A63F-184069844C91}" dt="2017-12-06T16:52:04.804" v="188"/>
          <ac:spMkLst>
            <pc:docMk/>
            <pc:sldMk cId="1961594222" sldId="271"/>
            <ac:spMk id="2" creationId="{9A84C706-67DE-42BC-B09C-1DFF8D3ECD33}"/>
          </ac:spMkLst>
        </pc:spChg>
        <pc:spChg chg="add del mod ord">
          <ac:chgData name="" userId="" providerId="" clId="Web-{E06E5F23-9336-4DC2-A63F-184069844C91}" dt="2017-12-06T16:27:23.479" v="121"/>
          <ac:spMkLst>
            <pc:docMk/>
            <pc:sldMk cId="1961594222" sldId="271"/>
            <ac:spMk id="4" creationId="{549109D5-F61E-44D0-A548-11F4FC3BB526}"/>
          </ac:spMkLst>
        </pc:spChg>
        <pc:spChg chg="add del mod ord">
          <ac:chgData name="" userId="" providerId="" clId="Web-{E06E5F23-9336-4DC2-A63F-184069844C91}" dt="2017-12-06T16:27:24.995" v="122"/>
          <ac:spMkLst>
            <pc:docMk/>
            <pc:sldMk cId="1961594222" sldId="271"/>
            <ac:spMk id="6" creationId="{10F258DC-C5E0-41BD-AD0D-EECD360E3A45}"/>
          </ac:spMkLst>
        </pc:spChg>
        <pc:spChg chg="mod">
          <ac:chgData name="" userId="" providerId="" clId="Web-{E06E5F23-9336-4DC2-A63F-184069844C91}" dt="2017-12-06T16:52:17.398" v="190"/>
          <ac:spMkLst>
            <pc:docMk/>
            <pc:sldMk cId="1961594222" sldId="271"/>
            <ac:spMk id="10" creationId="{00000000-0000-0000-0000-000000000000}"/>
          </ac:spMkLst>
        </pc:spChg>
        <pc:graphicFrameChg chg="mod ord modGraphic">
          <ac:chgData name="" userId="" providerId="" clId="Web-{E06E5F23-9336-4DC2-A63F-184069844C91}" dt="2017-12-06T16:52:32.632" v="230"/>
          <ac:graphicFrameMkLst>
            <pc:docMk/>
            <pc:sldMk cId="1961594222" sldId="271"/>
            <ac:graphicFrameMk id="7" creationId="{00000000-0000-0000-0000-000000000000}"/>
          </ac:graphicFrameMkLst>
        </pc:graphicFrameChg>
        <pc:picChg chg="mod ord">
          <ac:chgData name="" userId="" providerId="" clId="Web-{E06E5F23-9336-4DC2-A63F-184069844C91}" dt="2017-12-06T16:28:07.401" v="132"/>
          <ac:picMkLst>
            <pc:docMk/>
            <pc:sldMk cId="1961594222" sldId="271"/>
            <ac:picMk id="11" creationId="{00000000-0000-0000-0000-000000000000}"/>
          </ac:picMkLst>
        </pc:picChg>
        <pc:picChg chg="mod ord">
          <ac:chgData name="" userId="" providerId="" clId="Web-{E06E5F23-9336-4DC2-A63F-184069844C91}" dt="2017-12-06T16:28:07.416" v="133"/>
          <ac:picMkLst>
            <pc:docMk/>
            <pc:sldMk cId="1961594222" sldId="271"/>
            <ac:picMk id="12" creationId="{00000000-0000-0000-0000-000000000000}"/>
          </ac:picMkLst>
        </pc:picChg>
      </pc:sldChg>
      <pc:sldChg chg="addSp modSp">
        <pc:chgData name="" userId="" providerId="" clId="Web-{E06E5F23-9336-4DC2-A63F-184069844C91}" dt="2017-12-06T16:25:12.339" v="89"/>
        <pc:sldMkLst>
          <pc:docMk/>
          <pc:sldMk cId="1395075823" sldId="274"/>
        </pc:sldMkLst>
        <pc:spChg chg="add mod">
          <ac:chgData name="" userId="" providerId="" clId="Web-{E06E5F23-9336-4DC2-A63F-184069844C91}" dt="2017-12-06T16:25:12.339" v="89"/>
          <ac:spMkLst>
            <pc:docMk/>
            <pc:sldMk cId="1395075823" sldId="274"/>
            <ac:spMk id="3" creationId="{CC68D62B-BD82-4376-9F74-19B79C934FC8}"/>
          </ac:spMkLst>
        </pc:spChg>
        <pc:spChg chg="mod">
          <ac:chgData name="" userId="" providerId="" clId="Web-{E06E5F23-9336-4DC2-A63F-184069844C91}" dt="2017-12-06T16:24:32.183" v="68"/>
          <ac:spMkLst>
            <pc:docMk/>
            <pc:sldMk cId="1395075823" sldId="274"/>
            <ac:spMk id="16" creationId="{00000000-0000-0000-0000-000000000000}"/>
          </ac:spMkLst>
        </pc:spChg>
      </pc:sldChg>
      <pc:sldChg chg="modSp ord">
        <pc:chgData name="" userId="" providerId="" clId="Web-{E06E5F23-9336-4DC2-A63F-184069844C91}" dt="2017-12-06T16:50:09.538" v="174"/>
        <pc:sldMkLst>
          <pc:docMk/>
          <pc:sldMk cId="1387450781" sldId="276"/>
        </pc:sldMkLst>
        <pc:spChg chg="mod">
          <ac:chgData name="" userId="" providerId="" clId="Web-{E06E5F23-9336-4DC2-A63F-184069844C91}" dt="2017-12-06T16:48:47.022" v="137"/>
          <ac:spMkLst>
            <pc:docMk/>
            <pc:sldMk cId="1387450781" sldId="276"/>
            <ac:spMk id="2" creationId="{0B8754D7-AD51-4BE9-9485-52E9029523FD}"/>
          </ac:spMkLst>
        </pc:spChg>
        <pc:spChg chg="mod">
          <ac:chgData name="" userId="" providerId="" clId="Web-{E06E5F23-9336-4DC2-A63F-184069844C91}" dt="2017-12-06T16:50:09.538" v="174"/>
          <ac:spMkLst>
            <pc:docMk/>
            <pc:sldMk cId="1387450781" sldId="276"/>
            <ac:spMk id="3" creationId="{0265AD97-4433-4855-9016-1BA6F1487300}"/>
          </ac:spMkLst>
        </pc:spChg>
      </pc:sldChg>
      <pc:sldChg chg="addSp delSp modSp">
        <pc:chgData name="" userId="" providerId="" clId="Web-{E06E5F23-9336-4DC2-A63F-184069844C91}" dt="2017-12-06T16:55:21.915" v="315"/>
        <pc:sldMkLst>
          <pc:docMk/>
          <pc:sldMk cId="1571419330" sldId="277"/>
        </pc:sldMkLst>
        <pc:spChg chg="del">
          <ac:chgData name="" userId="" providerId="" clId="Web-{E06E5F23-9336-4DC2-A63F-184069844C91}" dt="2017-12-06T16:55:05.571" v="311"/>
          <ac:spMkLst>
            <pc:docMk/>
            <pc:sldMk cId="1571419330" sldId="277"/>
            <ac:spMk id="2" creationId="{E46D1EF8-471A-4163-BCD3-4D6A3471C980}"/>
          </ac:spMkLst>
        </pc:spChg>
        <pc:spChg chg="mod">
          <ac:chgData name="" userId="" providerId="" clId="Web-{E06E5F23-9336-4DC2-A63F-184069844C91}" dt="2017-12-06T16:55:21.915" v="315"/>
          <ac:spMkLst>
            <pc:docMk/>
            <pc:sldMk cId="1571419330" sldId="277"/>
            <ac:spMk id="3" creationId="{75D150E8-C05B-4F8E-B73B-649FDDC497F5}"/>
          </ac:spMkLst>
        </pc:spChg>
        <pc:spChg chg="add mod">
          <ac:chgData name="" userId="" providerId="" clId="Web-{E06E5F23-9336-4DC2-A63F-184069844C91}" dt="2017-12-06T16:55:19.540" v="314"/>
          <ac:spMkLst>
            <pc:docMk/>
            <pc:sldMk cId="1571419330" sldId="277"/>
            <ac:spMk id="5" creationId="{DC5F4176-014E-497F-9ECA-3C1EC8EFBE8C}"/>
          </ac:spMkLst>
        </pc:spChg>
        <pc:spChg chg="add del mod">
          <ac:chgData name="" userId="" providerId="" clId="Web-{E06E5F23-9336-4DC2-A63F-184069844C91}" dt="2017-12-06T16:55:08.227" v="312"/>
          <ac:spMkLst>
            <pc:docMk/>
            <pc:sldMk cId="1571419330" sldId="277"/>
            <ac:spMk id="7" creationId="{81FB371A-E500-4E8F-80B1-B377198526E6}"/>
          </ac:spMkLst>
        </pc:spChg>
      </pc:sldChg>
      <pc:sldChg chg="modSp">
        <pc:chgData name="" userId="" providerId="" clId="Web-{E06E5F23-9336-4DC2-A63F-184069844C91}" dt="2017-12-06T16:55:38.415" v="318"/>
        <pc:sldMkLst>
          <pc:docMk/>
          <pc:sldMk cId="3459792545" sldId="278"/>
        </pc:sldMkLst>
        <pc:spChg chg="mod">
          <ac:chgData name="" userId="" providerId="" clId="Web-{E06E5F23-9336-4DC2-A63F-184069844C91}" dt="2017-12-06T16:55:38.415" v="318"/>
          <ac:spMkLst>
            <pc:docMk/>
            <pc:sldMk cId="3459792545" sldId="278"/>
            <ac:spMk id="3" creationId="{2ADB6221-8583-4D6D-9B50-4DFD5F5E0A13}"/>
          </ac:spMkLst>
        </pc:spChg>
        <pc:picChg chg="mod">
          <ac:chgData name="" userId="" providerId="" clId="Web-{E06E5F23-9336-4DC2-A63F-184069844C91}" dt="2017-12-06T16:55:35.399" v="317"/>
          <ac:picMkLst>
            <pc:docMk/>
            <pc:sldMk cId="3459792545" sldId="278"/>
            <ac:picMk id="4" creationId="{7BB6FB84-E474-4B95-A3F7-965B95CCD6E2}"/>
          </ac:picMkLst>
        </pc:picChg>
      </pc:sldChg>
      <pc:sldChg chg="modSp">
        <pc:chgData name="" userId="" providerId="" clId="Web-{E06E5F23-9336-4DC2-A63F-184069844C91}" dt="2017-12-06T16:51:35.116" v="182"/>
        <pc:sldMkLst>
          <pc:docMk/>
          <pc:sldMk cId="3374190181" sldId="279"/>
        </pc:sldMkLst>
        <pc:spChg chg="mod">
          <ac:chgData name="" userId="" providerId="" clId="Web-{E06E5F23-9336-4DC2-A63F-184069844C91}" dt="2017-12-06T16:51:35.116" v="182"/>
          <ac:spMkLst>
            <pc:docMk/>
            <pc:sldMk cId="3374190181" sldId="279"/>
            <ac:spMk id="5" creationId="{1390A6A4-0BAB-4B31-A8F7-4510863BBB45}"/>
          </ac:spMkLst>
        </pc:spChg>
      </pc:sldChg>
    </pc:docChg>
  </pc:docChgLst>
  <pc:docChgLst>
    <pc:chgData clId="Web-{139C19E4-FA75-4442-80D5-E70EC5F7626F}"/>
    <pc:docChg chg="modSld">
      <pc:chgData name="" userId="" providerId="" clId="Web-{139C19E4-FA75-4442-80D5-E70EC5F7626F}" dt="2017-12-06T04:29:08.686" v="14"/>
      <pc:docMkLst>
        <pc:docMk/>
      </pc:docMkLst>
      <pc:sldChg chg="addSp delSp modSp">
        <pc:chgData name="" userId="" providerId="" clId="Web-{139C19E4-FA75-4442-80D5-E70EC5F7626F}" dt="2017-12-06T04:29:08.686" v="14"/>
        <pc:sldMkLst>
          <pc:docMk/>
          <pc:sldMk cId="1961594222" sldId="271"/>
        </pc:sldMkLst>
        <pc:spChg chg="mod">
          <ac:chgData name="" userId="" providerId="" clId="Web-{139C19E4-FA75-4442-80D5-E70EC5F7626F}" dt="2017-12-06T04:28:59.186" v="8"/>
          <ac:spMkLst>
            <pc:docMk/>
            <pc:sldMk cId="1961594222" sldId="271"/>
            <ac:spMk id="2" creationId="{9A84C706-67DE-42BC-B09C-1DFF8D3ECD33}"/>
          </ac:spMkLst>
        </pc:spChg>
        <pc:spChg chg="del">
          <ac:chgData name="" userId="" providerId="" clId="Web-{139C19E4-FA75-4442-80D5-E70EC5F7626F}" dt="2017-12-06T04:29:03.467" v="12"/>
          <ac:spMkLst>
            <pc:docMk/>
            <pc:sldMk cId="1961594222" sldId="271"/>
            <ac:spMk id="3" creationId="{1DFA1655-5677-44C6-ACC2-E052073D79F1}"/>
          </ac:spMkLst>
        </pc:spChg>
        <pc:spChg chg="add del mod">
          <ac:chgData name="" userId="" providerId="" clId="Web-{139C19E4-FA75-4442-80D5-E70EC5F7626F}" dt="2017-12-06T04:29:06.624" v="13"/>
          <ac:spMkLst>
            <pc:docMk/>
            <pc:sldMk cId="1961594222" sldId="271"/>
            <ac:spMk id="6" creationId="{BD20D4C5-43A3-4D89-98EC-8014ACC5A05B}"/>
          </ac:spMkLst>
        </pc:spChg>
        <pc:picChg chg="del">
          <ac:chgData name="" userId="" providerId="" clId="Web-{139C19E4-FA75-4442-80D5-E70EC5F7626F}" dt="2017-12-06T04:29:08.686" v="14"/>
          <ac:picMkLst>
            <pc:docMk/>
            <pc:sldMk cId="1961594222" sldId="271"/>
            <ac:picMk id="5" creationId="{81F158A2-00DB-4CD9-8B85-49D48EF42818}"/>
          </ac:picMkLst>
        </pc:picChg>
      </pc:sldChg>
    </pc:docChg>
  </pc:docChgLst>
  <pc:docChgLst>
    <pc:chgData clId="Web-{D2D06880-B31E-4FAE-B84A-095227DA6667}"/>
    <pc:docChg chg="addSld delSld modSld modSection">
      <pc:chgData name="" userId="" providerId="" clId="Web-{D2D06880-B31E-4FAE-B84A-095227DA6667}" dt="2017-12-05T17:10:16.795" v="6"/>
      <pc:docMkLst>
        <pc:docMk/>
      </pc:docMkLst>
      <pc:sldChg chg="modSp new del">
        <pc:chgData name="" userId="" providerId="" clId="Web-{D2D06880-B31E-4FAE-B84A-095227DA6667}" dt="2017-12-05T17:10:16.795" v="6"/>
        <pc:sldMkLst>
          <pc:docMk/>
          <pc:sldMk cId="3355577873" sldId="274"/>
        </pc:sldMkLst>
        <pc:spChg chg="mod">
          <ac:chgData name="" userId="" providerId="" clId="Web-{D2D06880-B31E-4FAE-B84A-095227DA6667}" dt="2017-12-05T17:03:58.206" v="3"/>
          <ac:spMkLst>
            <pc:docMk/>
            <pc:sldMk cId="3355577873" sldId="274"/>
            <ac:spMk id="2" creationId="{023E55E8-766B-412A-BD6D-A85935C4FCC3}"/>
          </ac:spMkLst>
        </pc:spChg>
      </pc:sldChg>
    </pc:docChg>
  </pc:docChgLst>
  <pc:docChgLst>
    <pc:chgData clId="Web-{4C2D4137-AA3E-4B24-A5D2-00C38874EF80}"/>
    <pc:docChg chg="modSld">
      <pc:chgData name="" userId="" providerId="" clId="Web-{4C2D4137-AA3E-4B24-A5D2-00C38874EF80}" dt="2017-12-06T18:53:52.456" v="3"/>
      <pc:docMkLst>
        <pc:docMk/>
      </pc:docMkLst>
      <pc:sldChg chg="modSp">
        <pc:chgData name="" userId="" providerId="" clId="Web-{4C2D4137-AA3E-4B24-A5D2-00C38874EF80}" dt="2017-12-06T18:53:52.456" v="2"/>
        <pc:sldMkLst>
          <pc:docMk/>
          <pc:sldMk cId="2849379537" sldId="268"/>
        </pc:sldMkLst>
        <pc:spChg chg="mod">
          <ac:chgData name="" userId="" providerId="" clId="Web-{4C2D4137-AA3E-4B24-A5D2-00C38874EF80}" dt="2017-12-06T18:53:52.456" v="2"/>
          <ac:spMkLst>
            <pc:docMk/>
            <pc:sldMk cId="2849379537" sldId="268"/>
            <ac:spMk id="3" creationId="{96818E85-E86C-4D1A-A457-C9E1926A6D3D}"/>
          </ac:spMkLst>
        </pc:spChg>
      </pc:sldChg>
    </pc:docChg>
  </pc:docChgLst>
  <pc:docChgLst>
    <pc:chgData clId="Web-{9F7A28F6-C97E-494B-8EBB-771664B34BD2}"/>
    <pc:docChg chg="addSld modSld modSection">
      <pc:chgData name="" userId="" providerId="" clId="Web-{9F7A28F6-C97E-494B-8EBB-771664B34BD2}" dt="2017-12-06T18:25:08.508" v="314"/>
      <pc:docMkLst>
        <pc:docMk/>
      </pc:docMkLst>
      <pc:sldChg chg="modSp new">
        <pc:chgData name="" userId="" providerId="" clId="Web-{9F7A28F6-C97E-494B-8EBB-771664B34BD2}" dt="2017-12-06T18:25:08.508" v="313"/>
        <pc:sldMkLst>
          <pc:docMk/>
          <pc:sldMk cId="3585312005" sldId="280"/>
        </pc:sldMkLst>
        <pc:spChg chg="mod">
          <ac:chgData name="" userId="" providerId="" clId="Web-{9F7A28F6-C97E-494B-8EBB-771664B34BD2}" dt="2017-12-06T17:57:59.409" v="20"/>
          <ac:spMkLst>
            <pc:docMk/>
            <pc:sldMk cId="3585312005" sldId="280"/>
            <ac:spMk id="2" creationId="{5C76A1F5-3398-4C08-A011-CB1564BF3AA3}"/>
          </ac:spMkLst>
        </pc:spChg>
        <pc:spChg chg="mod">
          <ac:chgData name="" userId="" providerId="" clId="Web-{9F7A28F6-C97E-494B-8EBB-771664B34BD2}" dt="2017-12-06T18:25:08.508" v="313"/>
          <ac:spMkLst>
            <pc:docMk/>
            <pc:sldMk cId="3585312005" sldId="280"/>
            <ac:spMk id="3" creationId="{3290D5B5-755F-4F67-9414-4CD1FB4DEA48}"/>
          </ac:spMkLst>
        </pc:spChg>
      </pc:sldChg>
    </pc:docChg>
  </pc:docChgLst>
  <pc:docChgLst>
    <pc:chgData name="Manemvenkat, Gauthamreddy" userId="1003000094ED5F0F@LIVE.COM" providerId="AD" clId="Web-{E10D85D7-817C-497A-BA6B-293B0D5DFE1C}"/>
    <pc:docChg chg="delSld">
      <pc:chgData name="Manemvenkat, Gauthamreddy" userId="1003000094ED5F0F@LIVE.COM" providerId="AD" clId="Web-{E10D85D7-817C-497A-BA6B-293B0D5DFE1C}" dt="2017-12-06T05:08:52.741" v="0"/>
      <pc:docMkLst>
        <pc:docMk/>
      </pc:docMkLst>
      <pc:sldChg chg="del">
        <pc:chgData name="Manemvenkat, Gauthamreddy" userId="1003000094ED5F0F@LIVE.COM" providerId="AD" clId="Web-{E10D85D7-817C-497A-BA6B-293B0D5DFE1C}" dt="2017-12-06T05:08:52.741" v="0"/>
        <pc:sldMkLst>
          <pc:docMk/>
          <pc:sldMk cId="2045998362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B0DBF-0593-EE45-A952-92BD9D41C398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95BCE-3D8F-D549-834C-03490CC9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29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C0BBC-618B-4AAE-B302-2B5D6D231448}" type="datetimeFigureOut">
              <a:rPr lang="en-US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93772-2C86-4C1B-8241-C85A6F12BB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9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Frequent words outside of the red and white categories:  fruit, aromas, finish, acidity, and rich.</a:t>
            </a:r>
          </a:p>
          <a:p>
            <a:r>
              <a:rPr lang="en-US" sz="1200"/>
              <a:t>Choice of algorithm:</a:t>
            </a:r>
          </a:p>
          <a:p>
            <a:r>
              <a:rPr lang="en-US" sz="1200"/>
              <a:t>Tool selection:</a:t>
            </a:r>
          </a:p>
          <a:p>
            <a:r>
              <a:rPr lang="en-US" sz="1200"/>
              <a:t>Data mining results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93772-2C86-4C1B-8241-C85A6F12BB4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3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Frequent words outside of the red and white categories:  fruit, aromas, finish, acidity, and rich.</a:t>
            </a:r>
          </a:p>
          <a:p>
            <a:r>
              <a:rPr lang="en-US" sz="1200"/>
              <a:t>Choice of algorithm:</a:t>
            </a:r>
          </a:p>
          <a:p>
            <a:r>
              <a:rPr lang="en-US" sz="1200"/>
              <a:t>Tool selection:</a:t>
            </a:r>
          </a:p>
          <a:p>
            <a:r>
              <a:rPr lang="en-US" sz="1200"/>
              <a:t>Data mining results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93772-2C86-4C1B-8241-C85A6F12BB4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5039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156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3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7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4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7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5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34FEF0-069B-48C5-BACF-9716F03012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0398" y="228600"/>
            <a:ext cx="9151578" cy="3213100"/>
          </a:xfrm>
        </p:spPr>
        <p:txBody>
          <a:bodyPr anchor="b">
            <a:normAutofit/>
          </a:bodyPr>
          <a:lstStyle/>
          <a:p>
            <a:r>
              <a:rPr lang="en-US" sz="4800"/>
              <a:t>Wine Magazine Reviews</a:t>
            </a:r>
            <a:br>
              <a:rPr lang="en-US">
                <a:latin typeface="+mj-ea"/>
                <a:cs typeface="+mj-ea"/>
              </a:rPr>
            </a:br>
            <a:r>
              <a:rPr lang="en-US" sz="2000"/>
              <a:t>734-01 Data Mining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0398" y="3602566"/>
            <a:ext cx="9151578" cy="2978437"/>
          </a:xfrm>
          <a:noFill/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Khatoon Alghanim, Khulan Gankhuyag, Matthew Lipinski, Gauthamreddy Manemvenkat, Mariyam Rajeev</a:t>
            </a:r>
            <a:r>
              <a:rPr lang="en-US" sz="1800">
                <a:solidFill>
                  <a:srgbClr val="D6D3CC"/>
                </a:solidFill>
              </a:rPr>
              <a:t>, Chetan Vasudevan, Stacia Zembal </a:t>
            </a:r>
            <a:endParaRPr lang="en-US">
              <a:solidFill>
                <a:srgbClr val="BFBFBF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75C1-C4B7-4CF7-AE04-472C0543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0A6A4-0BAB-4B31-A8F7-4510863BB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CART &amp; Bagging Using Python: Chetan and </a:t>
            </a:r>
            <a:r>
              <a:rPr lang="en-US" err="1"/>
              <a:t>Mariyam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1422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CD1E-EA92-425A-929C-CE5CA11E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1CBB-274A-4455-A69A-3DD83F1F8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Tool Used : Python</a:t>
            </a:r>
          </a:p>
          <a:p>
            <a:r>
              <a:rPr lang="en-US"/>
              <a:t>Predictors : </a:t>
            </a:r>
            <a:r>
              <a:rPr lang="en-US" err="1"/>
              <a:t>Price,Region,Variety,Winery</a:t>
            </a:r>
          </a:p>
          <a:p>
            <a:r>
              <a:rPr lang="en-US"/>
              <a:t>Target : Points</a:t>
            </a:r>
          </a:p>
          <a:p>
            <a:r>
              <a:rPr lang="en-US"/>
              <a:t>Models Used: </a:t>
            </a:r>
            <a:r>
              <a:rPr lang="en-US" err="1"/>
              <a:t>CART,Bagging</a:t>
            </a:r>
            <a:r>
              <a:rPr lang="en-US"/>
              <a:t> on CART </a:t>
            </a:r>
          </a:p>
        </p:txBody>
      </p:sp>
    </p:spTree>
    <p:extLst>
      <p:ext uri="{BB962C8B-B14F-4D97-AF65-F5344CB8AC3E}">
        <p14:creationId xmlns:p14="http://schemas.microsoft.com/office/powerpoint/2010/main" val="291561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3554C2DD-27D4-40C0-B4D3-C6788F248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06" b="16479"/>
          <a:stretch/>
        </p:blipFill>
        <p:spPr>
          <a:xfrm>
            <a:off x="638175" y="1091464"/>
            <a:ext cx="9976367" cy="56078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6A1F5-3398-4C08-A011-CB1564BF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CART: </a:t>
            </a:r>
          </a:p>
        </p:txBody>
      </p:sp>
    </p:spTree>
    <p:extLst>
      <p:ext uri="{BB962C8B-B14F-4D97-AF65-F5344CB8AC3E}">
        <p14:creationId xmlns:p14="http://schemas.microsoft.com/office/powerpoint/2010/main" val="391031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A1F5-3398-4C08-A011-CB1564BF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Bagging: </a:t>
            </a:r>
          </a:p>
        </p:txBody>
      </p:sp>
      <p:pic>
        <p:nvPicPr>
          <p:cNvPr id="3" name="Picture 4" descr="Screen Shot 2017-12-12 at 7.44.42 AM.png">
            <a:extLst>
              <a:ext uri="{FF2B5EF4-FFF2-40B4-BE49-F238E27FC236}">
                <a16:creationId xmlns:a16="http://schemas.microsoft.com/office/drawing/2014/main" id="{C6267B8A-4645-45FA-A271-2B289ADD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8" y="537269"/>
            <a:ext cx="9163050" cy="540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28B718B-73CA-4413-A0F0-540E16EDA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t="11608"/>
          <a:stretch/>
        </p:blipFill>
        <p:spPr>
          <a:xfrm>
            <a:off x="847725" y="1688477"/>
            <a:ext cx="9874693" cy="4924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6A1F5-3398-4C08-A011-CB1564BF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Confusion Matrix &amp; ROC </a:t>
            </a:r>
          </a:p>
        </p:txBody>
      </p:sp>
    </p:spTree>
    <p:extLst>
      <p:ext uri="{BB962C8B-B14F-4D97-AF65-F5344CB8AC3E}">
        <p14:creationId xmlns:p14="http://schemas.microsoft.com/office/powerpoint/2010/main" val="169565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C706-67DE-42BC-B09C-1DFF8D3E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Improvements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1655-5677-44C6-ACC2-E052073D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/>
              <a:t>Models</a:t>
            </a:r>
          </a:p>
          <a:p>
            <a:r>
              <a:rPr lang="en-US"/>
              <a:t>How did others on Kaggle use this dataset</a:t>
            </a:r>
          </a:p>
          <a:p>
            <a:r>
              <a:rPr lang="en-US"/>
              <a:t>What did we learn and how can we improve</a:t>
            </a:r>
          </a:p>
          <a:p>
            <a:pPr marL="0" indent="0">
              <a:buNone/>
            </a:pPr>
            <a:r>
              <a:rPr lang="en-US" sz="2400"/>
              <a:t>General</a:t>
            </a:r>
          </a:p>
          <a:p>
            <a:r>
              <a:rPr lang="en-US"/>
              <a:t>Web Scraper:  Attempt to get more data</a:t>
            </a:r>
          </a:p>
          <a:p>
            <a:r>
              <a:rPr lang="en-US"/>
              <a:t>Text Analysis:  Utilize Python vs. R in the future</a:t>
            </a:r>
          </a:p>
          <a:p>
            <a:r>
              <a:rPr lang="en-US"/>
              <a:t>Balancing the data.</a:t>
            </a:r>
          </a:p>
          <a:p>
            <a:r>
              <a:rPr lang="en-US"/>
              <a:t>Additional Attributes:  Recently the author added the Taster Name and Taster Twitter handle.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This would have been a good opportunity to tap into twitter data.</a:t>
            </a:r>
            <a:endParaRPr lang="en-US"/>
          </a:p>
          <a:p>
            <a:pPr lvl="1"/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6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0DD6-C06E-4D12-80CA-2678C702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8E85-E86C-4D1A-A457-C9E1926A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Project Plan</a:t>
            </a:r>
          </a:p>
          <a:p>
            <a:r>
              <a:rPr lang="en-US"/>
              <a:t>Data selection and Pre-processing </a:t>
            </a:r>
          </a:p>
          <a:p>
            <a:r>
              <a:rPr lang="en-US"/>
              <a:t>Model 1: Text Mining &amp; Decision Tree</a:t>
            </a:r>
          </a:p>
          <a:p>
            <a:r>
              <a:rPr lang="en-US"/>
              <a:t>Model 2: CART &amp; Bagging Ensemble</a:t>
            </a:r>
          </a:p>
          <a:p>
            <a:r>
              <a:rPr lang="en-US"/>
              <a:t>Project Improvements</a:t>
            </a:r>
          </a:p>
          <a:p>
            <a:pPr marL="164465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CD8D-0535-4401-AF86-35D72BFC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1887538"/>
            <a:ext cx="8594725" cy="46147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/>
              <a:t>Problem Statement:</a:t>
            </a:r>
            <a:endParaRPr lang="en-US" sz="2000" b="1">
              <a:solidFill>
                <a:srgbClr val="262626"/>
              </a:solidFill>
            </a:endParaRPr>
          </a:p>
          <a:p>
            <a:pPr lvl="1">
              <a:buFont typeface="Wingdings 2" pitchFamily="34" charset="0"/>
              <a:buChar char=""/>
            </a:pPr>
            <a:r>
              <a:rPr lang="en-US">
                <a:solidFill>
                  <a:srgbClr val="262626"/>
                </a:solidFill>
              </a:rPr>
              <a:t>Can we create a model that is capable of predicting the variety of wine?</a:t>
            </a:r>
          </a:p>
          <a:p>
            <a:pPr lvl="1">
              <a:buFont typeface="Wingdings 2" pitchFamily="34" charset="0"/>
              <a:buChar char=""/>
            </a:pPr>
            <a:r>
              <a:rPr lang="en-US">
                <a:solidFill>
                  <a:srgbClr val="262626"/>
                </a:solidFill>
              </a:rPr>
              <a:t>What other opportunities do we have to predict?</a:t>
            </a:r>
          </a:p>
          <a:p>
            <a:r>
              <a:rPr lang="en-US" sz="2000" b="1"/>
              <a:t>Goals:</a:t>
            </a:r>
          </a:p>
          <a:p>
            <a:pPr lvl="1"/>
            <a:r>
              <a:rPr lang="en-US"/>
              <a:t>Determine how to utilize the description attribute.</a:t>
            </a:r>
          </a:p>
          <a:p>
            <a:pPr lvl="1"/>
            <a:r>
              <a:rPr lang="en-US"/>
              <a:t>Does predicting null values increase model performance?</a:t>
            </a:r>
          </a:p>
          <a:p>
            <a:pPr>
              <a:buFont typeface="Arial" pitchFamily="18" charset="2"/>
              <a:buChar char="•"/>
            </a:pPr>
            <a:r>
              <a:rPr lang="en-US" b="1"/>
              <a:t>Dataset:  </a:t>
            </a:r>
            <a:endParaRPr lang="en-US"/>
          </a:p>
          <a:p>
            <a:pPr lvl="1">
              <a:buFont typeface="Wingdings 2"/>
            </a:pPr>
            <a:r>
              <a:rPr lang="en-US"/>
              <a:t>Challenging dataset with roughly 100K records and 10 attributes.</a:t>
            </a:r>
          </a:p>
          <a:p>
            <a:pPr lvl="1">
              <a:buFont typeface="Wingdings 2"/>
            </a:pPr>
            <a:r>
              <a:rPr lang="en-US"/>
              <a:t>One attribute containing a description in text.</a:t>
            </a:r>
          </a:p>
          <a:p>
            <a:pPr lvl="1">
              <a:buFont typeface="Wingdings 2"/>
            </a:pPr>
            <a:r>
              <a:rPr lang="en-US"/>
              <a:t>Each attribute having many factors.  </a:t>
            </a:r>
          </a:p>
          <a:p>
            <a:pPr lvl="2">
              <a:buFont typeface="Wingdings 2"/>
            </a:pPr>
            <a:r>
              <a:rPr lang="en-US"/>
              <a:t>Lowest 21 factors and highest with 30,284 factors.</a:t>
            </a:r>
          </a:p>
          <a:p>
            <a:pPr lvl="1">
              <a:buFont typeface="Wingdings 2"/>
            </a:pPr>
            <a:r>
              <a:rPr lang="en-US"/>
              <a:t>Missing values.</a:t>
            </a:r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rgbClr val="262626"/>
                </a:solidFill>
              </a:rPr>
              <a:t>Team Dynamic</a:t>
            </a:r>
          </a:p>
          <a:p>
            <a:pPr lvl="1"/>
            <a:r>
              <a:rPr lang="en-US">
                <a:solidFill>
                  <a:srgbClr val="262626"/>
                </a:solidFill>
              </a:rPr>
              <a:t>Large team so we split into smaller groups.</a:t>
            </a:r>
            <a:endParaRPr lang="en-US" b="1">
              <a:solidFill>
                <a:srgbClr val="262626"/>
              </a:solidFill>
            </a:endParaRPr>
          </a:p>
          <a:p>
            <a:endParaRPr lang="en-US" sz="2200">
              <a:solidFill>
                <a:srgbClr val="262626"/>
              </a:solidFill>
            </a:endParaRPr>
          </a:p>
          <a:p>
            <a:pPr marL="0" indent="0">
              <a:buFont typeface="Arial"/>
            </a:pPr>
            <a:endParaRPr lang="en-US" sz="2000"/>
          </a:p>
          <a:p>
            <a:endParaRPr lang="en-US" sz="2000" b="1"/>
          </a:p>
          <a:p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6B134-7106-49E4-AB64-A169C22F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71243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A97C-F45C-47B6-B1C6-1C1F5768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285750"/>
            <a:ext cx="9692640" cy="1325562"/>
          </a:xfrm>
        </p:spPr>
        <p:txBody>
          <a:bodyPr/>
          <a:lstStyle/>
          <a:p>
            <a:r>
              <a:rPr lang="en-US" sz="4000"/>
              <a:t>Data Selection &amp; 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C99F-B9E0-4428-972D-36C458E6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022350"/>
            <a:ext cx="9556259" cy="7865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/>
              <a:t>Dataset for our project is obtained from:  </a:t>
            </a:r>
            <a:r>
              <a:rPr lang="en-US" sz="1400" u="sng"/>
              <a:t>https://www.kaggle.com/zynicide/wine-reviews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/>
              <a:t>Author:  Zack </a:t>
            </a:r>
            <a:r>
              <a:rPr lang="en-US" sz="1400" err="1"/>
              <a:t>Thoutt</a:t>
            </a:r>
            <a:endParaRPr lang="en-US" sz="1400"/>
          </a:p>
          <a:p>
            <a:pPr marL="0" indent="0">
              <a:buNone/>
            </a:pPr>
            <a:endParaRPr lang="en-US" sz="1400" u="sng"/>
          </a:p>
          <a:p>
            <a:pPr>
              <a:buFont typeface="Arial" pitchFamily="34" charset="0"/>
              <a:buChar char="•"/>
            </a:pPr>
            <a:endParaRPr lang="en-US" sz="1400" u="sng"/>
          </a:p>
          <a:p>
            <a:pPr>
              <a:buFont typeface="Arial"/>
              <a:buChar char="•"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endParaRPr lang="en-US" sz="1400" u="sng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C5E0A2-8F1E-42CC-8415-39FFBCD1C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76073"/>
              </p:ext>
            </p:extLst>
          </p:nvPr>
        </p:nvGraphicFramePr>
        <p:xfrm>
          <a:off x="1272929" y="1808864"/>
          <a:ext cx="8763000" cy="470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3586378131"/>
                    </a:ext>
                  </a:extLst>
                </a:gridCol>
                <a:gridCol w="7143750">
                  <a:extLst>
                    <a:ext uri="{9D8B030D-6E8A-4147-A177-3AD203B41FA5}">
                      <a16:colId xmlns:a16="http://schemas.microsoft.com/office/drawing/2014/main" val="95620041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1" i="0" u="none" strike="noStrike" noProof="0">
                          <a:solidFill>
                            <a:srgbClr val="FFFFFF"/>
                          </a:solidFill>
                          <a:latin typeface="Century Schoolbook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1376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Points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The number of points </a:t>
                      </a:r>
                      <a:r>
                        <a:rPr lang="en-US" sz="1600" b="0" i="0" u="none" strike="noStrike" noProof="0" err="1">
                          <a:solidFill>
                            <a:srgbClr val="000000"/>
                          </a:solidFill>
                          <a:latin typeface="Century Schoolbook"/>
                        </a:rPr>
                        <a:t>WineEnthusiast</a:t>
                      </a: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 rated the wine on a scale of 80-100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Variety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The type of grapes used to make the wine (</a:t>
                      </a:r>
                      <a:r>
                        <a:rPr lang="en-US" sz="1600" b="0" i="0" u="none" strike="noStrike" noProof="0" err="1">
                          <a:solidFill>
                            <a:srgbClr val="000000"/>
                          </a:solidFill>
                          <a:latin typeface="Century Schoolbook"/>
                        </a:rPr>
                        <a:t>ie</a:t>
                      </a: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 Pinot Noir)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6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A few sentences from a sommelier describing the wine's taste, smell, look, feel,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6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T</a:t>
                      </a: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he country that the wine is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4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Region1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The wine growing area in a province or state (</a:t>
                      </a:r>
                      <a:r>
                        <a:rPr lang="en-US" sz="1600" b="0" i="0" u="none" strike="noStrike" noProof="0" err="1">
                          <a:solidFill>
                            <a:srgbClr val="000000"/>
                          </a:solidFill>
                          <a:latin typeface="Century Schoolbook"/>
                        </a:rPr>
                        <a:t>ie</a:t>
                      </a: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 Napa)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0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Region2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Sometimes there are more specific regions specified within a wine growing area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17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Winery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The winery that made the wine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9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The vineyard within the winery where the grapes that made the wine are from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1686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The cost for a bottle of the wine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52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The province or state that the wine is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54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54D7-AD51-4BE9-9485-52E90295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03" y="365125"/>
            <a:ext cx="9135485" cy="493713"/>
          </a:xfrm>
        </p:spPr>
        <p:txBody>
          <a:bodyPr>
            <a:normAutofit fontScale="90000"/>
          </a:bodyPr>
          <a:lstStyle/>
          <a:p>
            <a:r>
              <a:rPr lang="en-US"/>
              <a:t>Python API For Collecting Wine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AD97-4433-4855-9016-1BA6F148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3" y="1126448"/>
            <a:ext cx="9204325" cy="505369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A Restful API Was written which takes in a base URL and reads its page source and collects all the required parameters which we pass in the API code like, name of the country , description of the wine, price of the wine , region of the wine etc...</a:t>
            </a:r>
          </a:p>
          <a:p>
            <a:pPr marL="0" indent="0">
              <a:buNone/>
            </a:pPr>
            <a:r>
              <a:rPr lang="en-US"/>
              <a:t>It brought the data into a new directory in the JSON format. The Python API read that file and converted each element of the data as a column and produced a CSV file 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SAMPLE CODE:</a:t>
            </a:r>
          </a:p>
          <a:p>
            <a:pPr>
              <a:buNone/>
            </a:pPr>
            <a:r>
              <a:rPr lang="en-US" sz="1200"/>
              <a:t>class Scraper():</a:t>
            </a:r>
          </a:p>
          <a:p>
            <a:pPr>
              <a:buNone/>
            </a:pPr>
            <a:r>
              <a:rPr lang="en-US" sz="1200"/>
              <a:t>    """Scraper for Winemag.com to collect wine reviews"""</a:t>
            </a:r>
          </a:p>
          <a:p>
            <a:pPr>
              <a:buNone/>
            </a:pPr>
            <a:r>
              <a:rPr lang="en-US" sz="1200"/>
              <a:t>    def __</a:t>
            </a:r>
            <a:r>
              <a:rPr lang="en-US" sz="1200" err="1"/>
              <a:t>init</a:t>
            </a:r>
            <a:r>
              <a:rPr lang="en-US" sz="1200"/>
              <a:t>__(self, </a:t>
            </a:r>
            <a:r>
              <a:rPr lang="en-US" sz="1200" err="1"/>
              <a:t>pages_to_scrape</a:t>
            </a:r>
            <a:r>
              <a:rPr lang="en-US" sz="1200"/>
              <a:t>=(1,1), </a:t>
            </a:r>
            <a:r>
              <a:rPr lang="en-US" sz="1200" err="1"/>
              <a:t>num_jobs</a:t>
            </a:r>
            <a:r>
              <a:rPr lang="en-US" sz="1200"/>
              <a:t>=1, </a:t>
            </a:r>
            <a:r>
              <a:rPr lang="en-US" sz="1200" err="1"/>
              <a:t>clear_old_data</a:t>
            </a:r>
            <a:r>
              <a:rPr lang="en-US" sz="1200"/>
              <a:t>=True):</a:t>
            </a:r>
          </a:p>
          <a:p>
            <a:pPr>
              <a:buNone/>
            </a:pPr>
            <a:r>
              <a:rPr lang="en-US" sz="1200"/>
              <a:t>        </a:t>
            </a:r>
            <a:r>
              <a:rPr lang="en-US" sz="1200" err="1"/>
              <a:t>self.pages_to_scrape</a:t>
            </a:r>
            <a:r>
              <a:rPr lang="en-US" sz="1200"/>
              <a:t> = </a:t>
            </a:r>
            <a:r>
              <a:rPr lang="en-US" sz="1200" err="1"/>
              <a:t>pages_to_scrape</a:t>
            </a:r>
          </a:p>
          <a:p>
            <a:pPr>
              <a:buNone/>
            </a:pPr>
            <a:r>
              <a:rPr lang="en-US" sz="1200"/>
              <a:t>        </a:t>
            </a:r>
            <a:r>
              <a:rPr lang="en-US" sz="1200" err="1"/>
              <a:t>self.num_jobs</a:t>
            </a:r>
            <a:r>
              <a:rPr lang="en-US" sz="1200"/>
              <a:t> = </a:t>
            </a:r>
            <a:r>
              <a:rPr lang="en-US" sz="1200" err="1"/>
              <a:t>num_jobs</a:t>
            </a:r>
          </a:p>
          <a:p>
            <a:pPr>
              <a:buNone/>
            </a:pPr>
            <a:r>
              <a:rPr lang="en-US" sz="1200"/>
              <a:t>        </a:t>
            </a:r>
            <a:r>
              <a:rPr lang="en-US" sz="1200" err="1"/>
              <a:t>self.clear_old_data</a:t>
            </a:r>
            <a:r>
              <a:rPr lang="en-US" sz="1200"/>
              <a:t> = </a:t>
            </a:r>
            <a:r>
              <a:rPr lang="en-US" sz="1200" err="1"/>
              <a:t>clear_old_data</a:t>
            </a:r>
          </a:p>
          <a:p>
            <a:pPr>
              <a:buNone/>
            </a:pPr>
            <a:r>
              <a:rPr lang="en-US" sz="1200"/>
              <a:t>        </a:t>
            </a:r>
            <a:r>
              <a:rPr lang="en-US" sz="1200" err="1"/>
              <a:t>self.session</a:t>
            </a:r>
            <a:r>
              <a:rPr lang="en-US" sz="1200"/>
              <a:t> = </a:t>
            </a:r>
            <a:r>
              <a:rPr lang="en-US" sz="1200" err="1"/>
              <a:t>requests.Session</a:t>
            </a:r>
            <a:r>
              <a:rPr lang="en-US" sz="1200"/>
              <a:t>()</a:t>
            </a:r>
          </a:p>
          <a:p>
            <a:pPr>
              <a:buNone/>
            </a:pPr>
            <a:r>
              <a:rPr lang="en-US" sz="1200"/>
              <a:t>        </a:t>
            </a:r>
            <a:r>
              <a:rPr lang="en-US" sz="1200" err="1"/>
              <a:t>self.start_time</a:t>
            </a:r>
            <a:r>
              <a:rPr lang="en-US" sz="1200"/>
              <a:t> = </a:t>
            </a:r>
            <a:r>
              <a:rPr lang="en-US" sz="1200" err="1"/>
              <a:t>time.time</a:t>
            </a:r>
            <a:r>
              <a:rPr lang="en-US" sz="1200"/>
              <a:t>()</a:t>
            </a:r>
          </a:p>
          <a:p>
            <a:pPr>
              <a:buNone/>
            </a:pPr>
            <a:r>
              <a:rPr lang="en-US" sz="1200"/>
              <a:t>        </a:t>
            </a:r>
            <a:r>
              <a:rPr lang="en-US" sz="1200" err="1"/>
              <a:t>self.cross_process_review_count</a:t>
            </a:r>
            <a:r>
              <a:rPr lang="en-US" sz="120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38745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75C1-C4B7-4CF7-AE04-472C0543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D3388-C022-41A9-BE20-7F777DD06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Text Mining using R – Matt and Stacia</a:t>
            </a:r>
          </a:p>
        </p:txBody>
      </p:sp>
    </p:spTree>
    <p:extLst>
      <p:ext uri="{BB962C8B-B14F-4D97-AF65-F5344CB8AC3E}">
        <p14:creationId xmlns:p14="http://schemas.microsoft.com/office/powerpoint/2010/main" val="100263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C706-67DE-42BC-B09C-1DFF8D3E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Mining: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1655-5677-44C6-ACC2-E052073D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2139726"/>
            <a:ext cx="8594725" cy="4365849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b="1"/>
              <a:t>Algorithm: k-means, decision trees</a:t>
            </a:r>
          </a:p>
          <a:p>
            <a:pPr marL="0" indent="0">
              <a:buNone/>
            </a:pPr>
            <a:r>
              <a:rPr lang="en-US" sz="3200" b="1"/>
              <a:t>Tool selection: R</a:t>
            </a:r>
          </a:p>
          <a:p>
            <a:pPr marL="0" indent="0">
              <a:buNone/>
            </a:pPr>
            <a:endParaRPr lang="en-US" sz="2900"/>
          </a:p>
          <a:p>
            <a:pPr>
              <a:lnSpc>
                <a:spcPct val="160000"/>
              </a:lnSpc>
              <a:buFont typeface="Arial"/>
            </a:pPr>
            <a:r>
              <a:rPr lang="en-US" sz="2900"/>
              <a:t>First step included preprocessing wine's description.</a:t>
            </a:r>
          </a:p>
          <a:p>
            <a:pPr lvl="1">
              <a:lnSpc>
                <a:spcPct val="160000"/>
              </a:lnSpc>
              <a:buFont typeface="Wingdings 2"/>
              <a:buChar char=""/>
            </a:pPr>
            <a:r>
              <a:rPr lang="en-US" sz="2900">
                <a:solidFill>
                  <a:srgbClr val="000000"/>
                </a:solidFill>
              </a:rPr>
              <a:t>Scrubbed text to lower case and removed numbers, punctuation, </a:t>
            </a:r>
            <a:r>
              <a:rPr lang="en-US" sz="2900" err="1">
                <a:solidFill>
                  <a:srgbClr val="000000"/>
                </a:solidFill>
              </a:rPr>
              <a:t>stopwords</a:t>
            </a:r>
            <a:r>
              <a:rPr lang="en-US" sz="2900">
                <a:solidFill>
                  <a:srgbClr val="000000"/>
                </a:solidFill>
              </a:rPr>
              <a:t>, and whitespace.</a:t>
            </a:r>
          </a:p>
          <a:p>
            <a:pPr lvl="1">
              <a:lnSpc>
                <a:spcPct val="160000"/>
              </a:lnSpc>
              <a:buFont typeface="Wingdings 2"/>
              <a:buChar char=""/>
            </a:pPr>
            <a:r>
              <a:rPr lang="en-US" sz="2900">
                <a:solidFill>
                  <a:srgbClr val="000000"/>
                </a:solidFill>
              </a:rPr>
              <a:t>Found the frequent words and determined which words were commonly associated with red and white (cluster dendrogram).</a:t>
            </a:r>
          </a:p>
          <a:p>
            <a:pPr lvl="2">
              <a:lnSpc>
                <a:spcPct val="160000"/>
              </a:lnSpc>
              <a:buFont typeface="Wingdings 2"/>
              <a:buChar char=""/>
            </a:pPr>
            <a:r>
              <a:rPr lang="en-US" sz="2700" b="1">
                <a:solidFill>
                  <a:srgbClr val="463139"/>
                </a:solidFill>
              </a:rPr>
              <a:t>Red:  cherry, black, plum, berry, red, blackberry, tannins, blend, dark, and pepper.</a:t>
            </a:r>
          </a:p>
          <a:p>
            <a:pPr lvl="2">
              <a:lnSpc>
                <a:spcPct val="160000"/>
              </a:lnSpc>
              <a:buFont typeface="Wingdings 2"/>
              <a:buChar char=""/>
            </a:pPr>
            <a:r>
              <a:rPr lang="en-US" sz="2700" b="1">
                <a:solidFill>
                  <a:srgbClr val="55633C"/>
                </a:solidFill>
              </a:rPr>
              <a:t>White:  ripe, fresh, oak, apple, white, peach, light, fruity, bright, vanilla.</a:t>
            </a:r>
          </a:p>
          <a:p>
            <a:pPr>
              <a:lnSpc>
                <a:spcPct val="160000"/>
              </a:lnSpc>
              <a:buFont typeface="Arial"/>
            </a:pPr>
            <a:r>
              <a:rPr lang="en-US" sz="2900">
                <a:solidFill>
                  <a:srgbClr val="000000"/>
                </a:solidFill>
              </a:rPr>
              <a:t>Extracted the Red and White frequent words from the wine's description.</a:t>
            </a:r>
            <a:endParaRPr lang="en-US" sz="2900"/>
          </a:p>
          <a:p>
            <a:pPr>
              <a:buFont typeface="Arial"/>
            </a:pPr>
            <a:r>
              <a:rPr lang="en-US" sz="2900"/>
              <a:t>Developed Redness and Whiteness scores based on top frequent words.</a:t>
            </a:r>
          </a:p>
          <a:p>
            <a:pPr marL="0" indent="0">
              <a:buNone/>
            </a:pPr>
            <a:endParaRPr lang="en-US" sz="2900"/>
          </a:p>
          <a:p>
            <a:endParaRPr lang="en-US" sz="2900"/>
          </a:p>
        </p:txBody>
      </p:sp>
    </p:spTree>
    <p:extLst>
      <p:ext uri="{BB962C8B-B14F-4D97-AF65-F5344CB8AC3E}">
        <p14:creationId xmlns:p14="http://schemas.microsoft.com/office/powerpoint/2010/main" val="296933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2FFD204-9513-46ED-A011-B101ED6622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857471FD-28E2-4B1B-8D62-050CD2E2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9" y="28575"/>
            <a:ext cx="2954452" cy="6673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D2EC67-2A33-4F85-86E5-158F953A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/>
              <a:t>Cluster Dendrogram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idx="1"/>
          </p:nvPr>
        </p:nvSpPr>
        <p:spPr>
          <a:xfrm>
            <a:off x="4965290" y="1828800"/>
            <a:ext cx="6015571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"Hierarchical clustering is an alternative approach to k-means clustering for identifying groups in the dataset. Hierarchical clustering has an added advantage over K-means clustering in that it results in an attractive tree-based representation of the observations, called a dendrogram."</a:t>
            </a:r>
          </a:p>
          <a:p>
            <a:endParaRPr lang="en-US"/>
          </a:p>
          <a:p>
            <a:r>
              <a:rPr lang="en-US"/>
              <a:t>Used the following dendrogram as a supplement to the frequent words to determine words associated with red and white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8D62B-BD82-4376-9F74-19B79C934FC8}"/>
              </a:ext>
            </a:extLst>
          </p:cNvPr>
          <p:cNvSpPr txBox="1"/>
          <p:nvPr/>
        </p:nvSpPr>
        <p:spPr>
          <a:xfrm>
            <a:off x="7650546" y="6505575"/>
            <a:ext cx="4751109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http://uc-r.github.io/hc_clustering</a:t>
            </a:r>
          </a:p>
        </p:txBody>
      </p:sp>
    </p:spTree>
    <p:extLst>
      <p:ext uri="{BB962C8B-B14F-4D97-AF65-F5344CB8AC3E}">
        <p14:creationId xmlns:p14="http://schemas.microsoft.com/office/powerpoint/2010/main" val="139507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83" y="830050"/>
            <a:ext cx="4445000" cy="274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283" y="3916150"/>
            <a:ext cx="4452986" cy="2748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84C706-67DE-42BC-B09C-1DFF8D3E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24" y="830050"/>
            <a:ext cx="5618163" cy="582368"/>
          </a:xfrm>
        </p:spPr>
        <p:txBody>
          <a:bodyPr/>
          <a:lstStyle/>
          <a:p>
            <a:r>
              <a:rPr lang="en-US"/>
              <a:t>Text Mining – Decision Tree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84674"/>
              </p:ext>
            </p:extLst>
          </p:nvPr>
        </p:nvGraphicFramePr>
        <p:xfrm>
          <a:off x="1057548" y="1733550"/>
          <a:ext cx="4163422" cy="195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93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Predicted 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Predicted White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Actual</a:t>
                      </a:r>
                      <a:r>
                        <a:rPr lang="en-US" sz="1100" baseline="0"/>
                        <a:t> Red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6,892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4,790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Actual White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6,422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8,632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62273" y="4015157"/>
            <a:ext cx="460411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/>
              <a:t>Model Results</a:t>
            </a:r>
          </a:p>
          <a:p>
            <a:r>
              <a:rPr lang="en-US" sz="1400" b="1"/>
              <a:t>Target:</a:t>
            </a:r>
            <a:r>
              <a:rPr lang="en-US" sz="1400"/>
              <a:t>  Variety at Red/White</a:t>
            </a:r>
          </a:p>
          <a:p>
            <a:r>
              <a:rPr lang="en-US" sz="1400" b="1"/>
              <a:t>Predictors:  </a:t>
            </a:r>
            <a:r>
              <a:rPr lang="en-US" sz="1400"/>
              <a:t>Price &amp; Points</a:t>
            </a:r>
          </a:p>
          <a:p>
            <a:r>
              <a:rPr lang="en-US" sz="1400"/>
              <a:t>Determined White Category Most Important then a Price split on $26 </a:t>
            </a:r>
          </a:p>
          <a:p>
            <a:r>
              <a:rPr lang="en-US" sz="1400"/>
              <a:t>Red &amp; White Categories Utilizing 10 Frequent Words</a:t>
            </a:r>
          </a:p>
          <a:p>
            <a:pPr>
              <a:tabLst>
                <a:tab pos="454025" algn="l"/>
              </a:tabLst>
            </a:pPr>
            <a:r>
              <a:rPr lang="en-US" sz="1400"/>
              <a:t>	</a:t>
            </a:r>
            <a:r>
              <a:rPr lang="en-US" sz="1400" b="1"/>
              <a:t>Accuracy:  58%</a:t>
            </a:r>
          </a:p>
          <a:p>
            <a:pPr>
              <a:tabLst>
                <a:tab pos="454025" algn="l"/>
              </a:tabLst>
            </a:pPr>
            <a:r>
              <a:rPr lang="en-US" sz="1400" b="1"/>
              <a:t>	Precision:  52%</a:t>
            </a:r>
          </a:p>
          <a:p>
            <a:pPr>
              <a:tabLst>
                <a:tab pos="454025" algn="l"/>
              </a:tabLst>
            </a:pPr>
            <a:r>
              <a:rPr lang="en-US" sz="1400" b="1"/>
              <a:t>	Recall:  58%</a:t>
            </a:r>
          </a:p>
          <a:p>
            <a:pPr>
              <a:tabLst>
                <a:tab pos="454025" algn="l"/>
              </a:tabLst>
            </a:pPr>
            <a:r>
              <a:rPr lang="en-US" sz="1400" b="1"/>
              <a:t>	F1:  55%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942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View</vt:lpstr>
      <vt:lpstr>Wine Magazine Reviews 734-01 Data Mining Project</vt:lpstr>
      <vt:lpstr>Agenda</vt:lpstr>
      <vt:lpstr>Project Plan</vt:lpstr>
      <vt:lpstr>Data Selection &amp;  Pre-Processing</vt:lpstr>
      <vt:lpstr>Python API For Collecting Wine data</vt:lpstr>
      <vt:lpstr>Model 1</vt:lpstr>
      <vt:lpstr>Text Mining: Overview</vt:lpstr>
      <vt:lpstr>Cluster Dendrogram</vt:lpstr>
      <vt:lpstr>Text Mining – Decision Tree</vt:lpstr>
      <vt:lpstr>Model 2</vt:lpstr>
      <vt:lpstr>Overview</vt:lpstr>
      <vt:lpstr>CART: </vt:lpstr>
      <vt:lpstr>Bagging: </vt:lpstr>
      <vt:lpstr>Confusion Matrix &amp; ROC </vt:lpstr>
      <vt:lpstr>Project Improvements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Magazine Reviews 734-01 Data Mining Project</dc:title>
  <cp:revision>1</cp:revision>
  <dcterms:modified xsi:type="dcterms:W3CDTF">2017-12-12T13:54:38Z</dcterms:modified>
</cp:coreProperties>
</file>