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B521-CAE4-4F6B-A5F7-B60CF6859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E7016-24E8-4F1B-A028-F8EC72965C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E6BE3-B413-925B-BF93-8E7EF536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32903-DBB2-DD67-0D4D-30AFEF73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64E5-BACC-7B2D-A39E-CB8EFC659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913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7FA69-974F-0CAF-5639-BB4E8F60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181EE-80A2-9A37-AD83-9E05351AF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17367-F260-8D10-88EB-9667450B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18A5-163E-304D-D04A-C40ECE202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1684-22AB-E048-3462-392D46573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90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5734E-943B-0E94-C7D0-CFEF3B83C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6099E-CE7E-283C-1170-D837E61D3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1EDF8-67B4-DBCD-2806-461C0DBE3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4FED-60E7-EEE0-B72C-2F50617E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CAAE-F520-A5EB-97C0-05D56D76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0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70008-E9A1-5B6B-22F0-857FE1DA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A5A0-B260-3856-3EAB-0129E1E61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87B7-A516-0185-3D7E-D32F60F8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1BCD5-52B7-F939-9B7E-FB23C9EE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16EA2-9EA6-2946-FD4A-70264C6B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41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120E-D618-1A2F-BD1E-BF51E7F7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59488-08AE-02BD-3009-F17AA08A95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C8912-6664-F5C0-2239-21EA176F6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21FBA-D0CE-FD83-C80C-F5499B885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43B4-E960-2F5C-3845-21FD408CF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24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73B4C-2B9E-40A0-6A58-85198839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A9BD6-CD1D-F68C-0FA6-540666294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F23F1-AF53-BD89-CAD5-0815AD6D9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18C87-7403-CB50-BED2-380BD224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28EB-5418-6AED-C903-31CC3711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3CFA1-3C07-B1DC-4093-DE4AB0F5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554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B2BD2-4B14-8C20-12BC-DB44F2783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62CD4-F223-3D57-D975-AE41062F8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56DA7-6DC9-E9EB-2D18-7367583FD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78232B-49F4-B81E-83FD-0FC59E98E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AF8EA-E299-B7A0-8C33-0EFCF715D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B6BF2-85F5-36F7-8124-F458D2F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6CDFD-13D3-6D92-E6B8-0481BCE7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550D0-4787-B378-A5C2-F98F0F96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55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01C7-A117-07B9-6009-0885D9F9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7993E-9F8A-A37E-49A2-8F2A0DC9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0D8AB-7605-DF08-90C2-C7F43E69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B265C-6E74-C2ED-25A0-812DAC34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65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CE5FD-EC3D-C41C-6E62-468BDB8F0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410B7C-32AE-F7A6-9199-66F087F1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96988-ADFB-6795-BB43-8AE577606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441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668F3-B019-AFD9-E5A1-37582A56D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13F1A-5FC9-F2DB-A686-2D9366499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C5673-1707-7B80-7E6A-68F0FC4E7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3C62F-A138-180E-C884-9EA68AD66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75305-AE63-2577-A9B4-0C2CBBB1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35FC1-6821-40A8-1F6C-DF4521C2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63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DEB4-463B-E0F4-6CF1-90DAC4254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3BFD65-597B-6AAF-CC97-9E8F9D8AA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A2302-A9CD-7B38-A5B2-6B692F387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1086F-C9BF-207C-08C4-EE3EA1E72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F5E42-E533-2239-8E1E-3E86C633B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FD148-1900-684E-EF6C-0EFC7584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542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C4F4F-15F5-2760-1166-B757B9C1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DA1D6-1A3E-BF08-07DC-2FD36AEEA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50549-4906-5E61-21AA-66B7DBC1C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E5849-F847-4A00-899A-787B7F1CDBE9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3F7E3-4902-EE02-2D44-CFF31AB819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BFD68-7794-D6F3-70F5-1012DBE76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2869D-44C6-44E0-8838-0B17AC956B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0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5CEC1-04FD-22A9-91B4-3120BEC25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TIME WISE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36663-4B12-7DE8-EB8F-7F4E1CEC8E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</a:t>
            </a:r>
          </a:p>
          <a:p>
            <a:r>
              <a:rPr lang="en-IN" dirty="0"/>
              <a:t>S. MARIYAMMA</a:t>
            </a:r>
          </a:p>
        </p:txBody>
      </p:sp>
    </p:spTree>
    <p:extLst>
      <p:ext uri="{BB962C8B-B14F-4D97-AF65-F5344CB8AC3E}">
        <p14:creationId xmlns:p14="http://schemas.microsoft.com/office/powerpoint/2010/main" val="2892788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9CC71A25-C062-A70D-879E-6A91AD179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8" y="0"/>
            <a:ext cx="78867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1AFF04-B2A1-E2D3-81E8-F0F9427C1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368" y="1333500"/>
            <a:ext cx="69342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118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E05077B3-003C-73E5-1463-50F73AC24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549" y="88490"/>
            <a:ext cx="7934325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349ACAC-96C7-D913-8C1A-DDBE7ADA2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148" y="1366684"/>
            <a:ext cx="6400800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722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0DEE57-3BFC-D530-D2FF-B820A819D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0" y="383458"/>
            <a:ext cx="78867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BCF7A315-F3CB-39A9-63A2-A4BAFEA8E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445" y="2038350"/>
            <a:ext cx="6200775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70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Picture 1">
            <a:extLst>
              <a:ext uri="{FF2B5EF4-FFF2-40B4-BE49-F238E27FC236}">
                <a16:creationId xmlns:a16="http://schemas.microsoft.com/office/drawing/2014/main" id="{8CF81DE1-30E2-7D36-AA2A-8DA475B18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75" y="397285"/>
            <a:ext cx="78867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4996A7C3-1456-82CF-470F-595639C4B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665" y="1850616"/>
            <a:ext cx="6048375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358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TIME WISE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Kavimadhu K</dc:creator>
  <cp:lastModifiedBy>Kavimadhu K</cp:lastModifiedBy>
  <cp:revision>1</cp:revision>
  <dcterms:created xsi:type="dcterms:W3CDTF">2025-06-19T13:41:47Z</dcterms:created>
  <dcterms:modified xsi:type="dcterms:W3CDTF">2025-06-19T13:41:51Z</dcterms:modified>
</cp:coreProperties>
</file>