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 lvl="0"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8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</p:bgPr>
    </p:bg>
    <p:spTree>
      <p:nvGrpSpPr>
        <p:cNvPr id="42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44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616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7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5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618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9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6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621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2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4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7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625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6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7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8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9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48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63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49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632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3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4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635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50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636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7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638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9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0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1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/>
            <a:solidFill>
              <a:schemeClr val="accent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2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3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44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45" name="Google Shape;2097197;p2"/>
          <p:cNvSpPr txBox="1"/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46" name="Google Shape;2097198;p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73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75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97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8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9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0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6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701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2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3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4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5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7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706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7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8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9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8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7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9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713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4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5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6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7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0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718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9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0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1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1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722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4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2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725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6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7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8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9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3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730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1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2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3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4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734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5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6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7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5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738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9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0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6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741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2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3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4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7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745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6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7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8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4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9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54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5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6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7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0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58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9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0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1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61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2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3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4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2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65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6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7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8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69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3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70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1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2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3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4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74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5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6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5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77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8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9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0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1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6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82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3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4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5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7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86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7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8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9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8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9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9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93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4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5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6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797" name="Google Shape;2097418;p11"/>
          <p:cNvSpPr txBox="1"/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98" name="Google Shape;2097419;p11"/>
          <p:cNvSpPr txBox="1"/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algn="ctr"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algn="ctr"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algn="ctr"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algn="ctr"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algn="ctr"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algn="ctr"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algn="ctr"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algn="ctr"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99" name="Google Shape;2097420;p1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53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2097422;p1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26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1" name="Google Shape;2097426;p13"/>
          <p:cNvSpPr txBox="1"/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2" name="Google Shape;2097427;p13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3" name="Google Shape;2097428;p13"/>
          <p:cNvSpPr txBox="1"/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2097429;p13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9" name="Google Shape;2097432;p1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algn="l" indent="-333756" lvl="1" marL="9144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algn="l" indent="-333756" lvl="2" marL="13716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algn="l" indent="-333756" lvl="3" marL="18288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algn="l" indent="-333756" lvl="4" marL="22860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algn="l" indent="-333756" lvl="5" marL="27432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algn="l" indent="-333756" lvl="6" marL="32004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algn="l" indent="-333756" lvl="7" marL="36576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algn="l" indent="-333756" lvl="8" marL="4114800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/>
        </p:txBody>
      </p:sp>
      <p:sp>
        <p:nvSpPr>
          <p:cNvPr id="1048590" name="Google Shape;2097433;p14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1" name="Google Shape;2097434;p14"/>
          <p:cNvSpPr txBox="1"/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Google Shape;2097435;p14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65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7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6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74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5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6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7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77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8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9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0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68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9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81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2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0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83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4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5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86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7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8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9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2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90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1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2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3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4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95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96" name="Google Shape;2097233;p3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56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5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59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60" name="Google Shape;2097239;p4"/>
          <p:cNvSpPr txBox="1"/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661" name="Google Shape;2097240;p4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00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0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1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2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03" name="Google Shape;2097246;p5"/>
          <p:cNvSpPr txBox="1"/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04" name="Google Shape;2097247;p5"/>
          <p:cNvSpPr txBox="1"/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05" name="Google Shape;2097248;p5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14" name="Google Shape;2097254;p6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4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4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50" name="Google Shape;2097260;p7"/>
          <p:cNvSpPr txBox="1"/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651" name="Google Shape;2097261;p7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58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60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62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3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4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1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65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6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7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68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9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70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71" name="Google Shape;2097276;p8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2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6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7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8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09" name="Google Shape;2097282;p9"/>
          <p:cNvSpPr txBox="1"/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810" name="Google Shape;2097283;p9"/>
          <p:cNvSpPr txBox="1"/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11" name="Google Shape;2097284;p9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4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65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55" name="Google Shape;2097289;p10"/>
          <p:cNvSpPr txBox="1"/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/>
        </p:txBody>
      </p:sp>
      <p:sp>
        <p:nvSpPr>
          <p:cNvPr id="1048656" name="Google Shape;2097290;p10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</p:bgPr>
    </p:bg>
    <p:spTree>
      <p:nvGrpSpPr>
        <p:cNvPr id="12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8577" name="Google Shape;209715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8" name="Google Shape;2097158;p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57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cap="none" sz="32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Google Shape;2097474;p1"/>
          <p:cNvSpPr txBox="1"/>
          <p:nvPr/>
        </p:nvSpPr>
        <p:spPr>
          <a:xfrm>
            <a:off x="2282457" y="4713153"/>
            <a:ext cx="7980300" cy="101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556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 b="0" cap="none" sz="1800" i="0" strike="noStrike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cap="none" sz="20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Reference from kaggle website 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/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/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/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lnSpcReduction="10000"/>
          </a:bodyPr>
          <a:p>
            <a:pPr algn="l" indent="-3113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sz="18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sz="4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42502" y="2142524"/>
            <a:ext cx="7848172" cy="441243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cap="none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RMX2151</dc:creator>
  <dcterms:created xsi:type="dcterms:W3CDTF">2024-04-22T21:10:19Z</dcterms:created>
  <dcterms:modified xsi:type="dcterms:W3CDTF">2024-04-23T16:26:01Z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3104bc4996d14aa39099ad8018ed1f6f</vt:lpwstr>
  </property>
</Properties>
</file>