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1" r:id="rId5"/>
    <p:sldId id="261" r:id="rId6"/>
    <p:sldId id="310" r:id="rId7"/>
    <p:sldId id="311" r:id="rId8"/>
    <p:sldId id="312" r:id="rId9"/>
    <p:sldId id="313" r:id="rId10"/>
    <p:sldId id="296" r:id="rId11"/>
    <p:sldId id="305" r:id="rId12"/>
    <p:sldId id="307" r:id="rId13"/>
    <p:sldId id="308" r:id="rId14"/>
    <p:sldId id="309" r:id="rId15"/>
    <p:sldId id="297" r:id="rId16"/>
    <p:sldId id="298" r:id="rId17"/>
    <p:sldId id="299" r:id="rId18"/>
    <p:sldId id="300" r:id="rId19"/>
    <p:sldId id="303" r:id="rId20"/>
    <p:sldId id="304" r:id="rId21"/>
    <p:sldId id="285" r:id="rId22"/>
  </p:sldIdLst>
  <p:sldSz cx="9144000" cy="5143500"/>
  <p:notesSz cx="6858000" cy="9144000"/>
  <p:embeddedFontLst>
    <p:embeddedFont>
      <p:font typeface="Fira Sans Extra Condensed" panose="020B0503050000020004"/>
      <p:regular r:id="rId26"/>
    </p:embeddedFont>
    <p:embeddedFont>
      <p:font typeface="Roboto" panose="0200000000000000000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28" userDrawn="1">
          <p15:clr>
            <a:srgbClr val="9AA0A6"/>
          </p15:clr>
        </p15:guide>
        <p15:guide id="2" pos="2868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28"/>
        <p:guide pos="28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09" name="Shape 3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0" name="Google Shape;3510;g7b1ad1b9a8_0_2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1" name="Google Shape;3511;g7b1ad1b9a8_0_2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05c13e45_0_1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05c13e45_0_1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d99cd8487c_0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d99cd8487c_0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34663" y="408050"/>
            <a:ext cx="4114800" cy="17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34663" y="221333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docs.google.com/spreadsheets/d/1HH6Vjl4XPkilZJObksPMuqSD5kZAVTw7L4nZwwW4vvo/copy" TargetMode="Externa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435610" y="408305"/>
            <a:ext cx="4797425" cy="19196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Restaurant </a:t>
            </a:r>
            <a:r>
              <a:rPr lang="en-US" altLang="en-GB"/>
              <a:t>Sales Analysis</a:t>
            </a:r>
            <a:endParaRPr lang="en-US" altLang="en-GB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20718" y="2227309"/>
            <a:ext cx="41148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BY Mariyum Baig</a:t>
            </a:r>
            <a:endParaRPr lang="en-US" altLang="en-GB"/>
          </a:p>
        </p:txBody>
      </p:sp>
      <p:pic>
        <p:nvPicPr>
          <p:cNvPr id="1" name="Google Shape;1762;p23" title="Gráfico">
            <a:hlinkClick r:id="rId1"/>
          </p:cNvPr>
          <p:cNvPicPr preferRelativeResize="0"/>
          <p:nvPr/>
        </p:nvPicPr>
        <p:blipFill rotWithShape="1">
          <a:blip r:embed="rId2"/>
          <a:srcRect l="16901" r="16895"/>
          <a:stretch>
            <a:fillRect/>
          </a:stretch>
        </p:blipFill>
        <p:spPr>
          <a:xfrm>
            <a:off x="4187825" y="274320"/>
            <a:ext cx="4723765" cy="43351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1" name="Google Shape;1781;p23"/>
          <p:cNvGrpSpPr/>
          <p:nvPr/>
        </p:nvGrpSpPr>
        <p:grpSpPr>
          <a:xfrm>
            <a:off x="5323840" y="2422525"/>
            <a:ext cx="2880360" cy="2256790"/>
            <a:chOff x="9293223" y="2699393"/>
            <a:chExt cx="2210527" cy="1762512"/>
          </a:xfrm>
        </p:grpSpPr>
        <p:sp>
          <p:nvSpPr>
            <p:cNvPr id="1782" name="Google Shape;1782;p23"/>
            <p:cNvSpPr/>
            <p:nvPr/>
          </p:nvSpPr>
          <p:spPr>
            <a:xfrm>
              <a:off x="9333504" y="4302492"/>
              <a:ext cx="2129966" cy="159413"/>
            </a:xfrm>
            <a:custGeom>
              <a:avLst/>
              <a:gdLst/>
              <a:ahLst/>
              <a:cxnLst/>
              <a:rect l="l" t="t" r="r" b="b"/>
              <a:pathLst>
                <a:path w="129605" h="9700" extrusionOk="0">
                  <a:moveTo>
                    <a:pt x="61472" y="0"/>
                  </a:moveTo>
                  <a:lnTo>
                    <a:pt x="58173" y="13"/>
                  </a:lnTo>
                  <a:lnTo>
                    <a:pt x="54927" y="52"/>
                  </a:lnTo>
                  <a:lnTo>
                    <a:pt x="51746" y="91"/>
                  </a:lnTo>
                  <a:lnTo>
                    <a:pt x="48604" y="144"/>
                  </a:lnTo>
                  <a:lnTo>
                    <a:pt x="45527" y="209"/>
                  </a:lnTo>
                  <a:lnTo>
                    <a:pt x="42516" y="287"/>
                  </a:lnTo>
                  <a:lnTo>
                    <a:pt x="39582" y="378"/>
                  </a:lnTo>
                  <a:lnTo>
                    <a:pt x="36701" y="470"/>
                  </a:lnTo>
                  <a:lnTo>
                    <a:pt x="33911" y="574"/>
                  </a:lnTo>
                  <a:lnTo>
                    <a:pt x="31199" y="691"/>
                  </a:lnTo>
                  <a:lnTo>
                    <a:pt x="28566" y="822"/>
                  </a:lnTo>
                  <a:lnTo>
                    <a:pt x="26023" y="952"/>
                  </a:lnTo>
                  <a:lnTo>
                    <a:pt x="23585" y="1095"/>
                  </a:lnTo>
                  <a:lnTo>
                    <a:pt x="21226" y="1252"/>
                  </a:lnTo>
                  <a:lnTo>
                    <a:pt x="18983" y="1421"/>
                  </a:lnTo>
                  <a:lnTo>
                    <a:pt x="16832" y="1578"/>
                  </a:lnTo>
                  <a:lnTo>
                    <a:pt x="14798" y="1760"/>
                  </a:lnTo>
                  <a:lnTo>
                    <a:pt x="12869" y="1943"/>
                  </a:lnTo>
                  <a:lnTo>
                    <a:pt x="11069" y="2138"/>
                  </a:lnTo>
                  <a:lnTo>
                    <a:pt x="9375" y="2334"/>
                  </a:lnTo>
                  <a:lnTo>
                    <a:pt x="7823" y="2529"/>
                  </a:lnTo>
                  <a:lnTo>
                    <a:pt x="6389" y="2738"/>
                  </a:lnTo>
                  <a:lnTo>
                    <a:pt x="5085" y="2960"/>
                  </a:lnTo>
                  <a:lnTo>
                    <a:pt x="3925" y="3181"/>
                  </a:lnTo>
                  <a:lnTo>
                    <a:pt x="3404" y="3286"/>
                  </a:lnTo>
                  <a:lnTo>
                    <a:pt x="2908" y="3403"/>
                  </a:lnTo>
                  <a:lnTo>
                    <a:pt x="2452" y="3520"/>
                  </a:lnTo>
                  <a:lnTo>
                    <a:pt x="2035" y="3638"/>
                  </a:lnTo>
                  <a:lnTo>
                    <a:pt x="1657" y="3755"/>
                  </a:lnTo>
                  <a:lnTo>
                    <a:pt x="1318" y="3872"/>
                  </a:lnTo>
                  <a:lnTo>
                    <a:pt x="1005" y="3990"/>
                  </a:lnTo>
                  <a:lnTo>
                    <a:pt x="744" y="4107"/>
                  </a:lnTo>
                  <a:lnTo>
                    <a:pt x="522" y="4224"/>
                  </a:lnTo>
                  <a:lnTo>
                    <a:pt x="327" y="4355"/>
                  </a:lnTo>
                  <a:lnTo>
                    <a:pt x="183" y="4472"/>
                  </a:lnTo>
                  <a:lnTo>
                    <a:pt x="131" y="4537"/>
                  </a:lnTo>
                  <a:lnTo>
                    <a:pt x="79" y="4602"/>
                  </a:lnTo>
                  <a:lnTo>
                    <a:pt x="40" y="4655"/>
                  </a:lnTo>
                  <a:lnTo>
                    <a:pt x="14" y="4720"/>
                  </a:lnTo>
                  <a:lnTo>
                    <a:pt x="1" y="4785"/>
                  </a:lnTo>
                  <a:lnTo>
                    <a:pt x="1" y="4850"/>
                  </a:lnTo>
                  <a:lnTo>
                    <a:pt x="1" y="4902"/>
                  </a:lnTo>
                  <a:lnTo>
                    <a:pt x="14" y="4967"/>
                  </a:lnTo>
                  <a:lnTo>
                    <a:pt x="40" y="5033"/>
                  </a:lnTo>
                  <a:lnTo>
                    <a:pt x="79" y="5098"/>
                  </a:lnTo>
                  <a:lnTo>
                    <a:pt x="131" y="5163"/>
                  </a:lnTo>
                  <a:lnTo>
                    <a:pt x="183" y="5215"/>
                  </a:lnTo>
                  <a:lnTo>
                    <a:pt x="327" y="5346"/>
                  </a:lnTo>
                  <a:lnTo>
                    <a:pt x="522" y="5463"/>
                  </a:lnTo>
                  <a:lnTo>
                    <a:pt x="744" y="5580"/>
                  </a:lnTo>
                  <a:lnTo>
                    <a:pt x="1005" y="5711"/>
                  </a:lnTo>
                  <a:lnTo>
                    <a:pt x="1318" y="5828"/>
                  </a:lnTo>
                  <a:lnTo>
                    <a:pt x="1657" y="5945"/>
                  </a:lnTo>
                  <a:lnTo>
                    <a:pt x="2035" y="6063"/>
                  </a:lnTo>
                  <a:lnTo>
                    <a:pt x="2452" y="6180"/>
                  </a:lnTo>
                  <a:lnTo>
                    <a:pt x="2908" y="6284"/>
                  </a:lnTo>
                  <a:lnTo>
                    <a:pt x="3404" y="6402"/>
                  </a:lnTo>
                  <a:lnTo>
                    <a:pt x="3925" y="6519"/>
                  </a:lnTo>
                  <a:lnTo>
                    <a:pt x="5085" y="6741"/>
                  </a:lnTo>
                  <a:lnTo>
                    <a:pt x="6389" y="6949"/>
                  </a:lnTo>
                  <a:lnTo>
                    <a:pt x="7823" y="7158"/>
                  </a:lnTo>
                  <a:lnTo>
                    <a:pt x="9375" y="7366"/>
                  </a:lnTo>
                  <a:lnTo>
                    <a:pt x="11069" y="7562"/>
                  </a:lnTo>
                  <a:lnTo>
                    <a:pt x="12869" y="7744"/>
                  </a:lnTo>
                  <a:lnTo>
                    <a:pt x="14798" y="7927"/>
                  </a:lnTo>
                  <a:lnTo>
                    <a:pt x="16832" y="8109"/>
                  </a:lnTo>
                  <a:lnTo>
                    <a:pt x="18983" y="8279"/>
                  </a:lnTo>
                  <a:lnTo>
                    <a:pt x="21226" y="8435"/>
                  </a:lnTo>
                  <a:lnTo>
                    <a:pt x="23585" y="8592"/>
                  </a:lnTo>
                  <a:lnTo>
                    <a:pt x="26023" y="8735"/>
                  </a:lnTo>
                  <a:lnTo>
                    <a:pt x="28566" y="8866"/>
                  </a:lnTo>
                  <a:lnTo>
                    <a:pt x="31199" y="8996"/>
                  </a:lnTo>
                  <a:lnTo>
                    <a:pt x="33911" y="9113"/>
                  </a:lnTo>
                  <a:lnTo>
                    <a:pt x="36701" y="9218"/>
                  </a:lnTo>
                  <a:lnTo>
                    <a:pt x="39582" y="9322"/>
                  </a:lnTo>
                  <a:lnTo>
                    <a:pt x="42516" y="9400"/>
                  </a:lnTo>
                  <a:lnTo>
                    <a:pt x="45527" y="9478"/>
                  </a:lnTo>
                  <a:lnTo>
                    <a:pt x="48604" y="9544"/>
                  </a:lnTo>
                  <a:lnTo>
                    <a:pt x="51746" y="9596"/>
                  </a:lnTo>
                  <a:lnTo>
                    <a:pt x="54927" y="9648"/>
                  </a:lnTo>
                  <a:lnTo>
                    <a:pt x="58173" y="9674"/>
                  </a:lnTo>
                  <a:lnTo>
                    <a:pt x="61472" y="9687"/>
                  </a:lnTo>
                  <a:lnTo>
                    <a:pt x="64796" y="9700"/>
                  </a:lnTo>
                  <a:lnTo>
                    <a:pt x="68134" y="9687"/>
                  </a:lnTo>
                  <a:lnTo>
                    <a:pt x="71432" y="9674"/>
                  </a:lnTo>
                  <a:lnTo>
                    <a:pt x="74666" y="9648"/>
                  </a:lnTo>
                  <a:lnTo>
                    <a:pt x="77860" y="9596"/>
                  </a:lnTo>
                  <a:lnTo>
                    <a:pt x="81002" y="9544"/>
                  </a:lnTo>
                  <a:lnTo>
                    <a:pt x="84066" y="9478"/>
                  </a:lnTo>
                  <a:lnTo>
                    <a:pt x="87077" y="9400"/>
                  </a:lnTo>
                  <a:lnTo>
                    <a:pt x="90024" y="9322"/>
                  </a:lnTo>
                  <a:lnTo>
                    <a:pt x="92892" y="9218"/>
                  </a:lnTo>
                  <a:lnTo>
                    <a:pt x="95695" y="9113"/>
                  </a:lnTo>
                  <a:lnTo>
                    <a:pt x="98407" y="8996"/>
                  </a:lnTo>
                  <a:lnTo>
                    <a:pt x="101027" y="8866"/>
                  </a:lnTo>
                  <a:lnTo>
                    <a:pt x="103569" y="8735"/>
                  </a:lnTo>
                  <a:lnTo>
                    <a:pt x="106020" y="8592"/>
                  </a:lnTo>
                  <a:lnTo>
                    <a:pt x="108367" y="8435"/>
                  </a:lnTo>
                  <a:lnTo>
                    <a:pt x="110623" y="8279"/>
                  </a:lnTo>
                  <a:lnTo>
                    <a:pt x="112774" y="8109"/>
                  </a:lnTo>
                  <a:lnTo>
                    <a:pt x="114808" y="7927"/>
                  </a:lnTo>
                  <a:lnTo>
                    <a:pt x="116724" y="7744"/>
                  </a:lnTo>
                  <a:lnTo>
                    <a:pt x="118536" y="7562"/>
                  </a:lnTo>
                  <a:lnTo>
                    <a:pt x="120218" y="7366"/>
                  </a:lnTo>
                  <a:lnTo>
                    <a:pt x="121783" y="7158"/>
                  </a:lnTo>
                  <a:lnTo>
                    <a:pt x="123217" y="6949"/>
                  </a:lnTo>
                  <a:lnTo>
                    <a:pt x="124507" y="6741"/>
                  </a:lnTo>
                  <a:lnTo>
                    <a:pt x="125668" y="6519"/>
                  </a:lnTo>
                  <a:lnTo>
                    <a:pt x="126202" y="6402"/>
                  </a:lnTo>
                  <a:lnTo>
                    <a:pt x="126685" y="6284"/>
                  </a:lnTo>
                  <a:lnTo>
                    <a:pt x="127141" y="6180"/>
                  </a:lnTo>
                  <a:lnTo>
                    <a:pt x="127558" y="6063"/>
                  </a:lnTo>
                  <a:lnTo>
                    <a:pt x="127949" y="5945"/>
                  </a:lnTo>
                  <a:lnTo>
                    <a:pt x="128288" y="5828"/>
                  </a:lnTo>
                  <a:lnTo>
                    <a:pt x="128588" y="5711"/>
                  </a:lnTo>
                  <a:lnTo>
                    <a:pt x="128862" y="5580"/>
                  </a:lnTo>
                  <a:lnTo>
                    <a:pt x="129084" y="5463"/>
                  </a:lnTo>
                  <a:lnTo>
                    <a:pt x="129266" y="5346"/>
                  </a:lnTo>
                  <a:lnTo>
                    <a:pt x="129409" y="5215"/>
                  </a:lnTo>
                  <a:lnTo>
                    <a:pt x="129475" y="5163"/>
                  </a:lnTo>
                  <a:lnTo>
                    <a:pt x="129514" y="5098"/>
                  </a:lnTo>
                  <a:lnTo>
                    <a:pt x="129553" y="5033"/>
                  </a:lnTo>
                  <a:lnTo>
                    <a:pt x="129579" y="4967"/>
                  </a:lnTo>
                  <a:lnTo>
                    <a:pt x="129605" y="4902"/>
                  </a:lnTo>
                  <a:lnTo>
                    <a:pt x="129605" y="4850"/>
                  </a:lnTo>
                  <a:lnTo>
                    <a:pt x="129605" y="4785"/>
                  </a:lnTo>
                  <a:lnTo>
                    <a:pt x="129579" y="4720"/>
                  </a:lnTo>
                  <a:lnTo>
                    <a:pt x="129553" y="4655"/>
                  </a:lnTo>
                  <a:lnTo>
                    <a:pt x="129514" y="4602"/>
                  </a:lnTo>
                  <a:lnTo>
                    <a:pt x="129475" y="4537"/>
                  </a:lnTo>
                  <a:lnTo>
                    <a:pt x="129409" y="4472"/>
                  </a:lnTo>
                  <a:lnTo>
                    <a:pt x="129266" y="4355"/>
                  </a:lnTo>
                  <a:lnTo>
                    <a:pt x="129084" y="4224"/>
                  </a:lnTo>
                  <a:lnTo>
                    <a:pt x="128862" y="4107"/>
                  </a:lnTo>
                  <a:lnTo>
                    <a:pt x="128588" y="3990"/>
                  </a:lnTo>
                  <a:lnTo>
                    <a:pt x="128288" y="3872"/>
                  </a:lnTo>
                  <a:lnTo>
                    <a:pt x="127949" y="3755"/>
                  </a:lnTo>
                  <a:lnTo>
                    <a:pt x="127558" y="3638"/>
                  </a:lnTo>
                  <a:lnTo>
                    <a:pt x="127141" y="3520"/>
                  </a:lnTo>
                  <a:lnTo>
                    <a:pt x="126685" y="3403"/>
                  </a:lnTo>
                  <a:lnTo>
                    <a:pt x="126202" y="3286"/>
                  </a:lnTo>
                  <a:lnTo>
                    <a:pt x="125668" y="3181"/>
                  </a:lnTo>
                  <a:lnTo>
                    <a:pt x="124507" y="2960"/>
                  </a:lnTo>
                  <a:lnTo>
                    <a:pt x="123217" y="2738"/>
                  </a:lnTo>
                  <a:lnTo>
                    <a:pt x="121783" y="2529"/>
                  </a:lnTo>
                  <a:lnTo>
                    <a:pt x="120218" y="2334"/>
                  </a:lnTo>
                  <a:lnTo>
                    <a:pt x="118536" y="2138"/>
                  </a:lnTo>
                  <a:lnTo>
                    <a:pt x="116724" y="1943"/>
                  </a:lnTo>
                  <a:lnTo>
                    <a:pt x="114808" y="1760"/>
                  </a:lnTo>
                  <a:lnTo>
                    <a:pt x="112774" y="1578"/>
                  </a:lnTo>
                  <a:lnTo>
                    <a:pt x="110623" y="1421"/>
                  </a:lnTo>
                  <a:lnTo>
                    <a:pt x="108367" y="1252"/>
                  </a:lnTo>
                  <a:lnTo>
                    <a:pt x="106020" y="1095"/>
                  </a:lnTo>
                  <a:lnTo>
                    <a:pt x="103569" y="952"/>
                  </a:lnTo>
                  <a:lnTo>
                    <a:pt x="101027" y="822"/>
                  </a:lnTo>
                  <a:lnTo>
                    <a:pt x="98407" y="691"/>
                  </a:lnTo>
                  <a:lnTo>
                    <a:pt x="95695" y="574"/>
                  </a:lnTo>
                  <a:lnTo>
                    <a:pt x="92892" y="470"/>
                  </a:lnTo>
                  <a:lnTo>
                    <a:pt x="90024" y="378"/>
                  </a:lnTo>
                  <a:lnTo>
                    <a:pt x="87077" y="287"/>
                  </a:lnTo>
                  <a:lnTo>
                    <a:pt x="84066" y="209"/>
                  </a:lnTo>
                  <a:lnTo>
                    <a:pt x="81002" y="144"/>
                  </a:lnTo>
                  <a:lnTo>
                    <a:pt x="77860" y="91"/>
                  </a:lnTo>
                  <a:lnTo>
                    <a:pt x="74666" y="52"/>
                  </a:lnTo>
                  <a:lnTo>
                    <a:pt x="71432" y="13"/>
                  </a:lnTo>
                  <a:lnTo>
                    <a:pt x="6813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9393933" y="3116561"/>
              <a:ext cx="364250" cy="813777"/>
            </a:xfrm>
            <a:custGeom>
              <a:avLst/>
              <a:gdLst/>
              <a:ahLst/>
              <a:cxnLst/>
              <a:rect l="l" t="t" r="r" b="b"/>
              <a:pathLst>
                <a:path w="22164" h="49517" extrusionOk="0">
                  <a:moveTo>
                    <a:pt x="15671" y="0"/>
                  </a:moveTo>
                  <a:lnTo>
                    <a:pt x="15476" y="13"/>
                  </a:lnTo>
                  <a:lnTo>
                    <a:pt x="0" y="13"/>
                  </a:lnTo>
                  <a:lnTo>
                    <a:pt x="4954" y="45801"/>
                  </a:lnTo>
                  <a:lnTo>
                    <a:pt x="5698" y="45996"/>
                  </a:lnTo>
                  <a:lnTo>
                    <a:pt x="7666" y="46505"/>
                  </a:lnTo>
                  <a:lnTo>
                    <a:pt x="10430" y="47209"/>
                  </a:lnTo>
                  <a:lnTo>
                    <a:pt x="11982" y="47587"/>
                  </a:lnTo>
                  <a:lnTo>
                    <a:pt x="13598" y="47978"/>
                  </a:lnTo>
                  <a:lnTo>
                    <a:pt x="15202" y="48343"/>
                  </a:lnTo>
                  <a:lnTo>
                    <a:pt x="16766" y="48695"/>
                  </a:lnTo>
                  <a:lnTo>
                    <a:pt x="18213" y="48995"/>
                  </a:lnTo>
                  <a:lnTo>
                    <a:pt x="18891" y="49125"/>
                  </a:lnTo>
                  <a:lnTo>
                    <a:pt x="19517" y="49242"/>
                  </a:lnTo>
                  <a:lnTo>
                    <a:pt x="20091" y="49347"/>
                  </a:lnTo>
                  <a:lnTo>
                    <a:pt x="20612" y="49425"/>
                  </a:lnTo>
                  <a:lnTo>
                    <a:pt x="21069" y="49477"/>
                  </a:lnTo>
                  <a:lnTo>
                    <a:pt x="21447" y="49503"/>
                  </a:lnTo>
                  <a:lnTo>
                    <a:pt x="21760" y="49516"/>
                  </a:lnTo>
                  <a:lnTo>
                    <a:pt x="21877" y="49503"/>
                  </a:lnTo>
                  <a:lnTo>
                    <a:pt x="21981" y="49490"/>
                  </a:lnTo>
                  <a:lnTo>
                    <a:pt x="22059" y="49464"/>
                  </a:lnTo>
                  <a:lnTo>
                    <a:pt x="22125" y="49438"/>
                  </a:lnTo>
                  <a:lnTo>
                    <a:pt x="22151" y="49399"/>
                  </a:lnTo>
                  <a:lnTo>
                    <a:pt x="22164" y="49360"/>
                  </a:lnTo>
                  <a:lnTo>
                    <a:pt x="17575" y="1747"/>
                  </a:lnTo>
                  <a:lnTo>
                    <a:pt x="17549" y="1552"/>
                  </a:lnTo>
                  <a:lnTo>
                    <a:pt x="17496" y="1356"/>
                  </a:lnTo>
                  <a:lnTo>
                    <a:pt x="17431" y="1187"/>
                  </a:lnTo>
                  <a:lnTo>
                    <a:pt x="17353" y="1017"/>
                  </a:lnTo>
                  <a:lnTo>
                    <a:pt x="17249" y="848"/>
                  </a:lnTo>
                  <a:lnTo>
                    <a:pt x="17144" y="704"/>
                  </a:lnTo>
                  <a:lnTo>
                    <a:pt x="17014" y="574"/>
                  </a:lnTo>
                  <a:lnTo>
                    <a:pt x="16884" y="443"/>
                  </a:lnTo>
                  <a:lnTo>
                    <a:pt x="16727" y="339"/>
                  </a:lnTo>
                  <a:lnTo>
                    <a:pt x="16571" y="235"/>
                  </a:lnTo>
                  <a:lnTo>
                    <a:pt x="16401" y="157"/>
                  </a:lnTo>
                  <a:lnTo>
                    <a:pt x="16232" y="91"/>
                  </a:lnTo>
                  <a:lnTo>
                    <a:pt x="16049" y="39"/>
                  </a:lnTo>
                  <a:lnTo>
                    <a:pt x="15867" y="13"/>
                  </a:lnTo>
                  <a:lnTo>
                    <a:pt x="15671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9472571" y="3793407"/>
              <a:ext cx="707496" cy="161352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29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3"/>
                  </a:lnTo>
                  <a:lnTo>
                    <a:pt x="587" y="926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3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39" y="6780"/>
                  </a:lnTo>
                  <a:lnTo>
                    <a:pt x="78" y="6949"/>
                  </a:lnTo>
                  <a:lnTo>
                    <a:pt x="117" y="7119"/>
                  </a:lnTo>
                  <a:lnTo>
                    <a:pt x="169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30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1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3" y="8879"/>
                  </a:lnTo>
                  <a:lnTo>
                    <a:pt x="1304" y="8996"/>
                  </a:lnTo>
                  <a:lnTo>
                    <a:pt x="1447" y="9100"/>
                  </a:lnTo>
                  <a:lnTo>
                    <a:pt x="1578" y="9205"/>
                  </a:lnTo>
                  <a:lnTo>
                    <a:pt x="1734" y="9296"/>
                  </a:lnTo>
                  <a:lnTo>
                    <a:pt x="1877" y="9374"/>
                  </a:lnTo>
                  <a:lnTo>
                    <a:pt x="2034" y="9452"/>
                  </a:lnTo>
                  <a:lnTo>
                    <a:pt x="2190" y="9531"/>
                  </a:lnTo>
                  <a:lnTo>
                    <a:pt x="2360" y="9596"/>
                  </a:lnTo>
                  <a:lnTo>
                    <a:pt x="2516" y="9648"/>
                  </a:lnTo>
                  <a:lnTo>
                    <a:pt x="2686" y="9700"/>
                  </a:lnTo>
                  <a:lnTo>
                    <a:pt x="2868" y="9739"/>
                  </a:lnTo>
                  <a:lnTo>
                    <a:pt x="3038" y="9765"/>
                  </a:lnTo>
                  <a:lnTo>
                    <a:pt x="3220" y="9791"/>
                  </a:lnTo>
                  <a:lnTo>
                    <a:pt x="3403" y="9804"/>
                  </a:lnTo>
                  <a:lnTo>
                    <a:pt x="3585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4" y="9739"/>
                  </a:lnTo>
                  <a:lnTo>
                    <a:pt x="40364" y="9700"/>
                  </a:lnTo>
                  <a:lnTo>
                    <a:pt x="40533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5" y="9452"/>
                  </a:lnTo>
                  <a:lnTo>
                    <a:pt x="41172" y="9374"/>
                  </a:lnTo>
                  <a:lnTo>
                    <a:pt x="41328" y="9296"/>
                  </a:lnTo>
                  <a:lnTo>
                    <a:pt x="41472" y="9205"/>
                  </a:lnTo>
                  <a:lnTo>
                    <a:pt x="41615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6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32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7" y="7784"/>
                  </a:lnTo>
                  <a:lnTo>
                    <a:pt x="42762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71" y="6949"/>
                  </a:lnTo>
                  <a:lnTo>
                    <a:pt x="43010" y="6780"/>
                  </a:lnTo>
                  <a:lnTo>
                    <a:pt x="43036" y="6597"/>
                  </a:lnTo>
                  <a:lnTo>
                    <a:pt x="43049" y="6415"/>
                  </a:lnTo>
                  <a:lnTo>
                    <a:pt x="43049" y="6232"/>
                  </a:lnTo>
                  <a:lnTo>
                    <a:pt x="43049" y="2530"/>
                  </a:lnTo>
                  <a:lnTo>
                    <a:pt x="43036" y="2269"/>
                  </a:lnTo>
                  <a:lnTo>
                    <a:pt x="42997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49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6" y="743"/>
                  </a:lnTo>
                  <a:lnTo>
                    <a:pt x="42124" y="574"/>
                  </a:lnTo>
                  <a:lnTo>
                    <a:pt x="41941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6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9648040" y="3805618"/>
              <a:ext cx="532027" cy="161138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196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196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4" y="9374"/>
                  </a:lnTo>
                  <a:lnTo>
                    <a:pt x="31447" y="9231"/>
                  </a:lnTo>
                  <a:lnTo>
                    <a:pt x="31629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29" y="744"/>
                  </a:lnTo>
                  <a:lnTo>
                    <a:pt x="31447" y="574"/>
                  </a:lnTo>
                  <a:lnTo>
                    <a:pt x="31264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9652756" y="3966740"/>
              <a:ext cx="123849" cy="414177"/>
            </a:xfrm>
            <a:custGeom>
              <a:avLst/>
              <a:gdLst/>
              <a:ahLst/>
              <a:cxnLst/>
              <a:rect l="l" t="t" r="r" b="b"/>
              <a:pathLst>
                <a:path w="7536" h="25202" extrusionOk="0">
                  <a:moveTo>
                    <a:pt x="3116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7536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0051912" y="3966740"/>
              <a:ext cx="76304" cy="414177"/>
            </a:xfrm>
            <a:custGeom>
              <a:avLst/>
              <a:gdLst/>
              <a:ahLst/>
              <a:cxnLst/>
              <a:rect l="l" t="t" r="r" b="b"/>
              <a:pathLst>
                <a:path w="4643" h="25202" extrusionOk="0">
                  <a:moveTo>
                    <a:pt x="1" y="1"/>
                  </a:moveTo>
                  <a:lnTo>
                    <a:pt x="2243" y="25202"/>
                  </a:lnTo>
                  <a:lnTo>
                    <a:pt x="4642" y="25202"/>
                  </a:lnTo>
                  <a:lnTo>
                    <a:pt x="4421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9701813" y="3966740"/>
              <a:ext cx="428113" cy="33230"/>
            </a:xfrm>
            <a:custGeom>
              <a:avLst/>
              <a:gdLst/>
              <a:ahLst/>
              <a:cxnLst/>
              <a:rect l="l" t="t" r="r" b="b"/>
              <a:pathLst>
                <a:path w="26050" h="2022" extrusionOk="0">
                  <a:moveTo>
                    <a:pt x="1" y="1"/>
                  </a:moveTo>
                  <a:lnTo>
                    <a:pt x="1" y="2021"/>
                  </a:lnTo>
                  <a:lnTo>
                    <a:pt x="26050" y="2021"/>
                  </a:lnTo>
                  <a:lnTo>
                    <a:pt x="2605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9380867" y="3805618"/>
              <a:ext cx="532011" cy="161138"/>
            </a:xfrm>
            <a:custGeom>
              <a:avLst/>
              <a:gdLst/>
              <a:ahLst/>
              <a:cxnLst/>
              <a:rect l="l" t="t" r="r" b="b"/>
              <a:pathLst>
                <a:path w="32372" h="9805" extrusionOk="0">
                  <a:moveTo>
                    <a:pt x="2529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6" y="118"/>
                  </a:lnTo>
                  <a:lnTo>
                    <a:pt x="1551" y="196"/>
                  </a:lnTo>
                  <a:lnTo>
                    <a:pt x="1330" y="300"/>
                  </a:lnTo>
                  <a:lnTo>
                    <a:pt x="1121" y="431"/>
                  </a:lnTo>
                  <a:lnTo>
                    <a:pt x="926" y="574"/>
                  </a:lnTo>
                  <a:lnTo>
                    <a:pt x="743" y="744"/>
                  </a:lnTo>
                  <a:lnTo>
                    <a:pt x="587" y="913"/>
                  </a:lnTo>
                  <a:lnTo>
                    <a:pt x="430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7" y="1774"/>
                  </a:lnTo>
                  <a:lnTo>
                    <a:pt x="52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2" y="7797"/>
                  </a:lnTo>
                  <a:lnTo>
                    <a:pt x="117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0" y="8696"/>
                  </a:lnTo>
                  <a:lnTo>
                    <a:pt x="587" y="8892"/>
                  </a:lnTo>
                  <a:lnTo>
                    <a:pt x="743" y="9075"/>
                  </a:lnTo>
                  <a:lnTo>
                    <a:pt x="926" y="9231"/>
                  </a:lnTo>
                  <a:lnTo>
                    <a:pt x="1121" y="9374"/>
                  </a:lnTo>
                  <a:lnTo>
                    <a:pt x="1330" y="9505"/>
                  </a:lnTo>
                  <a:lnTo>
                    <a:pt x="1551" y="9609"/>
                  </a:lnTo>
                  <a:lnTo>
                    <a:pt x="1786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29" y="9805"/>
                  </a:lnTo>
                  <a:lnTo>
                    <a:pt x="29843" y="9805"/>
                  </a:lnTo>
                  <a:lnTo>
                    <a:pt x="30103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3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59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6" y="8266"/>
                  </a:lnTo>
                  <a:lnTo>
                    <a:pt x="32254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4" y="1774"/>
                  </a:lnTo>
                  <a:lnTo>
                    <a:pt x="32176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59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3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3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9293223" y="3116348"/>
              <a:ext cx="204640" cy="852545"/>
            </a:xfrm>
            <a:custGeom>
              <a:avLst/>
              <a:gdLst/>
              <a:ahLst/>
              <a:cxnLst/>
              <a:rect l="l" t="t" r="r" b="b"/>
              <a:pathLst>
                <a:path w="12452" h="51876" extrusionOk="0">
                  <a:moveTo>
                    <a:pt x="5972" y="0"/>
                  </a:moveTo>
                  <a:lnTo>
                    <a:pt x="1526" y="430"/>
                  </a:lnTo>
                  <a:lnTo>
                    <a:pt x="1357" y="456"/>
                  </a:lnTo>
                  <a:lnTo>
                    <a:pt x="1187" y="496"/>
                  </a:lnTo>
                  <a:lnTo>
                    <a:pt x="1031" y="561"/>
                  </a:lnTo>
                  <a:lnTo>
                    <a:pt x="887" y="626"/>
                  </a:lnTo>
                  <a:lnTo>
                    <a:pt x="744" y="717"/>
                  </a:lnTo>
                  <a:lnTo>
                    <a:pt x="614" y="809"/>
                  </a:lnTo>
                  <a:lnTo>
                    <a:pt x="496" y="913"/>
                  </a:lnTo>
                  <a:lnTo>
                    <a:pt x="379" y="1043"/>
                  </a:lnTo>
                  <a:lnTo>
                    <a:pt x="288" y="1161"/>
                  </a:lnTo>
                  <a:lnTo>
                    <a:pt x="209" y="1304"/>
                  </a:lnTo>
                  <a:lnTo>
                    <a:pt x="131" y="1447"/>
                  </a:lnTo>
                  <a:lnTo>
                    <a:pt x="79" y="1604"/>
                  </a:lnTo>
                  <a:lnTo>
                    <a:pt x="40" y="1760"/>
                  </a:lnTo>
                  <a:lnTo>
                    <a:pt x="14" y="1930"/>
                  </a:lnTo>
                  <a:lnTo>
                    <a:pt x="1" y="2099"/>
                  </a:lnTo>
                  <a:lnTo>
                    <a:pt x="14" y="2269"/>
                  </a:lnTo>
                  <a:lnTo>
                    <a:pt x="4642" y="50364"/>
                  </a:lnTo>
                  <a:lnTo>
                    <a:pt x="4668" y="50533"/>
                  </a:lnTo>
                  <a:lnTo>
                    <a:pt x="4707" y="50690"/>
                  </a:lnTo>
                  <a:lnTo>
                    <a:pt x="4759" y="50846"/>
                  </a:lnTo>
                  <a:lnTo>
                    <a:pt x="4838" y="51002"/>
                  </a:lnTo>
                  <a:lnTo>
                    <a:pt x="4916" y="51133"/>
                  </a:lnTo>
                  <a:lnTo>
                    <a:pt x="5020" y="51263"/>
                  </a:lnTo>
                  <a:lnTo>
                    <a:pt x="5124" y="51394"/>
                  </a:lnTo>
                  <a:lnTo>
                    <a:pt x="5242" y="51498"/>
                  </a:lnTo>
                  <a:lnTo>
                    <a:pt x="5372" y="51589"/>
                  </a:lnTo>
                  <a:lnTo>
                    <a:pt x="5516" y="51680"/>
                  </a:lnTo>
                  <a:lnTo>
                    <a:pt x="5659" y="51746"/>
                  </a:lnTo>
                  <a:lnTo>
                    <a:pt x="5815" y="51811"/>
                  </a:lnTo>
                  <a:lnTo>
                    <a:pt x="5972" y="51850"/>
                  </a:lnTo>
                  <a:lnTo>
                    <a:pt x="6141" y="51876"/>
                  </a:lnTo>
                  <a:lnTo>
                    <a:pt x="6480" y="51876"/>
                  </a:lnTo>
                  <a:lnTo>
                    <a:pt x="10926" y="51446"/>
                  </a:lnTo>
                  <a:lnTo>
                    <a:pt x="11096" y="51420"/>
                  </a:lnTo>
                  <a:lnTo>
                    <a:pt x="11265" y="51381"/>
                  </a:lnTo>
                  <a:lnTo>
                    <a:pt x="11421" y="51328"/>
                  </a:lnTo>
                  <a:lnTo>
                    <a:pt x="11565" y="51250"/>
                  </a:lnTo>
                  <a:lnTo>
                    <a:pt x="11708" y="51172"/>
                  </a:lnTo>
                  <a:lnTo>
                    <a:pt x="11839" y="51068"/>
                  </a:lnTo>
                  <a:lnTo>
                    <a:pt x="11956" y="50963"/>
                  </a:lnTo>
                  <a:lnTo>
                    <a:pt x="12060" y="50846"/>
                  </a:lnTo>
                  <a:lnTo>
                    <a:pt x="12165" y="50716"/>
                  </a:lnTo>
                  <a:lnTo>
                    <a:pt x="12243" y="50572"/>
                  </a:lnTo>
                  <a:lnTo>
                    <a:pt x="12321" y="50429"/>
                  </a:lnTo>
                  <a:lnTo>
                    <a:pt x="12373" y="50272"/>
                  </a:lnTo>
                  <a:lnTo>
                    <a:pt x="12412" y="50116"/>
                  </a:lnTo>
                  <a:lnTo>
                    <a:pt x="12438" y="49946"/>
                  </a:lnTo>
                  <a:lnTo>
                    <a:pt x="12451" y="49777"/>
                  </a:lnTo>
                  <a:lnTo>
                    <a:pt x="12438" y="49607"/>
                  </a:lnTo>
                  <a:lnTo>
                    <a:pt x="7810" y="1513"/>
                  </a:lnTo>
                  <a:lnTo>
                    <a:pt x="7784" y="1343"/>
                  </a:lnTo>
                  <a:lnTo>
                    <a:pt x="7745" y="1187"/>
                  </a:lnTo>
                  <a:lnTo>
                    <a:pt x="7680" y="1030"/>
                  </a:lnTo>
                  <a:lnTo>
                    <a:pt x="7615" y="874"/>
                  </a:lnTo>
                  <a:lnTo>
                    <a:pt x="7536" y="743"/>
                  </a:lnTo>
                  <a:lnTo>
                    <a:pt x="7432" y="613"/>
                  </a:lnTo>
                  <a:lnTo>
                    <a:pt x="7328" y="483"/>
                  </a:lnTo>
                  <a:lnTo>
                    <a:pt x="7197" y="378"/>
                  </a:lnTo>
                  <a:lnTo>
                    <a:pt x="7080" y="287"/>
                  </a:lnTo>
                  <a:lnTo>
                    <a:pt x="6937" y="196"/>
                  </a:lnTo>
                  <a:lnTo>
                    <a:pt x="6793" y="131"/>
                  </a:lnTo>
                  <a:lnTo>
                    <a:pt x="6637" y="65"/>
                  </a:lnTo>
                  <a:lnTo>
                    <a:pt x="6480" y="26"/>
                  </a:lnTo>
                  <a:lnTo>
                    <a:pt x="6311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9385781" y="3966740"/>
              <a:ext cx="123652" cy="414177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3104" y="1"/>
                  </a:moveTo>
                  <a:lnTo>
                    <a:pt x="1" y="25202"/>
                  </a:lnTo>
                  <a:lnTo>
                    <a:pt x="2400" y="25202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9784740" y="3966740"/>
              <a:ext cx="72656" cy="414177"/>
            </a:xfrm>
            <a:custGeom>
              <a:avLst/>
              <a:gdLst/>
              <a:ahLst/>
              <a:cxnLst/>
              <a:rect l="l" t="t" r="r" b="b"/>
              <a:pathLst>
                <a:path w="4421" h="25202" extrusionOk="0">
                  <a:moveTo>
                    <a:pt x="0" y="1"/>
                  </a:moveTo>
                  <a:lnTo>
                    <a:pt x="1995" y="25202"/>
                  </a:lnTo>
                  <a:lnTo>
                    <a:pt x="4394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9434640" y="3966740"/>
              <a:ext cx="426388" cy="33230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5" y="2021"/>
                  </a:lnTo>
                  <a:lnTo>
                    <a:pt x="259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9383858" y="3805832"/>
              <a:ext cx="101794" cy="155140"/>
            </a:xfrm>
            <a:custGeom>
              <a:avLst/>
              <a:gdLst/>
              <a:ahLst/>
              <a:cxnLst/>
              <a:rect l="l" t="t" r="r" b="b"/>
              <a:pathLst>
                <a:path w="6194" h="9440" fill="none" extrusionOk="0">
                  <a:moveTo>
                    <a:pt x="6193" y="1"/>
                  </a:moveTo>
                  <a:lnTo>
                    <a:pt x="1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1038791" y="3116561"/>
              <a:ext cx="364052" cy="813777"/>
            </a:xfrm>
            <a:custGeom>
              <a:avLst/>
              <a:gdLst/>
              <a:ahLst/>
              <a:cxnLst/>
              <a:rect l="l" t="t" r="r" b="b"/>
              <a:pathLst>
                <a:path w="22152" h="49517" extrusionOk="0">
                  <a:moveTo>
                    <a:pt x="6494" y="0"/>
                  </a:moveTo>
                  <a:lnTo>
                    <a:pt x="6298" y="13"/>
                  </a:lnTo>
                  <a:lnTo>
                    <a:pt x="6102" y="39"/>
                  </a:lnTo>
                  <a:lnTo>
                    <a:pt x="5920" y="91"/>
                  </a:lnTo>
                  <a:lnTo>
                    <a:pt x="5750" y="157"/>
                  </a:lnTo>
                  <a:lnTo>
                    <a:pt x="5581" y="235"/>
                  </a:lnTo>
                  <a:lnTo>
                    <a:pt x="5425" y="339"/>
                  </a:lnTo>
                  <a:lnTo>
                    <a:pt x="5281" y="443"/>
                  </a:lnTo>
                  <a:lnTo>
                    <a:pt x="5138" y="574"/>
                  </a:lnTo>
                  <a:lnTo>
                    <a:pt x="5020" y="704"/>
                  </a:lnTo>
                  <a:lnTo>
                    <a:pt x="4903" y="848"/>
                  </a:lnTo>
                  <a:lnTo>
                    <a:pt x="4812" y="1017"/>
                  </a:lnTo>
                  <a:lnTo>
                    <a:pt x="4720" y="1187"/>
                  </a:lnTo>
                  <a:lnTo>
                    <a:pt x="4655" y="1356"/>
                  </a:lnTo>
                  <a:lnTo>
                    <a:pt x="4616" y="1552"/>
                  </a:lnTo>
                  <a:lnTo>
                    <a:pt x="4590" y="1747"/>
                  </a:lnTo>
                  <a:lnTo>
                    <a:pt x="1" y="49360"/>
                  </a:lnTo>
                  <a:lnTo>
                    <a:pt x="1" y="49399"/>
                  </a:lnTo>
                  <a:lnTo>
                    <a:pt x="40" y="49438"/>
                  </a:lnTo>
                  <a:lnTo>
                    <a:pt x="92" y="49464"/>
                  </a:lnTo>
                  <a:lnTo>
                    <a:pt x="170" y="49490"/>
                  </a:lnTo>
                  <a:lnTo>
                    <a:pt x="275" y="49503"/>
                  </a:lnTo>
                  <a:lnTo>
                    <a:pt x="405" y="49516"/>
                  </a:lnTo>
                  <a:lnTo>
                    <a:pt x="705" y="49503"/>
                  </a:lnTo>
                  <a:lnTo>
                    <a:pt x="1096" y="49477"/>
                  </a:lnTo>
                  <a:lnTo>
                    <a:pt x="1552" y="49425"/>
                  </a:lnTo>
                  <a:lnTo>
                    <a:pt x="2061" y="49347"/>
                  </a:lnTo>
                  <a:lnTo>
                    <a:pt x="2648" y="49242"/>
                  </a:lnTo>
                  <a:lnTo>
                    <a:pt x="3273" y="49125"/>
                  </a:lnTo>
                  <a:lnTo>
                    <a:pt x="3938" y="48995"/>
                  </a:lnTo>
                  <a:lnTo>
                    <a:pt x="5398" y="48695"/>
                  </a:lnTo>
                  <a:lnTo>
                    <a:pt x="6950" y="48343"/>
                  </a:lnTo>
                  <a:lnTo>
                    <a:pt x="8553" y="47978"/>
                  </a:lnTo>
                  <a:lnTo>
                    <a:pt x="10170" y="47587"/>
                  </a:lnTo>
                  <a:lnTo>
                    <a:pt x="11735" y="47209"/>
                  </a:lnTo>
                  <a:lnTo>
                    <a:pt x="14499" y="46505"/>
                  </a:lnTo>
                  <a:lnTo>
                    <a:pt x="16454" y="45996"/>
                  </a:lnTo>
                  <a:lnTo>
                    <a:pt x="17197" y="45801"/>
                  </a:lnTo>
                  <a:lnTo>
                    <a:pt x="22151" y="13"/>
                  </a:lnTo>
                  <a:lnTo>
                    <a:pt x="6689" y="13"/>
                  </a:lnTo>
                  <a:lnTo>
                    <a:pt x="6494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0616710" y="3793407"/>
              <a:ext cx="707496" cy="161352"/>
            </a:xfrm>
            <a:custGeom>
              <a:avLst/>
              <a:gdLst/>
              <a:ahLst/>
              <a:cxnLst/>
              <a:rect l="l" t="t" r="r" b="b"/>
              <a:pathLst>
                <a:path w="43050" h="9818" extrusionOk="0">
                  <a:moveTo>
                    <a:pt x="2530" y="0"/>
                  </a:moveTo>
                  <a:lnTo>
                    <a:pt x="2269" y="13"/>
                  </a:lnTo>
                  <a:lnTo>
                    <a:pt x="2021" y="52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3"/>
                  </a:lnTo>
                  <a:lnTo>
                    <a:pt x="587" y="926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3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6232"/>
                  </a:lnTo>
                  <a:lnTo>
                    <a:pt x="13" y="6415"/>
                  </a:lnTo>
                  <a:lnTo>
                    <a:pt x="26" y="6597"/>
                  </a:lnTo>
                  <a:lnTo>
                    <a:pt x="53" y="6780"/>
                  </a:lnTo>
                  <a:lnTo>
                    <a:pt x="79" y="6949"/>
                  </a:lnTo>
                  <a:lnTo>
                    <a:pt x="118" y="7119"/>
                  </a:lnTo>
                  <a:lnTo>
                    <a:pt x="170" y="7288"/>
                  </a:lnTo>
                  <a:lnTo>
                    <a:pt x="222" y="7458"/>
                  </a:lnTo>
                  <a:lnTo>
                    <a:pt x="287" y="7627"/>
                  </a:lnTo>
                  <a:lnTo>
                    <a:pt x="352" y="7784"/>
                  </a:lnTo>
                  <a:lnTo>
                    <a:pt x="444" y="7940"/>
                  </a:lnTo>
                  <a:lnTo>
                    <a:pt x="522" y="8084"/>
                  </a:lnTo>
                  <a:lnTo>
                    <a:pt x="613" y="8227"/>
                  </a:lnTo>
                  <a:lnTo>
                    <a:pt x="717" y="8370"/>
                  </a:lnTo>
                  <a:lnTo>
                    <a:pt x="822" y="8514"/>
                  </a:lnTo>
                  <a:lnTo>
                    <a:pt x="939" y="8631"/>
                  </a:lnTo>
                  <a:lnTo>
                    <a:pt x="1056" y="8761"/>
                  </a:lnTo>
                  <a:lnTo>
                    <a:pt x="1174" y="8879"/>
                  </a:lnTo>
                  <a:lnTo>
                    <a:pt x="1304" y="8996"/>
                  </a:lnTo>
                  <a:lnTo>
                    <a:pt x="1448" y="9100"/>
                  </a:lnTo>
                  <a:lnTo>
                    <a:pt x="1591" y="9205"/>
                  </a:lnTo>
                  <a:lnTo>
                    <a:pt x="1734" y="9296"/>
                  </a:lnTo>
                  <a:lnTo>
                    <a:pt x="1878" y="9374"/>
                  </a:lnTo>
                  <a:lnTo>
                    <a:pt x="2034" y="9452"/>
                  </a:lnTo>
                  <a:lnTo>
                    <a:pt x="2191" y="9531"/>
                  </a:lnTo>
                  <a:lnTo>
                    <a:pt x="2360" y="9596"/>
                  </a:lnTo>
                  <a:lnTo>
                    <a:pt x="2530" y="9648"/>
                  </a:lnTo>
                  <a:lnTo>
                    <a:pt x="2699" y="9700"/>
                  </a:lnTo>
                  <a:lnTo>
                    <a:pt x="2869" y="9739"/>
                  </a:lnTo>
                  <a:lnTo>
                    <a:pt x="3038" y="9765"/>
                  </a:lnTo>
                  <a:lnTo>
                    <a:pt x="3221" y="9791"/>
                  </a:lnTo>
                  <a:lnTo>
                    <a:pt x="3403" y="9804"/>
                  </a:lnTo>
                  <a:lnTo>
                    <a:pt x="3586" y="9818"/>
                  </a:lnTo>
                  <a:lnTo>
                    <a:pt x="39464" y="9818"/>
                  </a:lnTo>
                  <a:lnTo>
                    <a:pt x="39647" y="9804"/>
                  </a:lnTo>
                  <a:lnTo>
                    <a:pt x="39829" y="9791"/>
                  </a:lnTo>
                  <a:lnTo>
                    <a:pt x="40012" y="9765"/>
                  </a:lnTo>
                  <a:lnTo>
                    <a:pt x="40195" y="9739"/>
                  </a:lnTo>
                  <a:lnTo>
                    <a:pt x="40364" y="9700"/>
                  </a:lnTo>
                  <a:lnTo>
                    <a:pt x="40534" y="9648"/>
                  </a:lnTo>
                  <a:lnTo>
                    <a:pt x="40703" y="9596"/>
                  </a:lnTo>
                  <a:lnTo>
                    <a:pt x="40859" y="9531"/>
                  </a:lnTo>
                  <a:lnTo>
                    <a:pt x="41016" y="9452"/>
                  </a:lnTo>
                  <a:lnTo>
                    <a:pt x="41172" y="9374"/>
                  </a:lnTo>
                  <a:lnTo>
                    <a:pt x="41329" y="9296"/>
                  </a:lnTo>
                  <a:lnTo>
                    <a:pt x="41472" y="9205"/>
                  </a:lnTo>
                  <a:lnTo>
                    <a:pt x="41616" y="9100"/>
                  </a:lnTo>
                  <a:lnTo>
                    <a:pt x="41746" y="8996"/>
                  </a:lnTo>
                  <a:lnTo>
                    <a:pt x="41876" y="8879"/>
                  </a:lnTo>
                  <a:lnTo>
                    <a:pt x="42007" y="8761"/>
                  </a:lnTo>
                  <a:lnTo>
                    <a:pt x="42124" y="8631"/>
                  </a:lnTo>
                  <a:lnTo>
                    <a:pt x="42228" y="8514"/>
                  </a:lnTo>
                  <a:lnTo>
                    <a:pt x="42346" y="8370"/>
                  </a:lnTo>
                  <a:lnTo>
                    <a:pt x="42437" y="8227"/>
                  </a:lnTo>
                  <a:lnTo>
                    <a:pt x="42528" y="8084"/>
                  </a:lnTo>
                  <a:lnTo>
                    <a:pt x="42619" y="7940"/>
                  </a:lnTo>
                  <a:lnTo>
                    <a:pt x="42698" y="7784"/>
                  </a:lnTo>
                  <a:lnTo>
                    <a:pt x="42776" y="7627"/>
                  </a:lnTo>
                  <a:lnTo>
                    <a:pt x="42828" y="7458"/>
                  </a:lnTo>
                  <a:lnTo>
                    <a:pt x="42893" y="7288"/>
                  </a:lnTo>
                  <a:lnTo>
                    <a:pt x="42932" y="7119"/>
                  </a:lnTo>
                  <a:lnTo>
                    <a:pt x="42985" y="6949"/>
                  </a:lnTo>
                  <a:lnTo>
                    <a:pt x="43011" y="6780"/>
                  </a:lnTo>
                  <a:lnTo>
                    <a:pt x="43037" y="6597"/>
                  </a:lnTo>
                  <a:lnTo>
                    <a:pt x="43050" y="6415"/>
                  </a:lnTo>
                  <a:lnTo>
                    <a:pt x="43050" y="6232"/>
                  </a:lnTo>
                  <a:lnTo>
                    <a:pt x="43050" y="2530"/>
                  </a:lnTo>
                  <a:lnTo>
                    <a:pt x="43037" y="2269"/>
                  </a:lnTo>
                  <a:lnTo>
                    <a:pt x="42998" y="2021"/>
                  </a:lnTo>
                  <a:lnTo>
                    <a:pt x="42932" y="1773"/>
                  </a:lnTo>
                  <a:lnTo>
                    <a:pt x="42854" y="1539"/>
                  </a:lnTo>
                  <a:lnTo>
                    <a:pt x="42750" y="1317"/>
                  </a:lnTo>
                  <a:lnTo>
                    <a:pt x="42619" y="1109"/>
                  </a:lnTo>
                  <a:lnTo>
                    <a:pt x="42476" y="926"/>
                  </a:lnTo>
                  <a:lnTo>
                    <a:pt x="42307" y="743"/>
                  </a:lnTo>
                  <a:lnTo>
                    <a:pt x="42137" y="574"/>
                  </a:lnTo>
                  <a:lnTo>
                    <a:pt x="41942" y="431"/>
                  </a:lnTo>
                  <a:lnTo>
                    <a:pt x="41733" y="300"/>
                  </a:lnTo>
                  <a:lnTo>
                    <a:pt x="41511" y="196"/>
                  </a:lnTo>
                  <a:lnTo>
                    <a:pt x="41277" y="118"/>
                  </a:lnTo>
                  <a:lnTo>
                    <a:pt x="41029" y="52"/>
                  </a:lnTo>
                  <a:lnTo>
                    <a:pt x="40781" y="13"/>
                  </a:lnTo>
                  <a:lnTo>
                    <a:pt x="405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0616710" y="3805618"/>
              <a:ext cx="532027" cy="161138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1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0" y="300"/>
                  </a:lnTo>
                  <a:lnTo>
                    <a:pt x="1122" y="431"/>
                  </a:lnTo>
                  <a:lnTo>
                    <a:pt x="926" y="574"/>
                  </a:lnTo>
                  <a:lnTo>
                    <a:pt x="744" y="744"/>
                  </a:lnTo>
                  <a:lnTo>
                    <a:pt x="587" y="913"/>
                  </a:lnTo>
                  <a:lnTo>
                    <a:pt x="431" y="1109"/>
                  </a:lnTo>
                  <a:lnTo>
                    <a:pt x="313" y="1317"/>
                  </a:lnTo>
                  <a:lnTo>
                    <a:pt x="209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3" y="2269"/>
                  </a:lnTo>
                  <a:lnTo>
                    <a:pt x="0" y="2530"/>
                  </a:lnTo>
                  <a:lnTo>
                    <a:pt x="0" y="7288"/>
                  </a:lnTo>
                  <a:lnTo>
                    <a:pt x="13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09" y="8266"/>
                  </a:lnTo>
                  <a:lnTo>
                    <a:pt x="313" y="8488"/>
                  </a:lnTo>
                  <a:lnTo>
                    <a:pt x="431" y="8696"/>
                  </a:lnTo>
                  <a:lnTo>
                    <a:pt x="587" y="8892"/>
                  </a:lnTo>
                  <a:lnTo>
                    <a:pt x="744" y="9075"/>
                  </a:lnTo>
                  <a:lnTo>
                    <a:pt x="926" y="9231"/>
                  </a:lnTo>
                  <a:lnTo>
                    <a:pt x="1122" y="9374"/>
                  </a:lnTo>
                  <a:lnTo>
                    <a:pt x="1330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1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1" y="9752"/>
                  </a:lnTo>
                  <a:lnTo>
                    <a:pt x="30599" y="9700"/>
                  </a:lnTo>
                  <a:lnTo>
                    <a:pt x="30834" y="9609"/>
                  </a:lnTo>
                  <a:lnTo>
                    <a:pt x="31055" y="9505"/>
                  </a:lnTo>
                  <a:lnTo>
                    <a:pt x="31264" y="9374"/>
                  </a:lnTo>
                  <a:lnTo>
                    <a:pt x="31460" y="9231"/>
                  </a:lnTo>
                  <a:lnTo>
                    <a:pt x="31629" y="9075"/>
                  </a:lnTo>
                  <a:lnTo>
                    <a:pt x="31798" y="8892"/>
                  </a:lnTo>
                  <a:lnTo>
                    <a:pt x="31942" y="8696"/>
                  </a:lnTo>
                  <a:lnTo>
                    <a:pt x="32072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0" y="7797"/>
                  </a:lnTo>
                  <a:lnTo>
                    <a:pt x="32359" y="7536"/>
                  </a:lnTo>
                  <a:lnTo>
                    <a:pt x="32372" y="7288"/>
                  </a:lnTo>
                  <a:lnTo>
                    <a:pt x="32372" y="2530"/>
                  </a:lnTo>
                  <a:lnTo>
                    <a:pt x="32359" y="2269"/>
                  </a:lnTo>
                  <a:lnTo>
                    <a:pt x="32320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2" y="1317"/>
                  </a:lnTo>
                  <a:lnTo>
                    <a:pt x="31942" y="1109"/>
                  </a:lnTo>
                  <a:lnTo>
                    <a:pt x="31798" y="913"/>
                  </a:lnTo>
                  <a:lnTo>
                    <a:pt x="31629" y="744"/>
                  </a:lnTo>
                  <a:lnTo>
                    <a:pt x="31460" y="574"/>
                  </a:lnTo>
                  <a:lnTo>
                    <a:pt x="31264" y="431"/>
                  </a:lnTo>
                  <a:lnTo>
                    <a:pt x="31055" y="300"/>
                  </a:lnTo>
                  <a:lnTo>
                    <a:pt x="30834" y="196"/>
                  </a:lnTo>
                  <a:lnTo>
                    <a:pt x="30599" y="118"/>
                  </a:lnTo>
                  <a:lnTo>
                    <a:pt x="30351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1020369" y="3966740"/>
              <a:ext cx="123652" cy="414177"/>
            </a:xfrm>
            <a:custGeom>
              <a:avLst/>
              <a:gdLst/>
              <a:ahLst/>
              <a:cxnLst/>
              <a:rect l="l" t="t" r="r" b="b"/>
              <a:pathLst>
                <a:path w="7524" h="25202" extrusionOk="0">
                  <a:moveTo>
                    <a:pt x="1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0668560" y="3966740"/>
              <a:ext cx="76288" cy="414177"/>
            </a:xfrm>
            <a:custGeom>
              <a:avLst/>
              <a:gdLst/>
              <a:ahLst/>
              <a:cxnLst/>
              <a:rect l="l" t="t" r="r" b="b"/>
              <a:pathLst>
                <a:path w="4642" h="25202" extrusionOk="0">
                  <a:moveTo>
                    <a:pt x="235" y="1"/>
                  </a:moveTo>
                  <a:lnTo>
                    <a:pt x="0" y="25202"/>
                  </a:lnTo>
                  <a:lnTo>
                    <a:pt x="2412" y="25202"/>
                  </a:lnTo>
                  <a:lnTo>
                    <a:pt x="4642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0666851" y="3966740"/>
              <a:ext cx="428097" cy="33230"/>
            </a:xfrm>
            <a:custGeom>
              <a:avLst/>
              <a:gdLst/>
              <a:ahLst/>
              <a:cxnLst/>
              <a:rect l="l" t="t" r="r" b="b"/>
              <a:pathLst>
                <a:path w="26049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6049" y="2021"/>
                  </a:lnTo>
                  <a:lnTo>
                    <a:pt x="26049" y="1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0883882" y="3805618"/>
              <a:ext cx="532027" cy="161138"/>
            </a:xfrm>
            <a:custGeom>
              <a:avLst/>
              <a:gdLst/>
              <a:ahLst/>
              <a:cxnLst/>
              <a:rect l="l" t="t" r="r" b="b"/>
              <a:pathLst>
                <a:path w="32373" h="9805" extrusionOk="0">
                  <a:moveTo>
                    <a:pt x="2530" y="0"/>
                  </a:moveTo>
                  <a:lnTo>
                    <a:pt x="2269" y="14"/>
                  </a:lnTo>
                  <a:lnTo>
                    <a:pt x="2022" y="53"/>
                  </a:lnTo>
                  <a:lnTo>
                    <a:pt x="1787" y="118"/>
                  </a:lnTo>
                  <a:lnTo>
                    <a:pt x="1552" y="196"/>
                  </a:lnTo>
                  <a:lnTo>
                    <a:pt x="1331" y="300"/>
                  </a:lnTo>
                  <a:lnTo>
                    <a:pt x="1122" y="431"/>
                  </a:lnTo>
                  <a:lnTo>
                    <a:pt x="927" y="574"/>
                  </a:lnTo>
                  <a:lnTo>
                    <a:pt x="744" y="744"/>
                  </a:lnTo>
                  <a:lnTo>
                    <a:pt x="588" y="913"/>
                  </a:lnTo>
                  <a:lnTo>
                    <a:pt x="431" y="1109"/>
                  </a:lnTo>
                  <a:lnTo>
                    <a:pt x="314" y="1317"/>
                  </a:lnTo>
                  <a:lnTo>
                    <a:pt x="210" y="1539"/>
                  </a:lnTo>
                  <a:lnTo>
                    <a:pt x="118" y="1774"/>
                  </a:lnTo>
                  <a:lnTo>
                    <a:pt x="53" y="2021"/>
                  </a:lnTo>
                  <a:lnTo>
                    <a:pt x="14" y="2269"/>
                  </a:lnTo>
                  <a:lnTo>
                    <a:pt x="1" y="2530"/>
                  </a:lnTo>
                  <a:lnTo>
                    <a:pt x="1" y="7288"/>
                  </a:lnTo>
                  <a:lnTo>
                    <a:pt x="14" y="7536"/>
                  </a:lnTo>
                  <a:lnTo>
                    <a:pt x="53" y="7797"/>
                  </a:lnTo>
                  <a:lnTo>
                    <a:pt x="118" y="8032"/>
                  </a:lnTo>
                  <a:lnTo>
                    <a:pt x="210" y="8266"/>
                  </a:lnTo>
                  <a:lnTo>
                    <a:pt x="314" y="8488"/>
                  </a:lnTo>
                  <a:lnTo>
                    <a:pt x="431" y="8696"/>
                  </a:lnTo>
                  <a:lnTo>
                    <a:pt x="588" y="8892"/>
                  </a:lnTo>
                  <a:lnTo>
                    <a:pt x="744" y="9075"/>
                  </a:lnTo>
                  <a:lnTo>
                    <a:pt x="927" y="9231"/>
                  </a:lnTo>
                  <a:lnTo>
                    <a:pt x="1122" y="9374"/>
                  </a:lnTo>
                  <a:lnTo>
                    <a:pt x="1331" y="9505"/>
                  </a:lnTo>
                  <a:lnTo>
                    <a:pt x="1552" y="9609"/>
                  </a:lnTo>
                  <a:lnTo>
                    <a:pt x="1787" y="9700"/>
                  </a:lnTo>
                  <a:lnTo>
                    <a:pt x="2022" y="9752"/>
                  </a:lnTo>
                  <a:lnTo>
                    <a:pt x="2269" y="9792"/>
                  </a:lnTo>
                  <a:lnTo>
                    <a:pt x="2530" y="9805"/>
                  </a:lnTo>
                  <a:lnTo>
                    <a:pt x="29843" y="9805"/>
                  </a:lnTo>
                  <a:lnTo>
                    <a:pt x="30104" y="9792"/>
                  </a:lnTo>
                  <a:lnTo>
                    <a:pt x="30352" y="9752"/>
                  </a:lnTo>
                  <a:lnTo>
                    <a:pt x="30600" y="9700"/>
                  </a:lnTo>
                  <a:lnTo>
                    <a:pt x="30834" y="9609"/>
                  </a:lnTo>
                  <a:lnTo>
                    <a:pt x="31056" y="9505"/>
                  </a:lnTo>
                  <a:lnTo>
                    <a:pt x="31265" y="9374"/>
                  </a:lnTo>
                  <a:lnTo>
                    <a:pt x="31460" y="9231"/>
                  </a:lnTo>
                  <a:lnTo>
                    <a:pt x="31630" y="9075"/>
                  </a:lnTo>
                  <a:lnTo>
                    <a:pt x="31799" y="8892"/>
                  </a:lnTo>
                  <a:lnTo>
                    <a:pt x="31942" y="8696"/>
                  </a:lnTo>
                  <a:lnTo>
                    <a:pt x="32073" y="8488"/>
                  </a:lnTo>
                  <a:lnTo>
                    <a:pt x="32177" y="8266"/>
                  </a:lnTo>
                  <a:lnTo>
                    <a:pt x="32255" y="8032"/>
                  </a:lnTo>
                  <a:lnTo>
                    <a:pt x="32321" y="7797"/>
                  </a:lnTo>
                  <a:lnTo>
                    <a:pt x="32360" y="7536"/>
                  </a:lnTo>
                  <a:lnTo>
                    <a:pt x="32373" y="7288"/>
                  </a:lnTo>
                  <a:lnTo>
                    <a:pt x="32373" y="2530"/>
                  </a:lnTo>
                  <a:lnTo>
                    <a:pt x="32360" y="2269"/>
                  </a:lnTo>
                  <a:lnTo>
                    <a:pt x="32321" y="2021"/>
                  </a:lnTo>
                  <a:lnTo>
                    <a:pt x="32255" y="1774"/>
                  </a:lnTo>
                  <a:lnTo>
                    <a:pt x="32177" y="1539"/>
                  </a:lnTo>
                  <a:lnTo>
                    <a:pt x="32073" y="1317"/>
                  </a:lnTo>
                  <a:lnTo>
                    <a:pt x="31942" y="1109"/>
                  </a:lnTo>
                  <a:lnTo>
                    <a:pt x="31799" y="913"/>
                  </a:lnTo>
                  <a:lnTo>
                    <a:pt x="31630" y="744"/>
                  </a:lnTo>
                  <a:lnTo>
                    <a:pt x="31460" y="574"/>
                  </a:lnTo>
                  <a:lnTo>
                    <a:pt x="31265" y="431"/>
                  </a:lnTo>
                  <a:lnTo>
                    <a:pt x="31056" y="300"/>
                  </a:lnTo>
                  <a:lnTo>
                    <a:pt x="30834" y="196"/>
                  </a:lnTo>
                  <a:lnTo>
                    <a:pt x="30600" y="118"/>
                  </a:lnTo>
                  <a:lnTo>
                    <a:pt x="30352" y="53"/>
                  </a:lnTo>
                  <a:lnTo>
                    <a:pt x="30104" y="14"/>
                  </a:lnTo>
                  <a:lnTo>
                    <a:pt x="29843" y="0"/>
                  </a:lnTo>
                  <a:close/>
                </a:path>
              </a:pathLst>
            </a:custGeom>
            <a:solidFill>
              <a:srgbClr val="806C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23"/>
            <p:cNvSpPr/>
            <p:nvPr/>
          </p:nvSpPr>
          <p:spPr>
            <a:xfrm>
              <a:off x="11298913" y="3116348"/>
              <a:ext cx="204837" cy="852545"/>
            </a:xfrm>
            <a:custGeom>
              <a:avLst/>
              <a:gdLst/>
              <a:ahLst/>
              <a:cxnLst/>
              <a:rect l="l" t="t" r="r" b="b"/>
              <a:pathLst>
                <a:path w="12464" h="51876" extrusionOk="0">
                  <a:moveTo>
                    <a:pt x="6141" y="0"/>
                  </a:moveTo>
                  <a:lnTo>
                    <a:pt x="5984" y="26"/>
                  </a:lnTo>
                  <a:lnTo>
                    <a:pt x="5828" y="65"/>
                  </a:lnTo>
                  <a:lnTo>
                    <a:pt x="5672" y="131"/>
                  </a:lnTo>
                  <a:lnTo>
                    <a:pt x="5528" y="196"/>
                  </a:lnTo>
                  <a:lnTo>
                    <a:pt x="5385" y="287"/>
                  </a:lnTo>
                  <a:lnTo>
                    <a:pt x="5254" y="378"/>
                  </a:lnTo>
                  <a:lnTo>
                    <a:pt x="5137" y="483"/>
                  </a:lnTo>
                  <a:lnTo>
                    <a:pt x="5020" y="613"/>
                  </a:lnTo>
                  <a:lnTo>
                    <a:pt x="4928" y="743"/>
                  </a:lnTo>
                  <a:lnTo>
                    <a:pt x="4837" y="874"/>
                  </a:lnTo>
                  <a:lnTo>
                    <a:pt x="4772" y="1030"/>
                  </a:lnTo>
                  <a:lnTo>
                    <a:pt x="4720" y="1187"/>
                  </a:lnTo>
                  <a:lnTo>
                    <a:pt x="4668" y="1343"/>
                  </a:lnTo>
                  <a:lnTo>
                    <a:pt x="4642" y="1513"/>
                  </a:lnTo>
                  <a:lnTo>
                    <a:pt x="13" y="49607"/>
                  </a:lnTo>
                  <a:lnTo>
                    <a:pt x="0" y="49777"/>
                  </a:lnTo>
                  <a:lnTo>
                    <a:pt x="13" y="49946"/>
                  </a:lnTo>
                  <a:lnTo>
                    <a:pt x="39" y="50116"/>
                  </a:lnTo>
                  <a:lnTo>
                    <a:pt x="79" y="50272"/>
                  </a:lnTo>
                  <a:lnTo>
                    <a:pt x="144" y="50429"/>
                  </a:lnTo>
                  <a:lnTo>
                    <a:pt x="209" y="50572"/>
                  </a:lnTo>
                  <a:lnTo>
                    <a:pt x="300" y="50716"/>
                  </a:lnTo>
                  <a:lnTo>
                    <a:pt x="391" y="50846"/>
                  </a:lnTo>
                  <a:lnTo>
                    <a:pt x="496" y="50963"/>
                  </a:lnTo>
                  <a:lnTo>
                    <a:pt x="626" y="51068"/>
                  </a:lnTo>
                  <a:lnTo>
                    <a:pt x="743" y="51172"/>
                  </a:lnTo>
                  <a:lnTo>
                    <a:pt x="887" y="51250"/>
                  </a:lnTo>
                  <a:lnTo>
                    <a:pt x="1043" y="51328"/>
                  </a:lnTo>
                  <a:lnTo>
                    <a:pt x="1200" y="51381"/>
                  </a:lnTo>
                  <a:lnTo>
                    <a:pt x="1356" y="51420"/>
                  </a:lnTo>
                  <a:lnTo>
                    <a:pt x="1526" y="51446"/>
                  </a:lnTo>
                  <a:lnTo>
                    <a:pt x="5971" y="51876"/>
                  </a:lnTo>
                  <a:lnTo>
                    <a:pt x="6323" y="51876"/>
                  </a:lnTo>
                  <a:lnTo>
                    <a:pt x="6480" y="51850"/>
                  </a:lnTo>
                  <a:lnTo>
                    <a:pt x="6636" y="51811"/>
                  </a:lnTo>
                  <a:lnTo>
                    <a:pt x="6793" y="51746"/>
                  </a:lnTo>
                  <a:lnTo>
                    <a:pt x="6936" y="51680"/>
                  </a:lnTo>
                  <a:lnTo>
                    <a:pt x="7080" y="51589"/>
                  </a:lnTo>
                  <a:lnTo>
                    <a:pt x="7210" y="51498"/>
                  </a:lnTo>
                  <a:lnTo>
                    <a:pt x="7327" y="51394"/>
                  </a:lnTo>
                  <a:lnTo>
                    <a:pt x="7445" y="51263"/>
                  </a:lnTo>
                  <a:lnTo>
                    <a:pt x="7536" y="51133"/>
                  </a:lnTo>
                  <a:lnTo>
                    <a:pt x="7627" y="51002"/>
                  </a:lnTo>
                  <a:lnTo>
                    <a:pt x="7692" y="50846"/>
                  </a:lnTo>
                  <a:lnTo>
                    <a:pt x="7744" y="50690"/>
                  </a:lnTo>
                  <a:lnTo>
                    <a:pt x="7797" y="50533"/>
                  </a:lnTo>
                  <a:lnTo>
                    <a:pt x="7810" y="50364"/>
                  </a:lnTo>
                  <a:lnTo>
                    <a:pt x="12451" y="2269"/>
                  </a:lnTo>
                  <a:lnTo>
                    <a:pt x="12464" y="2099"/>
                  </a:lnTo>
                  <a:lnTo>
                    <a:pt x="12451" y="1930"/>
                  </a:lnTo>
                  <a:lnTo>
                    <a:pt x="12425" y="1760"/>
                  </a:lnTo>
                  <a:lnTo>
                    <a:pt x="12386" y="1604"/>
                  </a:lnTo>
                  <a:lnTo>
                    <a:pt x="12321" y="1447"/>
                  </a:lnTo>
                  <a:lnTo>
                    <a:pt x="12255" y="1304"/>
                  </a:lnTo>
                  <a:lnTo>
                    <a:pt x="12164" y="1161"/>
                  </a:lnTo>
                  <a:lnTo>
                    <a:pt x="12073" y="1043"/>
                  </a:lnTo>
                  <a:lnTo>
                    <a:pt x="11969" y="913"/>
                  </a:lnTo>
                  <a:lnTo>
                    <a:pt x="11838" y="809"/>
                  </a:lnTo>
                  <a:lnTo>
                    <a:pt x="11708" y="717"/>
                  </a:lnTo>
                  <a:lnTo>
                    <a:pt x="11577" y="626"/>
                  </a:lnTo>
                  <a:lnTo>
                    <a:pt x="11421" y="561"/>
                  </a:lnTo>
                  <a:lnTo>
                    <a:pt x="11265" y="496"/>
                  </a:lnTo>
                  <a:lnTo>
                    <a:pt x="11108" y="456"/>
                  </a:lnTo>
                  <a:lnTo>
                    <a:pt x="10939" y="430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745F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23"/>
            <p:cNvSpPr/>
            <p:nvPr/>
          </p:nvSpPr>
          <p:spPr>
            <a:xfrm>
              <a:off x="11287557" y="3966740"/>
              <a:ext cx="123635" cy="414177"/>
            </a:xfrm>
            <a:custGeom>
              <a:avLst/>
              <a:gdLst/>
              <a:ahLst/>
              <a:cxnLst/>
              <a:rect l="l" t="t" r="r" b="b"/>
              <a:pathLst>
                <a:path w="7523" h="25202" extrusionOk="0">
                  <a:moveTo>
                    <a:pt x="0" y="1"/>
                  </a:moveTo>
                  <a:lnTo>
                    <a:pt x="5111" y="25202"/>
                  </a:lnTo>
                  <a:lnTo>
                    <a:pt x="7523" y="25202"/>
                  </a:lnTo>
                  <a:lnTo>
                    <a:pt x="4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0939594" y="3966740"/>
              <a:ext cx="72442" cy="414177"/>
            </a:xfrm>
            <a:custGeom>
              <a:avLst/>
              <a:gdLst/>
              <a:ahLst/>
              <a:cxnLst/>
              <a:rect l="l" t="t" r="r" b="b"/>
              <a:pathLst>
                <a:path w="4408" h="25202" extrusionOk="0">
                  <a:moveTo>
                    <a:pt x="1" y="1"/>
                  </a:moveTo>
                  <a:lnTo>
                    <a:pt x="14" y="25202"/>
                  </a:lnTo>
                  <a:lnTo>
                    <a:pt x="2426" y="25202"/>
                  </a:lnTo>
                  <a:lnTo>
                    <a:pt x="44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0935748" y="3966740"/>
              <a:ext cx="426388" cy="33230"/>
            </a:xfrm>
            <a:custGeom>
              <a:avLst/>
              <a:gdLst/>
              <a:ahLst/>
              <a:cxnLst/>
              <a:rect l="l" t="t" r="r" b="b"/>
              <a:pathLst>
                <a:path w="25945" h="2022" extrusionOk="0">
                  <a:moveTo>
                    <a:pt x="0" y="1"/>
                  </a:moveTo>
                  <a:lnTo>
                    <a:pt x="0" y="2021"/>
                  </a:lnTo>
                  <a:lnTo>
                    <a:pt x="25944" y="2021"/>
                  </a:lnTo>
                  <a:lnTo>
                    <a:pt x="259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23"/>
            <p:cNvSpPr/>
            <p:nvPr/>
          </p:nvSpPr>
          <p:spPr>
            <a:xfrm>
              <a:off x="11311338" y="3805832"/>
              <a:ext cx="101580" cy="155140"/>
            </a:xfrm>
            <a:custGeom>
              <a:avLst/>
              <a:gdLst/>
              <a:ahLst/>
              <a:cxnLst/>
              <a:rect l="l" t="t" r="r" b="b"/>
              <a:pathLst>
                <a:path w="6181" h="9440" fill="none" extrusionOk="0">
                  <a:moveTo>
                    <a:pt x="0" y="1"/>
                  </a:moveTo>
                  <a:lnTo>
                    <a:pt x="6180" y="9440"/>
                  </a:lnTo>
                </a:path>
              </a:pathLst>
            </a:custGeom>
            <a:noFill/>
            <a:ln w="21175" cap="rnd" cmpd="sng">
              <a:solidFill>
                <a:srgbClr val="6651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23"/>
            <p:cNvSpPr/>
            <p:nvPr/>
          </p:nvSpPr>
          <p:spPr>
            <a:xfrm>
              <a:off x="10370524" y="3482734"/>
              <a:ext cx="55942" cy="879760"/>
            </a:xfrm>
            <a:custGeom>
              <a:avLst/>
              <a:gdLst/>
              <a:ahLst/>
              <a:cxnLst/>
              <a:rect l="l" t="t" r="r" b="b"/>
              <a:pathLst>
                <a:path w="3404" h="53532" extrusionOk="0">
                  <a:moveTo>
                    <a:pt x="1" y="0"/>
                  </a:moveTo>
                  <a:lnTo>
                    <a:pt x="1" y="53532"/>
                  </a:lnTo>
                  <a:lnTo>
                    <a:pt x="3403" y="53532"/>
                  </a:lnTo>
                  <a:lnTo>
                    <a:pt x="34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9804445" y="3388450"/>
              <a:ext cx="1188511" cy="524961"/>
            </a:xfrm>
            <a:custGeom>
              <a:avLst/>
              <a:gdLst/>
              <a:ahLst/>
              <a:cxnLst/>
              <a:rect l="l" t="t" r="r" b="b"/>
              <a:pathLst>
                <a:path w="72319" h="31943" extrusionOk="0">
                  <a:moveTo>
                    <a:pt x="5203" y="1"/>
                  </a:moveTo>
                  <a:lnTo>
                    <a:pt x="1" y="27040"/>
                  </a:lnTo>
                  <a:lnTo>
                    <a:pt x="653" y="27249"/>
                  </a:lnTo>
                  <a:lnTo>
                    <a:pt x="1448" y="27497"/>
                  </a:lnTo>
                  <a:lnTo>
                    <a:pt x="2543" y="27809"/>
                  </a:lnTo>
                  <a:lnTo>
                    <a:pt x="3925" y="28174"/>
                  </a:lnTo>
                  <a:lnTo>
                    <a:pt x="4733" y="28383"/>
                  </a:lnTo>
                  <a:lnTo>
                    <a:pt x="5607" y="28592"/>
                  </a:lnTo>
                  <a:lnTo>
                    <a:pt x="6546" y="28813"/>
                  </a:lnTo>
                  <a:lnTo>
                    <a:pt x="7549" y="29035"/>
                  </a:lnTo>
                  <a:lnTo>
                    <a:pt x="8632" y="29270"/>
                  </a:lnTo>
                  <a:lnTo>
                    <a:pt x="9779" y="29491"/>
                  </a:lnTo>
                  <a:lnTo>
                    <a:pt x="10978" y="29726"/>
                  </a:lnTo>
                  <a:lnTo>
                    <a:pt x="12256" y="29948"/>
                  </a:lnTo>
                  <a:lnTo>
                    <a:pt x="13586" y="30182"/>
                  </a:lnTo>
                  <a:lnTo>
                    <a:pt x="14981" y="30391"/>
                  </a:lnTo>
                  <a:lnTo>
                    <a:pt x="16441" y="30599"/>
                  </a:lnTo>
                  <a:lnTo>
                    <a:pt x="17953" y="30808"/>
                  </a:lnTo>
                  <a:lnTo>
                    <a:pt x="19531" y="31004"/>
                  </a:lnTo>
                  <a:lnTo>
                    <a:pt x="21160" y="31173"/>
                  </a:lnTo>
                  <a:lnTo>
                    <a:pt x="22855" y="31343"/>
                  </a:lnTo>
                  <a:lnTo>
                    <a:pt x="24602" y="31499"/>
                  </a:lnTo>
                  <a:lnTo>
                    <a:pt x="26401" y="31629"/>
                  </a:lnTo>
                  <a:lnTo>
                    <a:pt x="28253" y="31734"/>
                  </a:lnTo>
                  <a:lnTo>
                    <a:pt x="30156" y="31825"/>
                  </a:lnTo>
                  <a:lnTo>
                    <a:pt x="32112" y="31890"/>
                  </a:lnTo>
                  <a:lnTo>
                    <a:pt x="34107" y="31929"/>
                  </a:lnTo>
                  <a:lnTo>
                    <a:pt x="36166" y="31942"/>
                  </a:lnTo>
                  <a:lnTo>
                    <a:pt x="38213" y="31929"/>
                  </a:lnTo>
                  <a:lnTo>
                    <a:pt x="40221" y="31890"/>
                  </a:lnTo>
                  <a:lnTo>
                    <a:pt x="42177" y="31825"/>
                  </a:lnTo>
                  <a:lnTo>
                    <a:pt x="44080" y="31734"/>
                  </a:lnTo>
                  <a:lnTo>
                    <a:pt x="45931" y="31629"/>
                  </a:lnTo>
                  <a:lnTo>
                    <a:pt x="47731" y="31499"/>
                  </a:lnTo>
                  <a:lnTo>
                    <a:pt x="49478" y="31343"/>
                  </a:lnTo>
                  <a:lnTo>
                    <a:pt x="51159" y="31173"/>
                  </a:lnTo>
                  <a:lnTo>
                    <a:pt x="52789" y="31004"/>
                  </a:lnTo>
                  <a:lnTo>
                    <a:pt x="54367" y="30808"/>
                  </a:lnTo>
                  <a:lnTo>
                    <a:pt x="55892" y="30599"/>
                  </a:lnTo>
                  <a:lnTo>
                    <a:pt x="57339" y="30391"/>
                  </a:lnTo>
                  <a:lnTo>
                    <a:pt x="58734" y="30182"/>
                  </a:lnTo>
                  <a:lnTo>
                    <a:pt x="60077" y="29948"/>
                  </a:lnTo>
                  <a:lnTo>
                    <a:pt x="61342" y="29726"/>
                  </a:lnTo>
                  <a:lnTo>
                    <a:pt x="62554" y="29491"/>
                  </a:lnTo>
                  <a:lnTo>
                    <a:pt x="63701" y="29270"/>
                  </a:lnTo>
                  <a:lnTo>
                    <a:pt x="64770" y="29035"/>
                  </a:lnTo>
                  <a:lnTo>
                    <a:pt x="65787" y="28813"/>
                  </a:lnTo>
                  <a:lnTo>
                    <a:pt x="66726" y="28592"/>
                  </a:lnTo>
                  <a:lnTo>
                    <a:pt x="67599" y="28383"/>
                  </a:lnTo>
                  <a:lnTo>
                    <a:pt x="68395" y="28174"/>
                  </a:lnTo>
                  <a:lnTo>
                    <a:pt x="69790" y="27809"/>
                  </a:lnTo>
                  <a:lnTo>
                    <a:pt x="70885" y="27497"/>
                  </a:lnTo>
                  <a:lnTo>
                    <a:pt x="71680" y="27249"/>
                  </a:lnTo>
                  <a:lnTo>
                    <a:pt x="72319" y="27040"/>
                  </a:lnTo>
                  <a:lnTo>
                    <a:pt x="67117" y="1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9804445" y="3388450"/>
              <a:ext cx="1188511" cy="524961"/>
            </a:xfrm>
            <a:custGeom>
              <a:avLst/>
              <a:gdLst/>
              <a:ahLst/>
              <a:cxnLst/>
              <a:rect l="l" t="t" r="r" b="b"/>
              <a:pathLst>
                <a:path w="72319" h="31943" fill="none" extrusionOk="0">
                  <a:moveTo>
                    <a:pt x="72319" y="27040"/>
                  </a:moveTo>
                  <a:lnTo>
                    <a:pt x="72319" y="27040"/>
                  </a:lnTo>
                  <a:lnTo>
                    <a:pt x="71680" y="27249"/>
                  </a:lnTo>
                  <a:lnTo>
                    <a:pt x="70885" y="27497"/>
                  </a:lnTo>
                  <a:lnTo>
                    <a:pt x="69790" y="27809"/>
                  </a:lnTo>
                  <a:lnTo>
                    <a:pt x="68395" y="28174"/>
                  </a:lnTo>
                  <a:lnTo>
                    <a:pt x="67599" y="28383"/>
                  </a:lnTo>
                  <a:lnTo>
                    <a:pt x="66726" y="28592"/>
                  </a:lnTo>
                  <a:lnTo>
                    <a:pt x="65787" y="28813"/>
                  </a:lnTo>
                  <a:lnTo>
                    <a:pt x="64770" y="29035"/>
                  </a:lnTo>
                  <a:lnTo>
                    <a:pt x="63701" y="29270"/>
                  </a:lnTo>
                  <a:lnTo>
                    <a:pt x="62554" y="29491"/>
                  </a:lnTo>
                  <a:lnTo>
                    <a:pt x="61342" y="29726"/>
                  </a:lnTo>
                  <a:lnTo>
                    <a:pt x="60077" y="29948"/>
                  </a:lnTo>
                  <a:lnTo>
                    <a:pt x="58734" y="30182"/>
                  </a:lnTo>
                  <a:lnTo>
                    <a:pt x="57339" y="30391"/>
                  </a:lnTo>
                  <a:lnTo>
                    <a:pt x="55892" y="30599"/>
                  </a:lnTo>
                  <a:lnTo>
                    <a:pt x="54367" y="30808"/>
                  </a:lnTo>
                  <a:lnTo>
                    <a:pt x="52789" y="31004"/>
                  </a:lnTo>
                  <a:lnTo>
                    <a:pt x="51159" y="31173"/>
                  </a:lnTo>
                  <a:lnTo>
                    <a:pt x="49478" y="31343"/>
                  </a:lnTo>
                  <a:lnTo>
                    <a:pt x="47731" y="31499"/>
                  </a:lnTo>
                  <a:lnTo>
                    <a:pt x="45931" y="31629"/>
                  </a:lnTo>
                  <a:lnTo>
                    <a:pt x="44080" y="31734"/>
                  </a:lnTo>
                  <a:lnTo>
                    <a:pt x="42177" y="31825"/>
                  </a:lnTo>
                  <a:lnTo>
                    <a:pt x="40221" y="31890"/>
                  </a:lnTo>
                  <a:lnTo>
                    <a:pt x="38213" y="31929"/>
                  </a:lnTo>
                  <a:lnTo>
                    <a:pt x="36166" y="31942"/>
                  </a:lnTo>
                  <a:lnTo>
                    <a:pt x="36166" y="31942"/>
                  </a:lnTo>
                  <a:lnTo>
                    <a:pt x="34107" y="31929"/>
                  </a:lnTo>
                  <a:lnTo>
                    <a:pt x="32112" y="31890"/>
                  </a:lnTo>
                  <a:lnTo>
                    <a:pt x="30156" y="31825"/>
                  </a:lnTo>
                  <a:lnTo>
                    <a:pt x="28253" y="31734"/>
                  </a:lnTo>
                  <a:lnTo>
                    <a:pt x="26401" y="31629"/>
                  </a:lnTo>
                  <a:lnTo>
                    <a:pt x="24602" y="31499"/>
                  </a:lnTo>
                  <a:lnTo>
                    <a:pt x="22855" y="31343"/>
                  </a:lnTo>
                  <a:lnTo>
                    <a:pt x="21160" y="31173"/>
                  </a:lnTo>
                  <a:lnTo>
                    <a:pt x="19531" y="31004"/>
                  </a:lnTo>
                  <a:lnTo>
                    <a:pt x="17953" y="30808"/>
                  </a:lnTo>
                  <a:lnTo>
                    <a:pt x="16441" y="30599"/>
                  </a:lnTo>
                  <a:lnTo>
                    <a:pt x="14981" y="30391"/>
                  </a:lnTo>
                  <a:lnTo>
                    <a:pt x="13586" y="30182"/>
                  </a:lnTo>
                  <a:lnTo>
                    <a:pt x="12256" y="29948"/>
                  </a:lnTo>
                  <a:lnTo>
                    <a:pt x="10978" y="29726"/>
                  </a:lnTo>
                  <a:lnTo>
                    <a:pt x="9779" y="29491"/>
                  </a:lnTo>
                  <a:lnTo>
                    <a:pt x="8632" y="29270"/>
                  </a:lnTo>
                  <a:lnTo>
                    <a:pt x="7549" y="29035"/>
                  </a:lnTo>
                  <a:lnTo>
                    <a:pt x="6546" y="28813"/>
                  </a:lnTo>
                  <a:lnTo>
                    <a:pt x="5607" y="28592"/>
                  </a:lnTo>
                  <a:lnTo>
                    <a:pt x="4733" y="28383"/>
                  </a:lnTo>
                  <a:lnTo>
                    <a:pt x="3925" y="28174"/>
                  </a:lnTo>
                  <a:lnTo>
                    <a:pt x="2543" y="27809"/>
                  </a:lnTo>
                  <a:lnTo>
                    <a:pt x="1448" y="27497"/>
                  </a:lnTo>
                  <a:lnTo>
                    <a:pt x="653" y="27249"/>
                  </a:lnTo>
                  <a:lnTo>
                    <a:pt x="1" y="27040"/>
                  </a:lnTo>
                  <a:lnTo>
                    <a:pt x="5203" y="1"/>
                  </a:lnTo>
                  <a:lnTo>
                    <a:pt x="67117" y="1"/>
                  </a:lnTo>
                  <a:lnTo>
                    <a:pt x="72319" y="27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10028773" y="3573796"/>
              <a:ext cx="91720" cy="323969"/>
            </a:xfrm>
            <a:custGeom>
              <a:avLst/>
              <a:gdLst/>
              <a:ahLst/>
              <a:cxnLst/>
              <a:rect l="l" t="t" r="r" b="b"/>
              <a:pathLst>
                <a:path w="5581" h="19713" extrusionOk="0">
                  <a:moveTo>
                    <a:pt x="5581" y="0"/>
                  </a:moveTo>
                  <a:lnTo>
                    <a:pt x="1" y="18995"/>
                  </a:lnTo>
                  <a:lnTo>
                    <a:pt x="5294" y="19713"/>
                  </a:lnTo>
                  <a:lnTo>
                    <a:pt x="558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10659554" y="3573796"/>
              <a:ext cx="91506" cy="323969"/>
            </a:xfrm>
            <a:custGeom>
              <a:avLst/>
              <a:gdLst/>
              <a:ahLst/>
              <a:cxnLst/>
              <a:rect l="l" t="t" r="r" b="b"/>
              <a:pathLst>
                <a:path w="5568" h="19713" extrusionOk="0">
                  <a:moveTo>
                    <a:pt x="1" y="0"/>
                  </a:moveTo>
                  <a:lnTo>
                    <a:pt x="275" y="19713"/>
                  </a:lnTo>
                  <a:lnTo>
                    <a:pt x="5568" y="1899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9880733" y="3388450"/>
              <a:ext cx="1035311" cy="52721"/>
            </a:xfrm>
            <a:custGeom>
              <a:avLst/>
              <a:gdLst/>
              <a:ahLst/>
              <a:cxnLst/>
              <a:rect l="l" t="t" r="r" b="b"/>
              <a:pathLst>
                <a:path w="62997" h="3208" extrusionOk="0">
                  <a:moveTo>
                    <a:pt x="548" y="1"/>
                  </a:moveTo>
                  <a:lnTo>
                    <a:pt x="0" y="3208"/>
                  </a:lnTo>
                  <a:lnTo>
                    <a:pt x="62997" y="3208"/>
                  </a:lnTo>
                  <a:lnTo>
                    <a:pt x="6246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9880733" y="3388450"/>
              <a:ext cx="1035311" cy="52721"/>
            </a:xfrm>
            <a:custGeom>
              <a:avLst/>
              <a:gdLst/>
              <a:ahLst/>
              <a:cxnLst/>
              <a:rect l="l" t="t" r="r" b="b"/>
              <a:pathLst>
                <a:path w="62997" h="3208" fill="none" extrusionOk="0">
                  <a:moveTo>
                    <a:pt x="62997" y="3208"/>
                  </a:moveTo>
                  <a:lnTo>
                    <a:pt x="0" y="3208"/>
                  </a:lnTo>
                  <a:lnTo>
                    <a:pt x="548" y="1"/>
                  </a:lnTo>
                  <a:lnTo>
                    <a:pt x="62462" y="1"/>
                  </a:lnTo>
                  <a:lnTo>
                    <a:pt x="62997" y="320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23"/>
            <p:cNvSpPr/>
            <p:nvPr/>
          </p:nvSpPr>
          <p:spPr>
            <a:xfrm>
              <a:off x="9804445" y="3388450"/>
              <a:ext cx="178279" cy="457892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203" y="1"/>
                  </a:moveTo>
                  <a:lnTo>
                    <a:pt x="1" y="27040"/>
                  </a:lnTo>
                  <a:lnTo>
                    <a:pt x="2726" y="27862"/>
                  </a:lnTo>
                  <a:lnTo>
                    <a:pt x="10848" y="2791"/>
                  </a:lnTo>
                  <a:lnTo>
                    <a:pt x="5203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23"/>
            <p:cNvSpPr/>
            <p:nvPr/>
          </p:nvSpPr>
          <p:spPr>
            <a:xfrm>
              <a:off x="10511086" y="2823242"/>
              <a:ext cx="37289" cy="55499"/>
            </a:xfrm>
            <a:custGeom>
              <a:avLst/>
              <a:gdLst/>
              <a:ahLst/>
              <a:cxnLst/>
              <a:rect l="l" t="t" r="r" b="b"/>
              <a:pathLst>
                <a:path w="2269" h="3377" extrusionOk="0">
                  <a:moveTo>
                    <a:pt x="0" y="0"/>
                  </a:moveTo>
                  <a:lnTo>
                    <a:pt x="0" y="3377"/>
                  </a:lnTo>
                  <a:lnTo>
                    <a:pt x="2269" y="3377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10814677" y="3388450"/>
              <a:ext cx="178279" cy="457892"/>
            </a:xfrm>
            <a:custGeom>
              <a:avLst/>
              <a:gdLst/>
              <a:ahLst/>
              <a:cxnLst/>
              <a:rect l="l" t="t" r="r" b="b"/>
              <a:pathLst>
                <a:path w="10848" h="27862" extrusionOk="0">
                  <a:moveTo>
                    <a:pt x="5646" y="1"/>
                  </a:moveTo>
                  <a:lnTo>
                    <a:pt x="1" y="2791"/>
                  </a:lnTo>
                  <a:lnTo>
                    <a:pt x="8123" y="27862"/>
                  </a:lnTo>
                  <a:lnTo>
                    <a:pt x="10848" y="27040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10175120" y="4320061"/>
              <a:ext cx="446750" cy="60856"/>
            </a:xfrm>
            <a:custGeom>
              <a:avLst/>
              <a:gdLst/>
              <a:ahLst/>
              <a:cxnLst/>
              <a:rect l="l" t="t" r="r" b="b"/>
              <a:pathLst>
                <a:path w="27184" h="3703" extrusionOk="0">
                  <a:moveTo>
                    <a:pt x="0" y="0"/>
                  </a:moveTo>
                  <a:lnTo>
                    <a:pt x="0" y="3703"/>
                  </a:lnTo>
                  <a:lnTo>
                    <a:pt x="27183" y="3703"/>
                  </a:lnTo>
                  <a:lnTo>
                    <a:pt x="27183" y="0"/>
                  </a:lnTo>
                  <a:close/>
                </a:path>
              </a:pathLst>
            </a:custGeom>
            <a:solidFill>
              <a:srgbClr val="7A65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10468653" y="2992285"/>
              <a:ext cx="123652" cy="396181"/>
            </a:xfrm>
            <a:custGeom>
              <a:avLst/>
              <a:gdLst/>
              <a:ahLst/>
              <a:cxnLst/>
              <a:rect l="l" t="t" r="r" b="b"/>
              <a:pathLst>
                <a:path w="7524" h="24107" extrusionOk="0">
                  <a:moveTo>
                    <a:pt x="3573" y="1"/>
                  </a:moveTo>
                  <a:lnTo>
                    <a:pt x="3377" y="14"/>
                  </a:lnTo>
                  <a:lnTo>
                    <a:pt x="3195" y="40"/>
                  </a:lnTo>
                  <a:lnTo>
                    <a:pt x="2999" y="79"/>
                  </a:lnTo>
                  <a:lnTo>
                    <a:pt x="2830" y="118"/>
                  </a:lnTo>
                  <a:lnTo>
                    <a:pt x="2647" y="170"/>
                  </a:lnTo>
                  <a:lnTo>
                    <a:pt x="2465" y="222"/>
                  </a:lnTo>
                  <a:lnTo>
                    <a:pt x="2295" y="287"/>
                  </a:lnTo>
                  <a:lnTo>
                    <a:pt x="2139" y="366"/>
                  </a:lnTo>
                  <a:lnTo>
                    <a:pt x="1969" y="457"/>
                  </a:lnTo>
                  <a:lnTo>
                    <a:pt x="1813" y="548"/>
                  </a:lnTo>
                  <a:lnTo>
                    <a:pt x="1656" y="639"/>
                  </a:lnTo>
                  <a:lnTo>
                    <a:pt x="1513" y="744"/>
                  </a:lnTo>
                  <a:lnTo>
                    <a:pt x="1370" y="861"/>
                  </a:lnTo>
                  <a:lnTo>
                    <a:pt x="1239" y="978"/>
                  </a:lnTo>
                  <a:lnTo>
                    <a:pt x="1109" y="1096"/>
                  </a:lnTo>
                  <a:lnTo>
                    <a:pt x="978" y="1226"/>
                  </a:lnTo>
                  <a:lnTo>
                    <a:pt x="861" y="1369"/>
                  </a:lnTo>
                  <a:lnTo>
                    <a:pt x="744" y="1513"/>
                  </a:lnTo>
                  <a:lnTo>
                    <a:pt x="639" y="1656"/>
                  </a:lnTo>
                  <a:lnTo>
                    <a:pt x="548" y="1813"/>
                  </a:lnTo>
                  <a:lnTo>
                    <a:pt x="457" y="1969"/>
                  </a:lnTo>
                  <a:lnTo>
                    <a:pt x="379" y="2126"/>
                  </a:lnTo>
                  <a:lnTo>
                    <a:pt x="300" y="2295"/>
                  </a:lnTo>
                  <a:lnTo>
                    <a:pt x="235" y="2465"/>
                  </a:lnTo>
                  <a:lnTo>
                    <a:pt x="170" y="2634"/>
                  </a:lnTo>
                  <a:lnTo>
                    <a:pt x="118" y="2817"/>
                  </a:lnTo>
                  <a:lnTo>
                    <a:pt x="79" y="2999"/>
                  </a:lnTo>
                  <a:lnTo>
                    <a:pt x="40" y="3182"/>
                  </a:lnTo>
                  <a:lnTo>
                    <a:pt x="27" y="3377"/>
                  </a:lnTo>
                  <a:lnTo>
                    <a:pt x="1" y="3560"/>
                  </a:lnTo>
                  <a:lnTo>
                    <a:pt x="1" y="3755"/>
                  </a:lnTo>
                  <a:lnTo>
                    <a:pt x="1" y="24107"/>
                  </a:lnTo>
                  <a:lnTo>
                    <a:pt x="7523" y="24107"/>
                  </a:lnTo>
                  <a:lnTo>
                    <a:pt x="7523" y="3755"/>
                  </a:lnTo>
                  <a:lnTo>
                    <a:pt x="7523" y="3560"/>
                  </a:lnTo>
                  <a:lnTo>
                    <a:pt x="7510" y="3377"/>
                  </a:lnTo>
                  <a:lnTo>
                    <a:pt x="7484" y="3182"/>
                  </a:lnTo>
                  <a:lnTo>
                    <a:pt x="7445" y="2999"/>
                  </a:lnTo>
                  <a:lnTo>
                    <a:pt x="7406" y="2817"/>
                  </a:lnTo>
                  <a:lnTo>
                    <a:pt x="7354" y="2634"/>
                  </a:lnTo>
                  <a:lnTo>
                    <a:pt x="7302" y="2465"/>
                  </a:lnTo>
                  <a:lnTo>
                    <a:pt x="7236" y="2295"/>
                  </a:lnTo>
                  <a:lnTo>
                    <a:pt x="7158" y="2126"/>
                  </a:lnTo>
                  <a:lnTo>
                    <a:pt x="7067" y="1969"/>
                  </a:lnTo>
                  <a:lnTo>
                    <a:pt x="6976" y="1813"/>
                  </a:lnTo>
                  <a:lnTo>
                    <a:pt x="6884" y="1656"/>
                  </a:lnTo>
                  <a:lnTo>
                    <a:pt x="6780" y="1513"/>
                  </a:lnTo>
                  <a:lnTo>
                    <a:pt x="6663" y="1369"/>
                  </a:lnTo>
                  <a:lnTo>
                    <a:pt x="6545" y="1226"/>
                  </a:lnTo>
                  <a:lnTo>
                    <a:pt x="6428" y="1096"/>
                  </a:lnTo>
                  <a:lnTo>
                    <a:pt x="6298" y="978"/>
                  </a:lnTo>
                  <a:lnTo>
                    <a:pt x="6154" y="861"/>
                  </a:lnTo>
                  <a:lnTo>
                    <a:pt x="6011" y="744"/>
                  </a:lnTo>
                  <a:lnTo>
                    <a:pt x="5867" y="639"/>
                  </a:lnTo>
                  <a:lnTo>
                    <a:pt x="5711" y="548"/>
                  </a:lnTo>
                  <a:lnTo>
                    <a:pt x="5555" y="457"/>
                  </a:lnTo>
                  <a:lnTo>
                    <a:pt x="5398" y="366"/>
                  </a:lnTo>
                  <a:lnTo>
                    <a:pt x="5229" y="287"/>
                  </a:lnTo>
                  <a:lnTo>
                    <a:pt x="5059" y="222"/>
                  </a:lnTo>
                  <a:lnTo>
                    <a:pt x="4877" y="170"/>
                  </a:lnTo>
                  <a:lnTo>
                    <a:pt x="4707" y="118"/>
                  </a:lnTo>
                  <a:lnTo>
                    <a:pt x="4525" y="79"/>
                  </a:lnTo>
                  <a:lnTo>
                    <a:pt x="4342" y="40"/>
                  </a:lnTo>
                  <a:lnTo>
                    <a:pt x="4146" y="14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10504644" y="2859019"/>
              <a:ext cx="51653" cy="141203"/>
            </a:xfrm>
            <a:custGeom>
              <a:avLst/>
              <a:gdLst/>
              <a:ahLst/>
              <a:cxnLst/>
              <a:rect l="l" t="t" r="r" b="b"/>
              <a:pathLst>
                <a:path w="3143" h="8592" extrusionOk="0">
                  <a:moveTo>
                    <a:pt x="1" y="0"/>
                  </a:moveTo>
                  <a:lnTo>
                    <a:pt x="1" y="8592"/>
                  </a:lnTo>
                  <a:lnTo>
                    <a:pt x="3143" y="8592"/>
                  </a:lnTo>
                  <a:lnTo>
                    <a:pt x="3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10478941" y="3119125"/>
              <a:ext cx="113364" cy="148928"/>
            </a:xfrm>
            <a:custGeom>
              <a:avLst/>
              <a:gdLst/>
              <a:ahLst/>
              <a:cxnLst/>
              <a:rect l="l" t="t" r="r" b="b"/>
              <a:pathLst>
                <a:path w="6898" h="9062" extrusionOk="0">
                  <a:moveTo>
                    <a:pt x="0" y="1"/>
                  </a:moveTo>
                  <a:lnTo>
                    <a:pt x="0" y="9062"/>
                  </a:lnTo>
                  <a:lnTo>
                    <a:pt x="6897" y="9062"/>
                  </a:lnTo>
                  <a:lnTo>
                    <a:pt x="6897" y="1"/>
                  </a:lnTo>
                  <a:close/>
                </a:path>
              </a:pathLst>
            </a:custGeom>
            <a:solidFill>
              <a:srgbClr val="EAD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10499073" y="2858592"/>
              <a:ext cx="61300" cy="15859"/>
            </a:xfrm>
            <a:custGeom>
              <a:avLst/>
              <a:gdLst/>
              <a:ahLst/>
              <a:cxnLst/>
              <a:rect l="l" t="t" r="r" b="b"/>
              <a:pathLst>
                <a:path w="3730" h="965" extrusionOk="0">
                  <a:moveTo>
                    <a:pt x="1" y="0"/>
                  </a:moveTo>
                  <a:lnTo>
                    <a:pt x="1" y="965"/>
                  </a:lnTo>
                  <a:lnTo>
                    <a:pt x="3730" y="965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10496296" y="3141196"/>
              <a:ext cx="94497" cy="8809"/>
            </a:xfrm>
            <a:custGeom>
              <a:avLst/>
              <a:gdLst/>
              <a:ahLst/>
              <a:cxnLst/>
              <a:rect l="l" t="t" r="r" b="b"/>
              <a:pathLst>
                <a:path w="5750" h="536" extrusionOk="0">
                  <a:moveTo>
                    <a:pt x="0" y="1"/>
                  </a:moveTo>
                  <a:lnTo>
                    <a:pt x="0" y="535"/>
                  </a:lnTo>
                  <a:lnTo>
                    <a:pt x="5750" y="535"/>
                  </a:lnTo>
                  <a:lnTo>
                    <a:pt x="57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10513864" y="3233113"/>
              <a:ext cx="59574" cy="7083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1"/>
                  </a:moveTo>
                  <a:lnTo>
                    <a:pt x="0" y="431"/>
                  </a:lnTo>
                  <a:lnTo>
                    <a:pt x="3625" y="431"/>
                  </a:lnTo>
                  <a:lnTo>
                    <a:pt x="3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10513864" y="3248331"/>
              <a:ext cx="59574" cy="7083"/>
            </a:xfrm>
            <a:custGeom>
              <a:avLst/>
              <a:gdLst/>
              <a:ahLst/>
              <a:cxnLst/>
              <a:rect l="l" t="t" r="r" b="b"/>
              <a:pathLst>
                <a:path w="3625" h="431" extrusionOk="0">
                  <a:moveTo>
                    <a:pt x="0" y="0"/>
                  </a:moveTo>
                  <a:lnTo>
                    <a:pt x="0" y="430"/>
                  </a:lnTo>
                  <a:lnTo>
                    <a:pt x="3625" y="430"/>
                  </a:lnTo>
                  <a:lnTo>
                    <a:pt x="3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10503362" y="3170548"/>
              <a:ext cx="80364" cy="43304"/>
            </a:xfrm>
            <a:custGeom>
              <a:avLst/>
              <a:gdLst/>
              <a:ahLst/>
              <a:cxnLst/>
              <a:rect l="l" t="t" r="r" b="b"/>
              <a:pathLst>
                <a:path w="4890" h="2635" extrusionOk="0">
                  <a:moveTo>
                    <a:pt x="2204" y="1"/>
                  </a:moveTo>
                  <a:lnTo>
                    <a:pt x="1956" y="27"/>
                  </a:lnTo>
                  <a:lnTo>
                    <a:pt x="1722" y="53"/>
                  </a:lnTo>
                  <a:lnTo>
                    <a:pt x="1500" y="105"/>
                  </a:lnTo>
                  <a:lnTo>
                    <a:pt x="1278" y="157"/>
                  </a:lnTo>
                  <a:lnTo>
                    <a:pt x="1083" y="222"/>
                  </a:lnTo>
                  <a:lnTo>
                    <a:pt x="900" y="301"/>
                  </a:lnTo>
                  <a:lnTo>
                    <a:pt x="718" y="379"/>
                  </a:lnTo>
                  <a:lnTo>
                    <a:pt x="561" y="483"/>
                  </a:lnTo>
                  <a:lnTo>
                    <a:pt x="418" y="574"/>
                  </a:lnTo>
                  <a:lnTo>
                    <a:pt x="301" y="692"/>
                  </a:lnTo>
                  <a:lnTo>
                    <a:pt x="196" y="796"/>
                  </a:lnTo>
                  <a:lnTo>
                    <a:pt x="118" y="926"/>
                  </a:lnTo>
                  <a:lnTo>
                    <a:pt x="53" y="1044"/>
                  </a:lnTo>
                  <a:lnTo>
                    <a:pt x="14" y="1174"/>
                  </a:lnTo>
                  <a:lnTo>
                    <a:pt x="1" y="1317"/>
                  </a:lnTo>
                  <a:lnTo>
                    <a:pt x="14" y="1448"/>
                  </a:lnTo>
                  <a:lnTo>
                    <a:pt x="53" y="1578"/>
                  </a:lnTo>
                  <a:lnTo>
                    <a:pt x="118" y="1709"/>
                  </a:lnTo>
                  <a:lnTo>
                    <a:pt x="196" y="1826"/>
                  </a:lnTo>
                  <a:lnTo>
                    <a:pt x="301" y="1943"/>
                  </a:lnTo>
                  <a:lnTo>
                    <a:pt x="418" y="2048"/>
                  </a:lnTo>
                  <a:lnTo>
                    <a:pt x="561" y="2152"/>
                  </a:lnTo>
                  <a:lnTo>
                    <a:pt x="718" y="2243"/>
                  </a:lnTo>
                  <a:lnTo>
                    <a:pt x="900" y="2321"/>
                  </a:lnTo>
                  <a:lnTo>
                    <a:pt x="1083" y="2400"/>
                  </a:lnTo>
                  <a:lnTo>
                    <a:pt x="1278" y="2465"/>
                  </a:lnTo>
                  <a:lnTo>
                    <a:pt x="1500" y="2530"/>
                  </a:lnTo>
                  <a:lnTo>
                    <a:pt x="1722" y="2569"/>
                  </a:lnTo>
                  <a:lnTo>
                    <a:pt x="1956" y="2595"/>
                  </a:lnTo>
                  <a:lnTo>
                    <a:pt x="2204" y="2621"/>
                  </a:lnTo>
                  <a:lnTo>
                    <a:pt x="2452" y="2634"/>
                  </a:lnTo>
                  <a:lnTo>
                    <a:pt x="2699" y="2621"/>
                  </a:lnTo>
                  <a:lnTo>
                    <a:pt x="2947" y="2595"/>
                  </a:lnTo>
                  <a:lnTo>
                    <a:pt x="3182" y="2569"/>
                  </a:lnTo>
                  <a:lnTo>
                    <a:pt x="3403" y="2530"/>
                  </a:lnTo>
                  <a:lnTo>
                    <a:pt x="3612" y="2465"/>
                  </a:lnTo>
                  <a:lnTo>
                    <a:pt x="3821" y="2400"/>
                  </a:lnTo>
                  <a:lnTo>
                    <a:pt x="4003" y="2321"/>
                  </a:lnTo>
                  <a:lnTo>
                    <a:pt x="4173" y="2243"/>
                  </a:lnTo>
                  <a:lnTo>
                    <a:pt x="4342" y="2152"/>
                  </a:lnTo>
                  <a:lnTo>
                    <a:pt x="4472" y="2048"/>
                  </a:lnTo>
                  <a:lnTo>
                    <a:pt x="4603" y="1943"/>
                  </a:lnTo>
                  <a:lnTo>
                    <a:pt x="4707" y="1826"/>
                  </a:lnTo>
                  <a:lnTo>
                    <a:pt x="4785" y="1709"/>
                  </a:lnTo>
                  <a:lnTo>
                    <a:pt x="4851" y="1578"/>
                  </a:lnTo>
                  <a:lnTo>
                    <a:pt x="4877" y="1448"/>
                  </a:lnTo>
                  <a:lnTo>
                    <a:pt x="4890" y="1317"/>
                  </a:lnTo>
                  <a:lnTo>
                    <a:pt x="4877" y="1174"/>
                  </a:lnTo>
                  <a:lnTo>
                    <a:pt x="4851" y="1044"/>
                  </a:lnTo>
                  <a:lnTo>
                    <a:pt x="4785" y="926"/>
                  </a:lnTo>
                  <a:lnTo>
                    <a:pt x="4707" y="796"/>
                  </a:lnTo>
                  <a:lnTo>
                    <a:pt x="4603" y="692"/>
                  </a:lnTo>
                  <a:lnTo>
                    <a:pt x="4472" y="574"/>
                  </a:lnTo>
                  <a:lnTo>
                    <a:pt x="4342" y="483"/>
                  </a:lnTo>
                  <a:lnTo>
                    <a:pt x="4173" y="379"/>
                  </a:lnTo>
                  <a:lnTo>
                    <a:pt x="4003" y="301"/>
                  </a:lnTo>
                  <a:lnTo>
                    <a:pt x="3821" y="222"/>
                  </a:lnTo>
                  <a:lnTo>
                    <a:pt x="3612" y="157"/>
                  </a:lnTo>
                  <a:lnTo>
                    <a:pt x="3403" y="105"/>
                  </a:lnTo>
                  <a:lnTo>
                    <a:pt x="3182" y="53"/>
                  </a:lnTo>
                  <a:lnTo>
                    <a:pt x="2947" y="27"/>
                  </a:lnTo>
                  <a:lnTo>
                    <a:pt x="26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10356177" y="2820689"/>
              <a:ext cx="46723" cy="562661"/>
            </a:xfrm>
            <a:custGeom>
              <a:avLst/>
              <a:gdLst/>
              <a:ahLst/>
              <a:cxnLst/>
              <a:rect l="l" t="t" r="r" b="b"/>
              <a:pathLst>
                <a:path w="2843" h="34237" fill="none" extrusionOk="0">
                  <a:moveTo>
                    <a:pt x="2842" y="0"/>
                  </a:moveTo>
                  <a:lnTo>
                    <a:pt x="0" y="34237"/>
                  </a:lnTo>
                </a:path>
              </a:pathLst>
            </a:custGeom>
            <a:solidFill>
              <a:schemeClr val="accent2"/>
            </a:solidFill>
            <a:ln w="211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23"/>
            <p:cNvSpPr/>
            <p:nvPr/>
          </p:nvSpPr>
          <p:spPr>
            <a:xfrm>
              <a:off x="10365166" y="2701957"/>
              <a:ext cx="81646" cy="124720"/>
            </a:xfrm>
            <a:custGeom>
              <a:avLst/>
              <a:gdLst/>
              <a:ahLst/>
              <a:cxnLst/>
              <a:rect l="l" t="t" r="r" b="b"/>
              <a:pathLst>
                <a:path w="4968" h="7589" extrusionOk="0">
                  <a:moveTo>
                    <a:pt x="3873" y="1"/>
                  </a:moveTo>
                  <a:lnTo>
                    <a:pt x="3521" y="223"/>
                  </a:lnTo>
                  <a:lnTo>
                    <a:pt x="3169" y="470"/>
                  </a:lnTo>
                  <a:lnTo>
                    <a:pt x="2830" y="731"/>
                  </a:lnTo>
                  <a:lnTo>
                    <a:pt x="2504" y="1005"/>
                  </a:lnTo>
                  <a:lnTo>
                    <a:pt x="2204" y="1292"/>
                  </a:lnTo>
                  <a:lnTo>
                    <a:pt x="1904" y="1591"/>
                  </a:lnTo>
                  <a:lnTo>
                    <a:pt x="1617" y="1904"/>
                  </a:lnTo>
                  <a:lnTo>
                    <a:pt x="1343" y="2243"/>
                  </a:lnTo>
                  <a:lnTo>
                    <a:pt x="1122" y="2517"/>
                  </a:lnTo>
                  <a:lnTo>
                    <a:pt x="913" y="2817"/>
                  </a:lnTo>
                  <a:lnTo>
                    <a:pt x="705" y="3130"/>
                  </a:lnTo>
                  <a:lnTo>
                    <a:pt x="509" y="3456"/>
                  </a:lnTo>
                  <a:lnTo>
                    <a:pt x="327" y="3795"/>
                  </a:lnTo>
                  <a:lnTo>
                    <a:pt x="248" y="3964"/>
                  </a:lnTo>
                  <a:lnTo>
                    <a:pt x="183" y="4134"/>
                  </a:lnTo>
                  <a:lnTo>
                    <a:pt x="131" y="4316"/>
                  </a:lnTo>
                  <a:lnTo>
                    <a:pt x="79" y="4486"/>
                  </a:lnTo>
                  <a:lnTo>
                    <a:pt x="40" y="4668"/>
                  </a:lnTo>
                  <a:lnTo>
                    <a:pt x="14" y="4851"/>
                  </a:lnTo>
                  <a:lnTo>
                    <a:pt x="1" y="5098"/>
                  </a:lnTo>
                  <a:lnTo>
                    <a:pt x="14" y="5346"/>
                  </a:lnTo>
                  <a:lnTo>
                    <a:pt x="53" y="5594"/>
                  </a:lnTo>
                  <a:lnTo>
                    <a:pt x="105" y="5829"/>
                  </a:lnTo>
                  <a:lnTo>
                    <a:pt x="183" y="6050"/>
                  </a:lnTo>
                  <a:lnTo>
                    <a:pt x="287" y="6272"/>
                  </a:lnTo>
                  <a:lnTo>
                    <a:pt x="418" y="6480"/>
                  </a:lnTo>
                  <a:lnTo>
                    <a:pt x="548" y="6676"/>
                  </a:lnTo>
                  <a:lnTo>
                    <a:pt x="718" y="6845"/>
                  </a:lnTo>
                  <a:lnTo>
                    <a:pt x="887" y="7015"/>
                  </a:lnTo>
                  <a:lnTo>
                    <a:pt x="1083" y="7158"/>
                  </a:lnTo>
                  <a:lnTo>
                    <a:pt x="1278" y="7276"/>
                  </a:lnTo>
                  <a:lnTo>
                    <a:pt x="1500" y="7393"/>
                  </a:lnTo>
                  <a:lnTo>
                    <a:pt x="1735" y="7471"/>
                  </a:lnTo>
                  <a:lnTo>
                    <a:pt x="1969" y="7536"/>
                  </a:lnTo>
                  <a:lnTo>
                    <a:pt x="2217" y="7576"/>
                  </a:lnTo>
                  <a:lnTo>
                    <a:pt x="2478" y="7589"/>
                  </a:lnTo>
                  <a:lnTo>
                    <a:pt x="2725" y="7576"/>
                  </a:lnTo>
                  <a:lnTo>
                    <a:pt x="2973" y="7550"/>
                  </a:lnTo>
                  <a:lnTo>
                    <a:pt x="3208" y="7484"/>
                  </a:lnTo>
                  <a:lnTo>
                    <a:pt x="3429" y="7406"/>
                  </a:lnTo>
                  <a:lnTo>
                    <a:pt x="3651" y="7302"/>
                  </a:lnTo>
                  <a:lnTo>
                    <a:pt x="3847" y="7184"/>
                  </a:lnTo>
                  <a:lnTo>
                    <a:pt x="4042" y="7041"/>
                  </a:lnTo>
                  <a:lnTo>
                    <a:pt x="4225" y="6885"/>
                  </a:lnTo>
                  <a:lnTo>
                    <a:pt x="4381" y="6702"/>
                  </a:lnTo>
                  <a:lnTo>
                    <a:pt x="4525" y="6520"/>
                  </a:lnTo>
                  <a:lnTo>
                    <a:pt x="4655" y="6311"/>
                  </a:lnTo>
                  <a:lnTo>
                    <a:pt x="4759" y="6089"/>
                  </a:lnTo>
                  <a:lnTo>
                    <a:pt x="4850" y="5868"/>
                  </a:lnTo>
                  <a:lnTo>
                    <a:pt x="4916" y="5620"/>
                  </a:lnTo>
                  <a:lnTo>
                    <a:pt x="4955" y="5372"/>
                  </a:lnTo>
                  <a:lnTo>
                    <a:pt x="4968" y="5229"/>
                  </a:lnTo>
                  <a:lnTo>
                    <a:pt x="4955" y="5072"/>
                  </a:lnTo>
                  <a:lnTo>
                    <a:pt x="4955" y="4929"/>
                  </a:lnTo>
                  <a:lnTo>
                    <a:pt x="4929" y="4773"/>
                  </a:lnTo>
                  <a:lnTo>
                    <a:pt x="4877" y="4473"/>
                  </a:lnTo>
                  <a:lnTo>
                    <a:pt x="4811" y="4186"/>
                  </a:lnTo>
                  <a:lnTo>
                    <a:pt x="4733" y="3834"/>
                  </a:lnTo>
                  <a:lnTo>
                    <a:pt x="4655" y="3495"/>
                  </a:lnTo>
                  <a:lnTo>
                    <a:pt x="4603" y="3143"/>
                  </a:lnTo>
                  <a:lnTo>
                    <a:pt x="4551" y="2791"/>
                  </a:lnTo>
                  <a:lnTo>
                    <a:pt x="4498" y="2387"/>
                  </a:lnTo>
                  <a:lnTo>
                    <a:pt x="4433" y="1983"/>
                  </a:lnTo>
                  <a:lnTo>
                    <a:pt x="4355" y="1578"/>
                  </a:lnTo>
                  <a:lnTo>
                    <a:pt x="4264" y="1174"/>
                  </a:lnTo>
                  <a:lnTo>
                    <a:pt x="4055" y="548"/>
                  </a:lnTo>
                  <a:lnTo>
                    <a:pt x="3925" y="170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23"/>
            <p:cNvSpPr/>
            <p:nvPr/>
          </p:nvSpPr>
          <p:spPr>
            <a:xfrm>
              <a:off x="10365807" y="2699393"/>
              <a:ext cx="81646" cy="127497"/>
            </a:xfrm>
            <a:custGeom>
              <a:avLst/>
              <a:gdLst/>
              <a:ahLst/>
              <a:cxnLst/>
              <a:rect l="l" t="t" r="r" b="b"/>
              <a:pathLst>
                <a:path w="4968" h="7758" extrusionOk="0">
                  <a:moveTo>
                    <a:pt x="1956" y="0"/>
                  </a:moveTo>
                  <a:lnTo>
                    <a:pt x="1878" y="170"/>
                  </a:lnTo>
                  <a:lnTo>
                    <a:pt x="1683" y="522"/>
                  </a:lnTo>
                  <a:lnTo>
                    <a:pt x="1383" y="1096"/>
                  </a:lnTo>
                  <a:lnTo>
                    <a:pt x="1213" y="1474"/>
                  </a:lnTo>
                  <a:lnTo>
                    <a:pt x="1070" y="1865"/>
                  </a:lnTo>
                  <a:lnTo>
                    <a:pt x="952" y="2243"/>
                  </a:lnTo>
                  <a:lnTo>
                    <a:pt x="822" y="2634"/>
                  </a:lnTo>
                  <a:lnTo>
                    <a:pt x="718" y="2986"/>
                  </a:lnTo>
                  <a:lnTo>
                    <a:pt x="600" y="3312"/>
                  </a:lnTo>
                  <a:lnTo>
                    <a:pt x="483" y="3651"/>
                  </a:lnTo>
                  <a:lnTo>
                    <a:pt x="340" y="3977"/>
                  </a:lnTo>
                  <a:lnTo>
                    <a:pt x="222" y="4251"/>
                  </a:lnTo>
                  <a:lnTo>
                    <a:pt x="118" y="4537"/>
                  </a:lnTo>
                  <a:lnTo>
                    <a:pt x="79" y="4681"/>
                  </a:lnTo>
                  <a:lnTo>
                    <a:pt x="40" y="4824"/>
                  </a:lnTo>
                  <a:lnTo>
                    <a:pt x="14" y="4981"/>
                  </a:lnTo>
                  <a:lnTo>
                    <a:pt x="1" y="5124"/>
                  </a:lnTo>
                  <a:lnTo>
                    <a:pt x="1" y="5372"/>
                  </a:lnTo>
                  <a:lnTo>
                    <a:pt x="27" y="5620"/>
                  </a:lnTo>
                  <a:lnTo>
                    <a:pt x="66" y="5867"/>
                  </a:lnTo>
                  <a:lnTo>
                    <a:pt x="144" y="6102"/>
                  </a:lnTo>
                  <a:lnTo>
                    <a:pt x="235" y="6324"/>
                  </a:lnTo>
                  <a:lnTo>
                    <a:pt x="340" y="6532"/>
                  </a:lnTo>
                  <a:lnTo>
                    <a:pt x="470" y="6728"/>
                  </a:lnTo>
                  <a:lnTo>
                    <a:pt x="626" y="6923"/>
                  </a:lnTo>
                  <a:lnTo>
                    <a:pt x="783" y="7093"/>
                  </a:lnTo>
                  <a:lnTo>
                    <a:pt x="965" y="7249"/>
                  </a:lnTo>
                  <a:lnTo>
                    <a:pt x="1161" y="7380"/>
                  </a:lnTo>
                  <a:lnTo>
                    <a:pt x="1383" y="7497"/>
                  </a:lnTo>
                  <a:lnTo>
                    <a:pt x="1604" y="7588"/>
                  </a:lnTo>
                  <a:lnTo>
                    <a:pt x="1839" y="7666"/>
                  </a:lnTo>
                  <a:lnTo>
                    <a:pt x="2074" y="7719"/>
                  </a:lnTo>
                  <a:lnTo>
                    <a:pt x="2334" y="7745"/>
                  </a:lnTo>
                  <a:lnTo>
                    <a:pt x="2582" y="7758"/>
                  </a:lnTo>
                  <a:lnTo>
                    <a:pt x="2830" y="7732"/>
                  </a:lnTo>
                  <a:lnTo>
                    <a:pt x="3078" y="7679"/>
                  </a:lnTo>
                  <a:lnTo>
                    <a:pt x="3312" y="7614"/>
                  </a:lnTo>
                  <a:lnTo>
                    <a:pt x="3534" y="7523"/>
                  </a:lnTo>
                  <a:lnTo>
                    <a:pt x="3742" y="7406"/>
                  </a:lnTo>
                  <a:lnTo>
                    <a:pt x="3938" y="7275"/>
                  </a:lnTo>
                  <a:lnTo>
                    <a:pt x="4120" y="7132"/>
                  </a:lnTo>
                  <a:lnTo>
                    <a:pt x="4303" y="6962"/>
                  </a:lnTo>
                  <a:lnTo>
                    <a:pt x="4446" y="6780"/>
                  </a:lnTo>
                  <a:lnTo>
                    <a:pt x="4590" y="6584"/>
                  </a:lnTo>
                  <a:lnTo>
                    <a:pt x="4707" y="6376"/>
                  </a:lnTo>
                  <a:lnTo>
                    <a:pt x="4798" y="6154"/>
                  </a:lnTo>
                  <a:lnTo>
                    <a:pt x="4877" y="5919"/>
                  </a:lnTo>
                  <a:lnTo>
                    <a:pt x="4929" y="5672"/>
                  </a:lnTo>
                  <a:lnTo>
                    <a:pt x="4955" y="5424"/>
                  </a:lnTo>
                  <a:lnTo>
                    <a:pt x="4968" y="5241"/>
                  </a:lnTo>
                  <a:lnTo>
                    <a:pt x="4955" y="5059"/>
                  </a:lnTo>
                  <a:lnTo>
                    <a:pt x="4942" y="4876"/>
                  </a:lnTo>
                  <a:lnTo>
                    <a:pt x="4903" y="4694"/>
                  </a:lnTo>
                  <a:lnTo>
                    <a:pt x="4864" y="4511"/>
                  </a:lnTo>
                  <a:lnTo>
                    <a:pt x="4825" y="4329"/>
                  </a:lnTo>
                  <a:lnTo>
                    <a:pt x="4707" y="3964"/>
                  </a:lnTo>
                  <a:lnTo>
                    <a:pt x="4564" y="3612"/>
                  </a:lnTo>
                  <a:lnTo>
                    <a:pt x="4407" y="3273"/>
                  </a:lnTo>
                  <a:lnTo>
                    <a:pt x="4251" y="2934"/>
                  </a:lnTo>
                  <a:lnTo>
                    <a:pt x="4081" y="2621"/>
                  </a:lnTo>
                  <a:lnTo>
                    <a:pt x="3873" y="2256"/>
                  </a:lnTo>
                  <a:lnTo>
                    <a:pt x="3638" y="1904"/>
                  </a:lnTo>
                  <a:lnTo>
                    <a:pt x="3390" y="1552"/>
                  </a:lnTo>
                  <a:lnTo>
                    <a:pt x="3130" y="1226"/>
                  </a:lnTo>
                  <a:lnTo>
                    <a:pt x="2856" y="900"/>
                  </a:lnTo>
                  <a:lnTo>
                    <a:pt x="2569" y="587"/>
                  </a:lnTo>
                  <a:lnTo>
                    <a:pt x="2269" y="287"/>
                  </a:lnTo>
                  <a:lnTo>
                    <a:pt x="1956" y="0"/>
                  </a:lnTo>
                  <a:close/>
                </a:path>
              </a:pathLst>
            </a:custGeom>
            <a:solidFill>
              <a:srgbClr val="F256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10365166" y="2723814"/>
              <a:ext cx="115287" cy="102862"/>
            </a:xfrm>
            <a:custGeom>
              <a:avLst/>
              <a:gdLst/>
              <a:ahLst/>
              <a:cxnLst/>
              <a:rect l="l" t="t" r="r" b="b"/>
              <a:pathLst>
                <a:path w="7015" h="6259" extrusionOk="0">
                  <a:moveTo>
                    <a:pt x="5137" y="1"/>
                  </a:moveTo>
                  <a:lnTo>
                    <a:pt x="4824" y="27"/>
                  </a:lnTo>
                  <a:lnTo>
                    <a:pt x="4511" y="53"/>
                  </a:lnTo>
                  <a:lnTo>
                    <a:pt x="4186" y="118"/>
                  </a:lnTo>
                  <a:lnTo>
                    <a:pt x="3873" y="183"/>
                  </a:lnTo>
                  <a:lnTo>
                    <a:pt x="3547" y="274"/>
                  </a:lnTo>
                  <a:lnTo>
                    <a:pt x="3234" y="392"/>
                  </a:lnTo>
                  <a:lnTo>
                    <a:pt x="2921" y="509"/>
                  </a:lnTo>
                  <a:lnTo>
                    <a:pt x="2621" y="653"/>
                  </a:lnTo>
                  <a:lnTo>
                    <a:pt x="2334" y="809"/>
                  </a:lnTo>
                  <a:lnTo>
                    <a:pt x="2060" y="992"/>
                  </a:lnTo>
                  <a:lnTo>
                    <a:pt x="1604" y="1304"/>
                  </a:lnTo>
                  <a:lnTo>
                    <a:pt x="1369" y="1474"/>
                  </a:lnTo>
                  <a:lnTo>
                    <a:pt x="1135" y="1656"/>
                  </a:lnTo>
                  <a:lnTo>
                    <a:pt x="913" y="1852"/>
                  </a:lnTo>
                  <a:lnTo>
                    <a:pt x="705" y="2048"/>
                  </a:lnTo>
                  <a:lnTo>
                    <a:pt x="522" y="2256"/>
                  </a:lnTo>
                  <a:lnTo>
                    <a:pt x="444" y="2373"/>
                  </a:lnTo>
                  <a:lnTo>
                    <a:pt x="366" y="2491"/>
                  </a:lnTo>
                  <a:lnTo>
                    <a:pt x="248" y="2712"/>
                  </a:lnTo>
                  <a:lnTo>
                    <a:pt x="144" y="2947"/>
                  </a:lnTo>
                  <a:lnTo>
                    <a:pt x="79" y="3182"/>
                  </a:lnTo>
                  <a:lnTo>
                    <a:pt x="27" y="3416"/>
                  </a:lnTo>
                  <a:lnTo>
                    <a:pt x="1" y="3651"/>
                  </a:lnTo>
                  <a:lnTo>
                    <a:pt x="1" y="3899"/>
                  </a:lnTo>
                  <a:lnTo>
                    <a:pt x="27" y="4134"/>
                  </a:lnTo>
                  <a:lnTo>
                    <a:pt x="79" y="4368"/>
                  </a:lnTo>
                  <a:lnTo>
                    <a:pt x="144" y="4590"/>
                  </a:lnTo>
                  <a:lnTo>
                    <a:pt x="222" y="4811"/>
                  </a:lnTo>
                  <a:lnTo>
                    <a:pt x="340" y="5033"/>
                  </a:lnTo>
                  <a:lnTo>
                    <a:pt x="470" y="5229"/>
                  </a:lnTo>
                  <a:lnTo>
                    <a:pt x="626" y="5424"/>
                  </a:lnTo>
                  <a:lnTo>
                    <a:pt x="796" y="5594"/>
                  </a:lnTo>
                  <a:lnTo>
                    <a:pt x="978" y="5750"/>
                  </a:lnTo>
                  <a:lnTo>
                    <a:pt x="1187" y="5894"/>
                  </a:lnTo>
                  <a:lnTo>
                    <a:pt x="1422" y="6024"/>
                  </a:lnTo>
                  <a:lnTo>
                    <a:pt x="1643" y="6115"/>
                  </a:lnTo>
                  <a:lnTo>
                    <a:pt x="1878" y="6193"/>
                  </a:lnTo>
                  <a:lnTo>
                    <a:pt x="2126" y="6233"/>
                  </a:lnTo>
                  <a:lnTo>
                    <a:pt x="2360" y="6259"/>
                  </a:lnTo>
                  <a:lnTo>
                    <a:pt x="2595" y="6259"/>
                  </a:lnTo>
                  <a:lnTo>
                    <a:pt x="2843" y="6233"/>
                  </a:lnTo>
                  <a:lnTo>
                    <a:pt x="3064" y="6193"/>
                  </a:lnTo>
                  <a:lnTo>
                    <a:pt x="3299" y="6128"/>
                  </a:lnTo>
                  <a:lnTo>
                    <a:pt x="3521" y="6037"/>
                  </a:lnTo>
                  <a:lnTo>
                    <a:pt x="3729" y="5920"/>
                  </a:lnTo>
                  <a:lnTo>
                    <a:pt x="3938" y="5789"/>
                  </a:lnTo>
                  <a:lnTo>
                    <a:pt x="4120" y="5646"/>
                  </a:lnTo>
                  <a:lnTo>
                    <a:pt x="4303" y="5476"/>
                  </a:lnTo>
                  <a:lnTo>
                    <a:pt x="4459" y="5281"/>
                  </a:lnTo>
                  <a:lnTo>
                    <a:pt x="4603" y="5072"/>
                  </a:lnTo>
                  <a:lnTo>
                    <a:pt x="4681" y="4929"/>
                  </a:lnTo>
                  <a:lnTo>
                    <a:pt x="4759" y="4772"/>
                  </a:lnTo>
                  <a:lnTo>
                    <a:pt x="4824" y="4616"/>
                  </a:lnTo>
                  <a:lnTo>
                    <a:pt x="4890" y="4459"/>
                  </a:lnTo>
                  <a:lnTo>
                    <a:pt x="4994" y="4134"/>
                  </a:lnTo>
                  <a:lnTo>
                    <a:pt x="5085" y="3795"/>
                  </a:lnTo>
                  <a:lnTo>
                    <a:pt x="5229" y="3104"/>
                  </a:lnTo>
                  <a:lnTo>
                    <a:pt x="5307" y="2752"/>
                  </a:lnTo>
                  <a:lnTo>
                    <a:pt x="5385" y="2413"/>
                  </a:lnTo>
                  <a:lnTo>
                    <a:pt x="5476" y="2074"/>
                  </a:lnTo>
                  <a:lnTo>
                    <a:pt x="5594" y="1761"/>
                  </a:lnTo>
                  <a:lnTo>
                    <a:pt x="5659" y="1604"/>
                  </a:lnTo>
                  <a:lnTo>
                    <a:pt x="5724" y="1461"/>
                  </a:lnTo>
                  <a:lnTo>
                    <a:pt x="5815" y="1317"/>
                  </a:lnTo>
                  <a:lnTo>
                    <a:pt x="5893" y="1174"/>
                  </a:lnTo>
                  <a:lnTo>
                    <a:pt x="5998" y="1044"/>
                  </a:lnTo>
                  <a:lnTo>
                    <a:pt x="6102" y="926"/>
                  </a:lnTo>
                  <a:lnTo>
                    <a:pt x="6219" y="809"/>
                  </a:lnTo>
                  <a:lnTo>
                    <a:pt x="6363" y="705"/>
                  </a:lnTo>
                  <a:lnTo>
                    <a:pt x="6506" y="600"/>
                  </a:lnTo>
                  <a:lnTo>
                    <a:pt x="6663" y="509"/>
                  </a:lnTo>
                  <a:lnTo>
                    <a:pt x="6832" y="431"/>
                  </a:lnTo>
                  <a:lnTo>
                    <a:pt x="7015" y="353"/>
                  </a:lnTo>
                  <a:lnTo>
                    <a:pt x="6715" y="235"/>
                  </a:lnTo>
                  <a:lnTo>
                    <a:pt x="6415" y="144"/>
                  </a:lnTo>
                  <a:lnTo>
                    <a:pt x="6102" y="79"/>
                  </a:lnTo>
                  <a:lnTo>
                    <a:pt x="5776" y="27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FF87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10343309" y="2713740"/>
              <a:ext cx="101367" cy="112936"/>
            </a:xfrm>
            <a:custGeom>
              <a:avLst/>
              <a:gdLst/>
              <a:ahLst/>
              <a:cxnLst/>
              <a:rect l="l" t="t" r="r" b="b"/>
              <a:pathLst>
                <a:path w="6168" h="6872" extrusionOk="0">
                  <a:moveTo>
                    <a:pt x="627" y="1"/>
                  </a:moveTo>
                  <a:lnTo>
                    <a:pt x="314" y="27"/>
                  </a:lnTo>
                  <a:lnTo>
                    <a:pt x="1" y="79"/>
                  </a:lnTo>
                  <a:lnTo>
                    <a:pt x="170" y="183"/>
                  </a:lnTo>
                  <a:lnTo>
                    <a:pt x="314" y="301"/>
                  </a:lnTo>
                  <a:lnTo>
                    <a:pt x="444" y="418"/>
                  </a:lnTo>
                  <a:lnTo>
                    <a:pt x="561" y="548"/>
                  </a:lnTo>
                  <a:lnTo>
                    <a:pt x="666" y="692"/>
                  </a:lnTo>
                  <a:lnTo>
                    <a:pt x="757" y="822"/>
                  </a:lnTo>
                  <a:lnTo>
                    <a:pt x="848" y="966"/>
                  </a:lnTo>
                  <a:lnTo>
                    <a:pt x="913" y="1122"/>
                  </a:lnTo>
                  <a:lnTo>
                    <a:pt x="966" y="1279"/>
                  </a:lnTo>
                  <a:lnTo>
                    <a:pt x="1018" y="1435"/>
                  </a:lnTo>
                  <a:lnTo>
                    <a:pt x="1057" y="1591"/>
                  </a:lnTo>
                  <a:lnTo>
                    <a:pt x="1083" y="1748"/>
                  </a:lnTo>
                  <a:lnTo>
                    <a:pt x="1135" y="2087"/>
                  </a:lnTo>
                  <a:lnTo>
                    <a:pt x="1148" y="2439"/>
                  </a:lnTo>
                  <a:lnTo>
                    <a:pt x="1148" y="2778"/>
                  </a:lnTo>
                  <a:lnTo>
                    <a:pt x="1148" y="3143"/>
                  </a:lnTo>
                  <a:lnTo>
                    <a:pt x="1148" y="3847"/>
                  </a:lnTo>
                  <a:lnTo>
                    <a:pt x="1161" y="4199"/>
                  </a:lnTo>
                  <a:lnTo>
                    <a:pt x="1187" y="4538"/>
                  </a:lnTo>
                  <a:lnTo>
                    <a:pt x="1213" y="4707"/>
                  </a:lnTo>
                  <a:lnTo>
                    <a:pt x="1252" y="4877"/>
                  </a:lnTo>
                  <a:lnTo>
                    <a:pt x="1291" y="5033"/>
                  </a:lnTo>
                  <a:lnTo>
                    <a:pt x="1344" y="5203"/>
                  </a:lnTo>
                  <a:lnTo>
                    <a:pt x="1435" y="5438"/>
                  </a:lnTo>
                  <a:lnTo>
                    <a:pt x="1552" y="5659"/>
                  </a:lnTo>
                  <a:lnTo>
                    <a:pt x="1683" y="5855"/>
                  </a:lnTo>
                  <a:lnTo>
                    <a:pt x="1839" y="6050"/>
                  </a:lnTo>
                  <a:lnTo>
                    <a:pt x="2009" y="6220"/>
                  </a:lnTo>
                  <a:lnTo>
                    <a:pt x="2191" y="6376"/>
                  </a:lnTo>
                  <a:lnTo>
                    <a:pt x="2387" y="6507"/>
                  </a:lnTo>
                  <a:lnTo>
                    <a:pt x="2595" y="6624"/>
                  </a:lnTo>
                  <a:lnTo>
                    <a:pt x="2817" y="6715"/>
                  </a:lnTo>
                  <a:lnTo>
                    <a:pt x="3038" y="6793"/>
                  </a:lnTo>
                  <a:lnTo>
                    <a:pt x="3273" y="6846"/>
                  </a:lnTo>
                  <a:lnTo>
                    <a:pt x="3521" y="6872"/>
                  </a:lnTo>
                  <a:lnTo>
                    <a:pt x="3756" y="6872"/>
                  </a:lnTo>
                  <a:lnTo>
                    <a:pt x="4003" y="6859"/>
                  </a:lnTo>
                  <a:lnTo>
                    <a:pt x="4251" y="6806"/>
                  </a:lnTo>
                  <a:lnTo>
                    <a:pt x="4499" y="6741"/>
                  </a:lnTo>
                  <a:lnTo>
                    <a:pt x="4733" y="6650"/>
                  </a:lnTo>
                  <a:lnTo>
                    <a:pt x="4955" y="6533"/>
                  </a:lnTo>
                  <a:lnTo>
                    <a:pt x="5151" y="6389"/>
                  </a:lnTo>
                  <a:lnTo>
                    <a:pt x="5346" y="6246"/>
                  </a:lnTo>
                  <a:lnTo>
                    <a:pt x="5516" y="6076"/>
                  </a:lnTo>
                  <a:lnTo>
                    <a:pt x="5672" y="5894"/>
                  </a:lnTo>
                  <a:lnTo>
                    <a:pt x="5802" y="5685"/>
                  </a:lnTo>
                  <a:lnTo>
                    <a:pt x="5920" y="5477"/>
                  </a:lnTo>
                  <a:lnTo>
                    <a:pt x="6011" y="5268"/>
                  </a:lnTo>
                  <a:lnTo>
                    <a:pt x="6089" y="5033"/>
                  </a:lnTo>
                  <a:lnTo>
                    <a:pt x="6141" y="4799"/>
                  </a:lnTo>
                  <a:lnTo>
                    <a:pt x="6167" y="4564"/>
                  </a:lnTo>
                  <a:lnTo>
                    <a:pt x="6167" y="4316"/>
                  </a:lnTo>
                  <a:lnTo>
                    <a:pt x="6154" y="4082"/>
                  </a:lnTo>
                  <a:lnTo>
                    <a:pt x="6102" y="3834"/>
                  </a:lnTo>
                  <a:lnTo>
                    <a:pt x="6037" y="3586"/>
                  </a:lnTo>
                  <a:lnTo>
                    <a:pt x="5985" y="3456"/>
                  </a:lnTo>
                  <a:lnTo>
                    <a:pt x="5933" y="3325"/>
                  </a:lnTo>
                  <a:lnTo>
                    <a:pt x="5789" y="3078"/>
                  </a:lnTo>
                  <a:lnTo>
                    <a:pt x="5633" y="2843"/>
                  </a:lnTo>
                  <a:lnTo>
                    <a:pt x="5463" y="2608"/>
                  </a:lnTo>
                  <a:lnTo>
                    <a:pt x="5268" y="2387"/>
                  </a:lnTo>
                  <a:lnTo>
                    <a:pt x="5085" y="2165"/>
                  </a:lnTo>
                  <a:lnTo>
                    <a:pt x="4707" y="1761"/>
                  </a:lnTo>
                  <a:lnTo>
                    <a:pt x="4473" y="1526"/>
                  </a:lnTo>
                  <a:lnTo>
                    <a:pt x="4225" y="1318"/>
                  </a:lnTo>
                  <a:lnTo>
                    <a:pt x="3964" y="1109"/>
                  </a:lnTo>
                  <a:lnTo>
                    <a:pt x="3690" y="927"/>
                  </a:lnTo>
                  <a:lnTo>
                    <a:pt x="3404" y="744"/>
                  </a:lnTo>
                  <a:lnTo>
                    <a:pt x="3104" y="588"/>
                  </a:lnTo>
                  <a:lnTo>
                    <a:pt x="2817" y="444"/>
                  </a:lnTo>
                  <a:lnTo>
                    <a:pt x="2517" y="327"/>
                  </a:lnTo>
                  <a:lnTo>
                    <a:pt x="2217" y="223"/>
                  </a:lnTo>
                  <a:lnTo>
                    <a:pt x="1904" y="131"/>
                  </a:lnTo>
                  <a:lnTo>
                    <a:pt x="1591" y="66"/>
                  </a:lnTo>
                  <a:lnTo>
                    <a:pt x="1278" y="27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23"/>
            <p:cNvSpPr/>
            <p:nvPr/>
          </p:nvSpPr>
          <p:spPr>
            <a:xfrm>
              <a:off x="10265328" y="2942144"/>
              <a:ext cx="114646" cy="182141"/>
            </a:xfrm>
            <a:custGeom>
              <a:avLst/>
              <a:gdLst/>
              <a:ahLst/>
              <a:cxnLst/>
              <a:rect l="l" t="t" r="r" b="b"/>
              <a:pathLst>
                <a:path w="6976" h="11083" extrusionOk="0">
                  <a:moveTo>
                    <a:pt x="4407" y="1"/>
                  </a:moveTo>
                  <a:lnTo>
                    <a:pt x="4302" y="14"/>
                  </a:lnTo>
                  <a:lnTo>
                    <a:pt x="4185" y="40"/>
                  </a:lnTo>
                  <a:lnTo>
                    <a:pt x="4068" y="92"/>
                  </a:lnTo>
                  <a:lnTo>
                    <a:pt x="3950" y="144"/>
                  </a:lnTo>
                  <a:lnTo>
                    <a:pt x="3833" y="222"/>
                  </a:lnTo>
                  <a:lnTo>
                    <a:pt x="2738" y="992"/>
                  </a:lnTo>
                  <a:lnTo>
                    <a:pt x="1982" y="1539"/>
                  </a:lnTo>
                  <a:lnTo>
                    <a:pt x="1617" y="1826"/>
                  </a:lnTo>
                  <a:lnTo>
                    <a:pt x="1252" y="2126"/>
                  </a:lnTo>
                  <a:lnTo>
                    <a:pt x="900" y="2426"/>
                  </a:lnTo>
                  <a:lnTo>
                    <a:pt x="574" y="2765"/>
                  </a:lnTo>
                  <a:lnTo>
                    <a:pt x="430" y="2934"/>
                  </a:lnTo>
                  <a:lnTo>
                    <a:pt x="274" y="3104"/>
                  </a:lnTo>
                  <a:lnTo>
                    <a:pt x="131" y="3286"/>
                  </a:lnTo>
                  <a:lnTo>
                    <a:pt x="0" y="3482"/>
                  </a:lnTo>
                  <a:lnTo>
                    <a:pt x="326" y="3417"/>
                  </a:lnTo>
                  <a:lnTo>
                    <a:pt x="639" y="3351"/>
                  </a:lnTo>
                  <a:lnTo>
                    <a:pt x="952" y="3273"/>
                  </a:lnTo>
                  <a:lnTo>
                    <a:pt x="1265" y="3182"/>
                  </a:lnTo>
                  <a:lnTo>
                    <a:pt x="1578" y="3078"/>
                  </a:lnTo>
                  <a:lnTo>
                    <a:pt x="1891" y="2960"/>
                  </a:lnTo>
                  <a:lnTo>
                    <a:pt x="2190" y="2843"/>
                  </a:lnTo>
                  <a:lnTo>
                    <a:pt x="2490" y="2713"/>
                  </a:lnTo>
                  <a:lnTo>
                    <a:pt x="2777" y="2569"/>
                  </a:lnTo>
                  <a:lnTo>
                    <a:pt x="3064" y="2426"/>
                  </a:lnTo>
                  <a:lnTo>
                    <a:pt x="3351" y="2269"/>
                  </a:lnTo>
                  <a:lnTo>
                    <a:pt x="3638" y="2100"/>
                  </a:lnTo>
                  <a:lnTo>
                    <a:pt x="3911" y="1917"/>
                  </a:lnTo>
                  <a:lnTo>
                    <a:pt x="4172" y="1735"/>
                  </a:lnTo>
                  <a:lnTo>
                    <a:pt x="4446" y="1539"/>
                  </a:lnTo>
                  <a:lnTo>
                    <a:pt x="4694" y="1344"/>
                  </a:lnTo>
                  <a:lnTo>
                    <a:pt x="4798" y="1826"/>
                  </a:lnTo>
                  <a:lnTo>
                    <a:pt x="4889" y="2308"/>
                  </a:lnTo>
                  <a:lnTo>
                    <a:pt x="4967" y="2791"/>
                  </a:lnTo>
                  <a:lnTo>
                    <a:pt x="5020" y="3273"/>
                  </a:lnTo>
                  <a:lnTo>
                    <a:pt x="5059" y="3769"/>
                  </a:lnTo>
                  <a:lnTo>
                    <a:pt x="5098" y="4251"/>
                  </a:lnTo>
                  <a:lnTo>
                    <a:pt x="5111" y="4746"/>
                  </a:lnTo>
                  <a:lnTo>
                    <a:pt x="5124" y="5229"/>
                  </a:lnTo>
                  <a:lnTo>
                    <a:pt x="5137" y="5737"/>
                  </a:lnTo>
                  <a:lnTo>
                    <a:pt x="5176" y="6246"/>
                  </a:lnTo>
                  <a:lnTo>
                    <a:pt x="5241" y="6741"/>
                  </a:lnTo>
                  <a:lnTo>
                    <a:pt x="5332" y="7250"/>
                  </a:lnTo>
                  <a:lnTo>
                    <a:pt x="5437" y="7745"/>
                  </a:lnTo>
                  <a:lnTo>
                    <a:pt x="5554" y="8240"/>
                  </a:lnTo>
                  <a:lnTo>
                    <a:pt x="5697" y="8736"/>
                  </a:lnTo>
                  <a:lnTo>
                    <a:pt x="5854" y="9218"/>
                  </a:lnTo>
                  <a:lnTo>
                    <a:pt x="6050" y="9701"/>
                  </a:lnTo>
                  <a:lnTo>
                    <a:pt x="6141" y="9948"/>
                  </a:lnTo>
                  <a:lnTo>
                    <a:pt x="6258" y="10183"/>
                  </a:lnTo>
                  <a:lnTo>
                    <a:pt x="6375" y="10418"/>
                  </a:lnTo>
                  <a:lnTo>
                    <a:pt x="6506" y="10639"/>
                  </a:lnTo>
                  <a:lnTo>
                    <a:pt x="6636" y="10874"/>
                  </a:lnTo>
                  <a:lnTo>
                    <a:pt x="6793" y="11083"/>
                  </a:lnTo>
                  <a:lnTo>
                    <a:pt x="6936" y="11043"/>
                  </a:lnTo>
                  <a:lnTo>
                    <a:pt x="6962" y="10014"/>
                  </a:lnTo>
                  <a:lnTo>
                    <a:pt x="6975" y="9023"/>
                  </a:lnTo>
                  <a:lnTo>
                    <a:pt x="6949" y="8032"/>
                  </a:lnTo>
                  <a:lnTo>
                    <a:pt x="6910" y="7054"/>
                  </a:lnTo>
                  <a:lnTo>
                    <a:pt x="6884" y="6298"/>
                  </a:lnTo>
                  <a:lnTo>
                    <a:pt x="6858" y="5529"/>
                  </a:lnTo>
                  <a:lnTo>
                    <a:pt x="6832" y="4746"/>
                  </a:lnTo>
                  <a:lnTo>
                    <a:pt x="6780" y="3964"/>
                  </a:lnTo>
                  <a:lnTo>
                    <a:pt x="6754" y="3573"/>
                  </a:lnTo>
                  <a:lnTo>
                    <a:pt x="6714" y="3195"/>
                  </a:lnTo>
                  <a:lnTo>
                    <a:pt x="6662" y="2804"/>
                  </a:lnTo>
                  <a:lnTo>
                    <a:pt x="6610" y="2426"/>
                  </a:lnTo>
                  <a:lnTo>
                    <a:pt x="6545" y="2048"/>
                  </a:lnTo>
                  <a:lnTo>
                    <a:pt x="6454" y="1683"/>
                  </a:lnTo>
                  <a:lnTo>
                    <a:pt x="6362" y="1318"/>
                  </a:lnTo>
                  <a:lnTo>
                    <a:pt x="6258" y="966"/>
                  </a:lnTo>
                  <a:lnTo>
                    <a:pt x="6219" y="861"/>
                  </a:lnTo>
                  <a:lnTo>
                    <a:pt x="6180" y="770"/>
                  </a:lnTo>
                  <a:lnTo>
                    <a:pt x="6128" y="679"/>
                  </a:lnTo>
                  <a:lnTo>
                    <a:pt x="6063" y="601"/>
                  </a:lnTo>
                  <a:lnTo>
                    <a:pt x="5984" y="522"/>
                  </a:lnTo>
                  <a:lnTo>
                    <a:pt x="5880" y="470"/>
                  </a:lnTo>
                  <a:lnTo>
                    <a:pt x="5789" y="431"/>
                  </a:lnTo>
                  <a:lnTo>
                    <a:pt x="5684" y="392"/>
                  </a:lnTo>
                  <a:lnTo>
                    <a:pt x="5437" y="288"/>
                  </a:lnTo>
                  <a:lnTo>
                    <a:pt x="5202" y="196"/>
                  </a:lnTo>
                  <a:lnTo>
                    <a:pt x="4967" y="105"/>
                  </a:lnTo>
                  <a:lnTo>
                    <a:pt x="4746" y="40"/>
                  </a:lnTo>
                  <a:lnTo>
                    <a:pt x="4628" y="14"/>
                  </a:lnTo>
                  <a:lnTo>
                    <a:pt x="45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23"/>
            <p:cNvSpPr/>
            <p:nvPr/>
          </p:nvSpPr>
          <p:spPr>
            <a:xfrm>
              <a:off x="10344591" y="3015211"/>
              <a:ext cx="68794" cy="373256"/>
            </a:xfrm>
            <a:custGeom>
              <a:avLst/>
              <a:gdLst/>
              <a:ahLst/>
              <a:cxnLst/>
              <a:rect l="l" t="t" r="r" b="b"/>
              <a:pathLst>
                <a:path w="4186" h="22712" extrusionOk="0">
                  <a:moveTo>
                    <a:pt x="1" y="1"/>
                  </a:moveTo>
                  <a:lnTo>
                    <a:pt x="1" y="22712"/>
                  </a:lnTo>
                  <a:lnTo>
                    <a:pt x="4186" y="2271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10388519" y="2878297"/>
              <a:ext cx="49730" cy="122583"/>
            </a:xfrm>
            <a:custGeom>
              <a:avLst/>
              <a:gdLst/>
              <a:ahLst/>
              <a:cxnLst/>
              <a:rect l="l" t="t" r="r" b="b"/>
              <a:pathLst>
                <a:path w="3026" h="7459" extrusionOk="0">
                  <a:moveTo>
                    <a:pt x="2908" y="1"/>
                  </a:moveTo>
                  <a:lnTo>
                    <a:pt x="2660" y="444"/>
                  </a:lnTo>
                  <a:lnTo>
                    <a:pt x="2439" y="900"/>
                  </a:lnTo>
                  <a:lnTo>
                    <a:pt x="2008" y="1800"/>
                  </a:lnTo>
                  <a:lnTo>
                    <a:pt x="1578" y="2699"/>
                  </a:lnTo>
                  <a:lnTo>
                    <a:pt x="1161" y="3599"/>
                  </a:lnTo>
                  <a:lnTo>
                    <a:pt x="1057" y="3821"/>
                  </a:lnTo>
                  <a:lnTo>
                    <a:pt x="939" y="4042"/>
                  </a:lnTo>
                  <a:lnTo>
                    <a:pt x="705" y="4486"/>
                  </a:lnTo>
                  <a:lnTo>
                    <a:pt x="587" y="4694"/>
                  </a:lnTo>
                  <a:lnTo>
                    <a:pt x="496" y="4916"/>
                  </a:lnTo>
                  <a:lnTo>
                    <a:pt x="405" y="5150"/>
                  </a:lnTo>
                  <a:lnTo>
                    <a:pt x="327" y="5385"/>
                  </a:lnTo>
                  <a:lnTo>
                    <a:pt x="209" y="5854"/>
                  </a:lnTo>
                  <a:lnTo>
                    <a:pt x="118" y="6337"/>
                  </a:lnTo>
                  <a:lnTo>
                    <a:pt x="79" y="6585"/>
                  </a:lnTo>
                  <a:lnTo>
                    <a:pt x="40" y="6845"/>
                  </a:lnTo>
                  <a:lnTo>
                    <a:pt x="14" y="7106"/>
                  </a:lnTo>
                  <a:lnTo>
                    <a:pt x="1" y="7380"/>
                  </a:lnTo>
                  <a:lnTo>
                    <a:pt x="105" y="7458"/>
                  </a:lnTo>
                  <a:lnTo>
                    <a:pt x="235" y="7380"/>
                  </a:lnTo>
                  <a:lnTo>
                    <a:pt x="353" y="7302"/>
                  </a:lnTo>
                  <a:lnTo>
                    <a:pt x="574" y="7132"/>
                  </a:lnTo>
                  <a:lnTo>
                    <a:pt x="770" y="6950"/>
                  </a:lnTo>
                  <a:lnTo>
                    <a:pt x="952" y="6754"/>
                  </a:lnTo>
                  <a:lnTo>
                    <a:pt x="1122" y="6545"/>
                  </a:lnTo>
                  <a:lnTo>
                    <a:pt x="1278" y="6337"/>
                  </a:lnTo>
                  <a:lnTo>
                    <a:pt x="1422" y="6115"/>
                  </a:lnTo>
                  <a:lnTo>
                    <a:pt x="1552" y="5894"/>
                  </a:lnTo>
                  <a:lnTo>
                    <a:pt x="1669" y="5672"/>
                  </a:lnTo>
                  <a:lnTo>
                    <a:pt x="1774" y="5437"/>
                  </a:lnTo>
                  <a:lnTo>
                    <a:pt x="1865" y="5203"/>
                  </a:lnTo>
                  <a:lnTo>
                    <a:pt x="1930" y="4955"/>
                  </a:lnTo>
                  <a:lnTo>
                    <a:pt x="2048" y="4459"/>
                  </a:lnTo>
                  <a:lnTo>
                    <a:pt x="2165" y="3964"/>
                  </a:lnTo>
                  <a:lnTo>
                    <a:pt x="2413" y="2999"/>
                  </a:lnTo>
                  <a:lnTo>
                    <a:pt x="2634" y="2008"/>
                  </a:lnTo>
                  <a:lnTo>
                    <a:pt x="2830" y="1031"/>
                  </a:lnTo>
                  <a:lnTo>
                    <a:pt x="3025" y="53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10024286" y="3368318"/>
              <a:ext cx="193695" cy="20148"/>
            </a:xfrm>
            <a:custGeom>
              <a:avLst/>
              <a:gdLst/>
              <a:ahLst/>
              <a:cxnLst/>
              <a:rect l="l" t="t" r="r" b="b"/>
              <a:pathLst>
                <a:path w="11786" h="1226" extrusionOk="0">
                  <a:moveTo>
                    <a:pt x="0" y="0"/>
                  </a:moveTo>
                  <a:lnTo>
                    <a:pt x="2855" y="913"/>
                  </a:lnTo>
                  <a:lnTo>
                    <a:pt x="2855" y="1226"/>
                  </a:lnTo>
                  <a:lnTo>
                    <a:pt x="8931" y="1226"/>
                  </a:lnTo>
                  <a:lnTo>
                    <a:pt x="8931" y="913"/>
                  </a:lnTo>
                  <a:lnTo>
                    <a:pt x="11786" y="0"/>
                  </a:lnTo>
                  <a:close/>
                </a:path>
              </a:pathLst>
            </a:custGeom>
            <a:solidFill>
              <a:srgbClr val="ED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10025995" y="3296533"/>
              <a:ext cx="160284" cy="71801"/>
            </a:xfrm>
            <a:custGeom>
              <a:avLst/>
              <a:gdLst/>
              <a:ahLst/>
              <a:cxnLst/>
              <a:rect l="l" t="t" r="r" b="b"/>
              <a:pathLst>
                <a:path w="9753" h="4369" extrusionOk="0">
                  <a:moveTo>
                    <a:pt x="1669" y="1187"/>
                  </a:moveTo>
                  <a:lnTo>
                    <a:pt x="1747" y="1200"/>
                  </a:lnTo>
                  <a:lnTo>
                    <a:pt x="1826" y="1213"/>
                  </a:lnTo>
                  <a:lnTo>
                    <a:pt x="1982" y="1252"/>
                  </a:lnTo>
                  <a:lnTo>
                    <a:pt x="2047" y="1487"/>
                  </a:lnTo>
                  <a:lnTo>
                    <a:pt x="2113" y="1709"/>
                  </a:lnTo>
                  <a:lnTo>
                    <a:pt x="2204" y="1930"/>
                  </a:lnTo>
                  <a:lnTo>
                    <a:pt x="2295" y="2139"/>
                  </a:lnTo>
                  <a:lnTo>
                    <a:pt x="2386" y="2334"/>
                  </a:lnTo>
                  <a:lnTo>
                    <a:pt x="2491" y="2530"/>
                  </a:lnTo>
                  <a:lnTo>
                    <a:pt x="2595" y="2699"/>
                  </a:lnTo>
                  <a:lnTo>
                    <a:pt x="2712" y="2869"/>
                  </a:lnTo>
                  <a:lnTo>
                    <a:pt x="2712" y="2869"/>
                  </a:lnTo>
                  <a:lnTo>
                    <a:pt x="2269" y="2856"/>
                  </a:lnTo>
                  <a:lnTo>
                    <a:pt x="1669" y="2856"/>
                  </a:lnTo>
                  <a:lnTo>
                    <a:pt x="1578" y="2843"/>
                  </a:lnTo>
                  <a:lnTo>
                    <a:pt x="1500" y="2830"/>
                  </a:lnTo>
                  <a:lnTo>
                    <a:pt x="1422" y="2817"/>
                  </a:lnTo>
                  <a:lnTo>
                    <a:pt x="1343" y="2791"/>
                  </a:lnTo>
                  <a:lnTo>
                    <a:pt x="1278" y="2752"/>
                  </a:lnTo>
                  <a:lnTo>
                    <a:pt x="1200" y="2712"/>
                  </a:lnTo>
                  <a:lnTo>
                    <a:pt x="1083" y="2608"/>
                  </a:lnTo>
                  <a:lnTo>
                    <a:pt x="978" y="2491"/>
                  </a:lnTo>
                  <a:lnTo>
                    <a:pt x="939" y="2413"/>
                  </a:lnTo>
                  <a:lnTo>
                    <a:pt x="900" y="2347"/>
                  </a:lnTo>
                  <a:lnTo>
                    <a:pt x="874" y="2269"/>
                  </a:lnTo>
                  <a:lnTo>
                    <a:pt x="861" y="2191"/>
                  </a:lnTo>
                  <a:lnTo>
                    <a:pt x="848" y="2113"/>
                  </a:lnTo>
                  <a:lnTo>
                    <a:pt x="835" y="2021"/>
                  </a:lnTo>
                  <a:lnTo>
                    <a:pt x="848" y="1943"/>
                  </a:lnTo>
                  <a:lnTo>
                    <a:pt x="861" y="1852"/>
                  </a:lnTo>
                  <a:lnTo>
                    <a:pt x="874" y="1774"/>
                  </a:lnTo>
                  <a:lnTo>
                    <a:pt x="900" y="1695"/>
                  </a:lnTo>
                  <a:lnTo>
                    <a:pt x="939" y="1630"/>
                  </a:lnTo>
                  <a:lnTo>
                    <a:pt x="978" y="1565"/>
                  </a:lnTo>
                  <a:lnTo>
                    <a:pt x="1083" y="1435"/>
                  </a:lnTo>
                  <a:lnTo>
                    <a:pt x="1200" y="1330"/>
                  </a:lnTo>
                  <a:lnTo>
                    <a:pt x="1278" y="1291"/>
                  </a:lnTo>
                  <a:lnTo>
                    <a:pt x="1343" y="1265"/>
                  </a:lnTo>
                  <a:lnTo>
                    <a:pt x="1422" y="1226"/>
                  </a:lnTo>
                  <a:lnTo>
                    <a:pt x="1500" y="1213"/>
                  </a:lnTo>
                  <a:lnTo>
                    <a:pt x="1578" y="1200"/>
                  </a:lnTo>
                  <a:lnTo>
                    <a:pt x="1669" y="1187"/>
                  </a:lnTo>
                  <a:close/>
                  <a:moveTo>
                    <a:pt x="1826" y="1"/>
                  </a:moveTo>
                  <a:lnTo>
                    <a:pt x="1839" y="366"/>
                  </a:lnTo>
                  <a:lnTo>
                    <a:pt x="1669" y="353"/>
                  </a:lnTo>
                  <a:lnTo>
                    <a:pt x="1500" y="366"/>
                  </a:lnTo>
                  <a:lnTo>
                    <a:pt x="1330" y="379"/>
                  </a:lnTo>
                  <a:lnTo>
                    <a:pt x="1174" y="431"/>
                  </a:lnTo>
                  <a:lnTo>
                    <a:pt x="1017" y="483"/>
                  </a:lnTo>
                  <a:lnTo>
                    <a:pt x="874" y="548"/>
                  </a:lnTo>
                  <a:lnTo>
                    <a:pt x="731" y="639"/>
                  </a:lnTo>
                  <a:lnTo>
                    <a:pt x="600" y="731"/>
                  </a:lnTo>
                  <a:lnTo>
                    <a:pt x="483" y="835"/>
                  </a:lnTo>
                  <a:lnTo>
                    <a:pt x="379" y="965"/>
                  </a:lnTo>
                  <a:lnTo>
                    <a:pt x="287" y="1083"/>
                  </a:lnTo>
                  <a:lnTo>
                    <a:pt x="196" y="1226"/>
                  </a:lnTo>
                  <a:lnTo>
                    <a:pt x="131" y="1370"/>
                  </a:lnTo>
                  <a:lnTo>
                    <a:pt x="66" y="1526"/>
                  </a:lnTo>
                  <a:lnTo>
                    <a:pt x="27" y="1682"/>
                  </a:lnTo>
                  <a:lnTo>
                    <a:pt x="0" y="1852"/>
                  </a:lnTo>
                  <a:lnTo>
                    <a:pt x="0" y="2021"/>
                  </a:lnTo>
                  <a:lnTo>
                    <a:pt x="0" y="2191"/>
                  </a:lnTo>
                  <a:lnTo>
                    <a:pt x="27" y="2360"/>
                  </a:lnTo>
                  <a:lnTo>
                    <a:pt x="66" y="2517"/>
                  </a:lnTo>
                  <a:lnTo>
                    <a:pt x="131" y="2673"/>
                  </a:lnTo>
                  <a:lnTo>
                    <a:pt x="196" y="2817"/>
                  </a:lnTo>
                  <a:lnTo>
                    <a:pt x="287" y="2960"/>
                  </a:lnTo>
                  <a:lnTo>
                    <a:pt x="379" y="3090"/>
                  </a:lnTo>
                  <a:lnTo>
                    <a:pt x="483" y="3208"/>
                  </a:lnTo>
                  <a:lnTo>
                    <a:pt x="600" y="3312"/>
                  </a:lnTo>
                  <a:lnTo>
                    <a:pt x="731" y="3403"/>
                  </a:lnTo>
                  <a:lnTo>
                    <a:pt x="874" y="3495"/>
                  </a:lnTo>
                  <a:lnTo>
                    <a:pt x="1017" y="3560"/>
                  </a:lnTo>
                  <a:lnTo>
                    <a:pt x="1174" y="3625"/>
                  </a:lnTo>
                  <a:lnTo>
                    <a:pt x="1330" y="3664"/>
                  </a:lnTo>
                  <a:lnTo>
                    <a:pt x="1500" y="3690"/>
                  </a:lnTo>
                  <a:lnTo>
                    <a:pt x="2256" y="3690"/>
                  </a:lnTo>
                  <a:lnTo>
                    <a:pt x="2673" y="3716"/>
                  </a:lnTo>
                  <a:lnTo>
                    <a:pt x="2869" y="3729"/>
                  </a:lnTo>
                  <a:lnTo>
                    <a:pt x="3064" y="3768"/>
                  </a:lnTo>
                  <a:lnTo>
                    <a:pt x="3260" y="3808"/>
                  </a:lnTo>
                  <a:lnTo>
                    <a:pt x="3468" y="3873"/>
                  </a:lnTo>
                  <a:lnTo>
                    <a:pt x="3494" y="3795"/>
                  </a:lnTo>
                  <a:lnTo>
                    <a:pt x="3768" y="4055"/>
                  </a:lnTo>
                  <a:lnTo>
                    <a:pt x="4003" y="4225"/>
                  </a:lnTo>
                  <a:lnTo>
                    <a:pt x="4159" y="4342"/>
                  </a:lnTo>
                  <a:lnTo>
                    <a:pt x="4212" y="4368"/>
                  </a:lnTo>
                  <a:lnTo>
                    <a:pt x="7380" y="4368"/>
                  </a:lnTo>
                  <a:lnTo>
                    <a:pt x="7471" y="4303"/>
                  </a:lnTo>
                  <a:lnTo>
                    <a:pt x="7745" y="4094"/>
                  </a:lnTo>
                  <a:lnTo>
                    <a:pt x="7927" y="3938"/>
                  </a:lnTo>
                  <a:lnTo>
                    <a:pt x="8123" y="3755"/>
                  </a:lnTo>
                  <a:lnTo>
                    <a:pt x="8344" y="3534"/>
                  </a:lnTo>
                  <a:lnTo>
                    <a:pt x="8566" y="3273"/>
                  </a:lnTo>
                  <a:lnTo>
                    <a:pt x="8788" y="2986"/>
                  </a:lnTo>
                  <a:lnTo>
                    <a:pt x="9009" y="2660"/>
                  </a:lnTo>
                  <a:lnTo>
                    <a:pt x="9114" y="2478"/>
                  </a:lnTo>
                  <a:lnTo>
                    <a:pt x="9205" y="2295"/>
                  </a:lnTo>
                  <a:lnTo>
                    <a:pt x="9296" y="2100"/>
                  </a:lnTo>
                  <a:lnTo>
                    <a:pt x="9387" y="1904"/>
                  </a:lnTo>
                  <a:lnTo>
                    <a:pt x="9466" y="1695"/>
                  </a:lnTo>
                  <a:lnTo>
                    <a:pt x="9544" y="1474"/>
                  </a:lnTo>
                  <a:lnTo>
                    <a:pt x="9596" y="1252"/>
                  </a:lnTo>
                  <a:lnTo>
                    <a:pt x="9661" y="1018"/>
                  </a:lnTo>
                  <a:lnTo>
                    <a:pt x="9700" y="783"/>
                  </a:lnTo>
                  <a:lnTo>
                    <a:pt x="9726" y="535"/>
                  </a:lnTo>
                  <a:lnTo>
                    <a:pt x="9752" y="274"/>
                  </a:lnTo>
                  <a:lnTo>
                    <a:pt x="9752" y="1"/>
                  </a:lnTo>
                  <a:close/>
                </a:path>
              </a:pathLst>
            </a:custGeom>
            <a:solidFill>
              <a:srgbClr val="C8D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10081280" y="3137548"/>
              <a:ext cx="42006" cy="144227"/>
            </a:xfrm>
            <a:custGeom>
              <a:avLst/>
              <a:gdLst/>
              <a:ahLst/>
              <a:cxnLst/>
              <a:rect l="l" t="t" r="r" b="b"/>
              <a:pathLst>
                <a:path w="2556" h="8776" extrusionOk="0">
                  <a:moveTo>
                    <a:pt x="1512" y="1"/>
                  </a:moveTo>
                  <a:lnTo>
                    <a:pt x="1669" y="288"/>
                  </a:lnTo>
                  <a:lnTo>
                    <a:pt x="1799" y="575"/>
                  </a:lnTo>
                  <a:lnTo>
                    <a:pt x="1864" y="718"/>
                  </a:lnTo>
                  <a:lnTo>
                    <a:pt x="1917" y="861"/>
                  </a:lnTo>
                  <a:lnTo>
                    <a:pt x="1956" y="1018"/>
                  </a:lnTo>
                  <a:lnTo>
                    <a:pt x="1982" y="1161"/>
                  </a:lnTo>
                  <a:lnTo>
                    <a:pt x="2008" y="1305"/>
                  </a:lnTo>
                  <a:lnTo>
                    <a:pt x="2021" y="1448"/>
                  </a:lnTo>
                  <a:lnTo>
                    <a:pt x="2021" y="1578"/>
                  </a:lnTo>
                  <a:lnTo>
                    <a:pt x="2008" y="1722"/>
                  </a:lnTo>
                  <a:lnTo>
                    <a:pt x="1995" y="1787"/>
                  </a:lnTo>
                  <a:lnTo>
                    <a:pt x="1982" y="1852"/>
                  </a:lnTo>
                  <a:lnTo>
                    <a:pt x="1956" y="1917"/>
                  </a:lnTo>
                  <a:lnTo>
                    <a:pt x="1943" y="1983"/>
                  </a:lnTo>
                  <a:lnTo>
                    <a:pt x="1917" y="2048"/>
                  </a:lnTo>
                  <a:lnTo>
                    <a:pt x="1891" y="2100"/>
                  </a:lnTo>
                  <a:lnTo>
                    <a:pt x="1838" y="2217"/>
                  </a:lnTo>
                  <a:lnTo>
                    <a:pt x="1773" y="2335"/>
                  </a:lnTo>
                  <a:lnTo>
                    <a:pt x="1734" y="2400"/>
                  </a:lnTo>
                  <a:lnTo>
                    <a:pt x="1695" y="2452"/>
                  </a:lnTo>
                  <a:lnTo>
                    <a:pt x="1656" y="2504"/>
                  </a:lnTo>
                  <a:lnTo>
                    <a:pt x="1617" y="2556"/>
                  </a:lnTo>
                  <a:lnTo>
                    <a:pt x="1525" y="2647"/>
                  </a:lnTo>
                  <a:lnTo>
                    <a:pt x="1317" y="2830"/>
                  </a:lnTo>
                  <a:lnTo>
                    <a:pt x="1069" y="3013"/>
                  </a:lnTo>
                  <a:lnTo>
                    <a:pt x="808" y="3221"/>
                  </a:lnTo>
                  <a:lnTo>
                    <a:pt x="665" y="3338"/>
                  </a:lnTo>
                  <a:lnTo>
                    <a:pt x="535" y="3469"/>
                  </a:lnTo>
                  <a:lnTo>
                    <a:pt x="404" y="3625"/>
                  </a:lnTo>
                  <a:lnTo>
                    <a:pt x="287" y="3795"/>
                  </a:lnTo>
                  <a:lnTo>
                    <a:pt x="183" y="3964"/>
                  </a:lnTo>
                  <a:lnTo>
                    <a:pt x="104" y="4160"/>
                  </a:lnTo>
                  <a:lnTo>
                    <a:pt x="52" y="4355"/>
                  </a:lnTo>
                  <a:lnTo>
                    <a:pt x="13" y="4564"/>
                  </a:lnTo>
                  <a:lnTo>
                    <a:pt x="0" y="4773"/>
                  </a:lnTo>
                  <a:lnTo>
                    <a:pt x="26" y="4994"/>
                  </a:lnTo>
                  <a:lnTo>
                    <a:pt x="39" y="5099"/>
                  </a:lnTo>
                  <a:lnTo>
                    <a:pt x="78" y="5203"/>
                  </a:lnTo>
                  <a:lnTo>
                    <a:pt x="104" y="5307"/>
                  </a:lnTo>
                  <a:lnTo>
                    <a:pt x="157" y="5411"/>
                  </a:lnTo>
                  <a:lnTo>
                    <a:pt x="196" y="5503"/>
                  </a:lnTo>
                  <a:lnTo>
                    <a:pt x="248" y="5594"/>
                  </a:lnTo>
                  <a:lnTo>
                    <a:pt x="313" y="5672"/>
                  </a:lnTo>
                  <a:lnTo>
                    <a:pt x="365" y="5750"/>
                  </a:lnTo>
                  <a:lnTo>
                    <a:pt x="496" y="5894"/>
                  </a:lnTo>
                  <a:lnTo>
                    <a:pt x="626" y="6024"/>
                  </a:lnTo>
                  <a:lnTo>
                    <a:pt x="756" y="6155"/>
                  </a:lnTo>
                  <a:lnTo>
                    <a:pt x="887" y="6259"/>
                  </a:lnTo>
                  <a:lnTo>
                    <a:pt x="1147" y="6467"/>
                  </a:lnTo>
                  <a:lnTo>
                    <a:pt x="1382" y="6650"/>
                  </a:lnTo>
                  <a:lnTo>
                    <a:pt x="1499" y="6754"/>
                  </a:lnTo>
                  <a:lnTo>
                    <a:pt x="1604" y="6846"/>
                  </a:lnTo>
                  <a:lnTo>
                    <a:pt x="1708" y="6937"/>
                  </a:lnTo>
                  <a:lnTo>
                    <a:pt x="1799" y="7054"/>
                  </a:lnTo>
                  <a:lnTo>
                    <a:pt x="1877" y="7158"/>
                  </a:lnTo>
                  <a:lnTo>
                    <a:pt x="1956" y="7276"/>
                  </a:lnTo>
                  <a:lnTo>
                    <a:pt x="2021" y="7406"/>
                  </a:lnTo>
                  <a:lnTo>
                    <a:pt x="2086" y="7550"/>
                  </a:lnTo>
                  <a:lnTo>
                    <a:pt x="2138" y="7680"/>
                  </a:lnTo>
                  <a:lnTo>
                    <a:pt x="2177" y="7823"/>
                  </a:lnTo>
                  <a:lnTo>
                    <a:pt x="2256" y="8136"/>
                  </a:lnTo>
                  <a:lnTo>
                    <a:pt x="2295" y="8449"/>
                  </a:lnTo>
                  <a:lnTo>
                    <a:pt x="2347" y="8775"/>
                  </a:lnTo>
                  <a:lnTo>
                    <a:pt x="2425" y="8449"/>
                  </a:lnTo>
                  <a:lnTo>
                    <a:pt x="2464" y="8293"/>
                  </a:lnTo>
                  <a:lnTo>
                    <a:pt x="2477" y="8123"/>
                  </a:lnTo>
                  <a:lnTo>
                    <a:pt x="2503" y="7954"/>
                  </a:lnTo>
                  <a:lnTo>
                    <a:pt x="2503" y="7784"/>
                  </a:lnTo>
                  <a:lnTo>
                    <a:pt x="2503" y="7615"/>
                  </a:lnTo>
                  <a:lnTo>
                    <a:pt x="2477" y="7445"/>
                  </a:lnTo>
                  <a:lnTo>
                    <a:pt x="2451" y="7263"/>
                  </a:lnTo>
                  <a:lnTo>
                    <a:pt x="2399" y="7093"/>
                  </a:lnTo>
                  <a:lnTo>
                    <a:pt x="2347" y="6924"/>
                  </a:lnTo>
                  <a:lnTo>
                    <a:pt x="2269" y="6754"/>
                  </a:lnTo>
                  <a:lnTo>
                    <a:pt x="2177" y="6598"/>
                  </a:lnTo>
                  <a:lnTo>
                    <a:pt x="2073" y="6441"/>
                  </a:lnTo>
                  <a:lnTo>
                    <a:pt x="1956" y="6298"/>
                  </a:lnTo>
                  <a:lnTo>
                    <a:pt x="1838" y="6168"/>
                  </a:lnTo>
                  <a:lnTo>
                    <a:pt x="1604" y="5933"/>
                  </a:lnTo>
                  <a:lnTo>
                    <a:pt x="1382" y="5711"/>
                  </a:lnTo>
                  <a:lnTo>
                    <a:pt x="1173" y="5490"/>
                  </a:lnTo>
                  <a:lnTo>
                    <a:pt x="1082" y="5385"/>
                  </a:lnTo>
                  <a:lnTo>
                    <a:pt x="1004" y="5281"/>
                  </a:lnTo>
                  <a:lnTo>
                    <a:pt x="952" y="5177"/>
                  </a:lnTo>
                  <a:lnTo>
                    <a:pt x="900" y="5072"/>
                  </a:lnTo>
                  <a:lnTo>
                    <a:pt x="861" y="4981"/>
                  </a:lnTo>
                  <a:lnTo>
                    <a:pt x="848" y="4877"/>
                  </a:lnTo>
                  <a:lnTo>
                    <a:pt x="848" y="4773"/>
                  </a:lnTo>
                  <a:lnTo>
                    <a:pt x="848" y="4655"/>
                  </a:lnTo>
                  <a:lnTo>
                    <a:pt x="874" y="4551"/>
                  </a:lnTo>
                  <a:lnTo>
                    <a:pt x="900" y="4434"/>
                  </a:lnTo>
                  <a:lnTo>
                    <a:pt x="952" y="4329"/>
                  </a:lnTo>
                  <a:lnTo>
                    <a:pt x="1004" y="4225"/>
                  </a:lnTo>
                  <a:lnTo>
                    <a:pt x="1069" y="4134"/>
                  </a:lnTo>
                  <a:lnTo>
                    <a:pt x="1147" y="4029"/>
                  </a:lnTo>
                  <a:lnTo>
                    <a:pt x="1239" y="3938"/>
                  </a:lnTo>
                  <a:lnTo>
                    <a:pt x="1343" y="3834"/>
                  </a:lnTo>
                  <a:lnTo>
                    <a:pt x="1565" y="3638"/>
                  </a:lnTo>
                  <a:lnTo>
                    <a:pt x="1825" y="3417"/>
                  </a:lnTo>
                  <a:lnTo>
                    <a:pt x="1956" y="3286"/>
                  </a:lnTo>
                  <a:lnTo>
                    <a:pt x="2073" y="3143"/>
                  </a:lnTo>
                  <a:lnTo>
                    <a:pt x="2190" y="2986"/>
                  </a:lnTo>
                  <a:lnTo>
                    <a:pt x="2243" y="2908"/>
                  </a:lnTo>
                  <a:lnTo>
                    <a:pt x="2295" y="2830"/>
                  </a:lnTo>
                  <a:lnTo>
                    <a:pt x="2334" y="2739"/>
                  </a:lnTo>
                  <a:lnTo>
                    <a:pt x="2373" y="2661"/>
                  </a:lnTo>
                  <a:lnTo>
                    <a:pt x="2451" y="2478"/>
                  </a:lnTo>
                  <a:lnTo>
                    <a:pt x="2503" y="2295"/>
                  </a:lnTo>
                  <a:lnTo>
                    <a:pt x="2542" y="2113"/>
                  </a:lnTo>
                  <a:lnTo>
                    <a:pt x="2555" y="1917"/>
                  </a:lnTo>
                  <a:lnTo>
                    <a:pt x="2555" y="1735"/>
                  </a:lnTo>
                  <a:lnTo>
                    <a:pt x="2542" y="1552"/>
                  </a:lnTo>
                  <a:lnTo>
                    <a:pt x="2503" y="1370"/>
                  </a:lnTo>
                  <a:lnTo>
                    <a:pt x="2451" y="1200"/>
                  </a:lnTo>
                  <a:lnTo>
                    <a:pt x="2386" y="1031"/>
                  </a:lnTo>
                  <a:lnTo>
                    <a:pt x="2295" y="874"/>
                  </a:lnTo>
                  <a:lnTo>
                    <a:pt x="2216" y="718"/>
                  </a:lnTo>
                  <a:lnTo>
                    <a:pt x="2112" y="588"/>
                  </a:lnTo>
                  <a:lnTo>
                    <a:pt x="2008" y="457"/>
                  </a:lnTo>
                  <a:lnTo>
                    <a:pt x="1891" y="327"/>
                  </a:lnTo>
                  <a:lnTo>
                    <a:pt x="1773" y="209"/>
                  </a:lnTo>
                  <a:lnTo>
                    <a:pt x="1643" y="105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10120920" y="3082066"/>
              <a:ext cx="32145" cy="127497"/>
            </a:xfrm>
            <a:custGeom>
              <a:avLst/>
              <a:gdLst/>
              <a:ahLst/>
              <a:cxnLst/>
              <a:rect l="l" t="t" r="r" b="b"/>
              <a:pathLst>
                <a:path w="1956" h="7758" extrusionOk="0">
                  <a:moveTo>
                    <a:pt x="508" y="0"/>
                  </a:moveTo>
                  <a:lnTo>
                    <a:pt x="430" y="118"/>
                  </a:lnTo>
                  <a:lnTo>
                    <a:pt x="365" y="235"/>
                  </a:lnTo>
                  <a:lnTo>
                    <a:pt x="300" y="352"/>
                  </a:lnTo>
                  <a:lnTo>
                    <a:pt x="235" y="470"/>
                  </a:lnTo>
                  <a:lnTo>
                    <a:pt x="183" y="600"/>
                  </a:lnTo>
                  <a:lnTo>
                    <a:pt x="143" y="730"/>
                  </a:lnTo>
                  <a:lnTo>
                    <a:pt x="104" y="874"/>
                  </a:lnTo>
                  <a:lnTo>
                    <a:pt x="65" y="1004"/>
                  </a:lnTo>
                  <a:lnTo>
                    <a:pt x="26" y="1278"/>
                  </a:lnTo>
                  <a:lnTo>
                    <a:pt x="0" y="1565"/>
                  </a:lnTo>
                  <a:lnTo>
                    <a:pt x="13" y="1852"/>
                  </a:lnTo>
                  <a:lnTo>
                    <a:pt x="39" y="2125"/>
                  </a:lnTo>
                  <a:lnTo>
                    <a:pt x="104" y="2412"/>
                  </a:lnTo>
                  <a:lnTo>
                    <a:pt x="130" y="2556"/>
                  </a:lnTo>
                  <a:lnTo>
                    <a:pt x="183" y="2686"/>
                  </a:lnTo>
                  <a:lnTo>
                    <a:pt x="235" y="2829"/>
                  </a:lnTo>
                  <a:lnTo>
                    <a:pt x="287" y="2960"/>
                  </a:lnTo>
                  <a:lnTo>
                    <a:pt x="417" y="3220"/>
                  </a:lnTo>
                  <a:lnTo>
                    <a:pt x="561" y="3468"/>
                  </a:lnTo>
                  <a:lnTo>
                    <a:pt x="704" y="3690"/>
                  </a:lnTo>
                  <a:lnTo>
                    <a:pt x="834" y="3885"/>
                  </a:lnTo>
                  <a:lnTo>
                    <a:pt x="939" y="4081"/>
                  </a:lnTo>
                  <a:lnTo>
                    <a:pt x="1030" y="4276"/>
                  </a:lnTo>
                  <a:lnTo>
                    <a:pt x="1095" y="4485"/>
                  </a:lnTo>
                  <a:lnTo>
                    <a:pt x="1134" y="4694"/>
                  </a:lnTo>
                  <a:lnTo>
                    <a:pt x="1160" y="4915"/>
                  </a:lnTo>
                  <a:lnTo>
                    <a:pt x="1160" y="5124"/>
                  </a:lnTo>
                  <a:lnTo>
                    <a:pt x="1147" y="5346"/>
                  </a:lnTo>
                  <a:lnTo>
                    <a:pt x="1108" y="5567"/>
                  </a:lnTo>
                  <a:lnTo>
                    <a:pt x="1043" y="5776"/>
                  </a:lnTo>
                  <a:lnTo>
                    <a:pt x="1004" y="5893"/>
                  </a:lnTo>
                  <a:lnTo>
                    <a:pt x="965" y="5997"/>
                  </a:lnTo>
                  <a:lnTo>
                    <a:pt x="913" y="6102"/>
                  </a:lnTo>
                  <a:lnTo>
                    <a:pt x="860" y="6206"/>
                  </a:lnTo>
                  <a:lnTo>
                    <a:pt x="730" y="6441"/>
                  </a:lnTo>
                  <a:lnTo>
                    <a:pt x="600" y="6675"/>
                  </a:lnTo>
                  <a:lnTo>
                    <a:pt x="495" y="6936"/>
                  </a:lnTo>
                  <a:lnTo>
                    <a:pt x="443" y="7066"/>
                  </a:lnTo>
                  <a:lnTo>
                    <a:pt x="417" y="7210"/>
                  </a:lnTo>
                  <a:lnTo>
                    <a:pt x="391" y="7353"/>
                  </a:lnTo>
                  <a:lnTo>
                    <a:pt x="404" y="7497"/>
                  </a:lnTo>
                  <a:lnTo>
                    <a:pt x="430" y="7627"/>
                  </a:lnTo>
                  <a:lnTo>
                    <a:pt x="469" y="7757"/>
                  </a:lnTo>
                  <a:lnTo>
                    <a:pt x="495" y="7627"/>
                  </a:lnTo>
                  <a:lnTo>
                    <a:pt x="522" y="7510"/>
                  </a:lnTo>
                  <a:lnTo>
                    <a:pt x="574" y="7392"/>
                  </a:lnTo>
                  <a:lnTo>
                    <a:pt x="626" y="7288"/>
                  </a:lnTo>
                  <a:lnTo>
                    <a:pt x="704" y="7184"/>
                  </a:lnTo>
                  <a:lnTo>
                    <a:pt x="782" y="7093"/>
                  </a:lnTo>
                  <a:lnTo>
                    <a:pt x="939" y="6910"/>
                  </a:lnTo>
                  <a:lnTo>
                    <a:pt x="1121" y="6727"/>
                  </a:lnTo>
                  <a:lnTo>
                    <a:pt x="1304" y="6532"/>
                  </a:lnTo>
                  <a:lnTo>
                    <a:pt x="1395" y="6428"/>
                  </a:lnTo>
                  <a:lnTo>
                    <a:pt x="1486" y="6310"/>
                  </a:lnTo>
                  <a:lnTo>
                    <a:pt x="1564" y="6193"/>
                  </a:lnTo>
                  <a:lnTo>
                    <a:pt x="1643" y="6063"/>
                  </a:lnTo>
                  <a:lnTo>
                    <a:pt x="1721" y="5919"/>
                  </a:lnTo>
                  <a:lnTo>
                    <a:pt x="1773" y="5789"/>
                  </a:lnTo>
                  <a:lnTo>
                    <a:pt x="1825" y="5645"/>
                  </a:lnTo>
                  <a:lnTo>
                    <a:pt x="1877" y="5502"/>
                  </a:lnTo>
                  <a:lnTo>
                    <a:pt x="1903" y="5359"/>
                  </a:lnTo>
                  <a:lnTo>
                    <a:pt x="1930" y="5202"/>
                  </a:lnTo>
                  <a:lnTo>
                    <a:pt x="1956" y="5059"/>
                  </a:lnTo>
                  <a:lnTo>
                    <a:pt x="1956" y="4902"/>
                  </a:lnTo>
                  <a:lnTo>
                    <a:pt x="1956" y="4746"/>
                  </a:lnTo>
                  <a:lnTo>
                    <a:pt x="1943" y="4602"/>
                  </a:lnTo>
                  <a:lnTo>
                    <a:pt x="1930" y="4446"/>
                  </a:lnTo>
                  <a:lnTo>
                    <a:pt x="1903" y="4290"/>
                  </a:lnTo>
                  <a:lnTo>
                    <a:pt x="1864" y="4146"/>
                  </a:lnTo>
                  <a:lnTo>
                    <a:pt x="1812" y="3990"/>
                  </a:lnTo>
                  <a:lnTo>
                    <a:pt x="1760" y="3846"/>
                  </a:lnTo>
                  <a:lnTo>
                    <a:pt x="1695" y="3703"/>
                  </a:lnTo>
                  <a:lnTo>
                    <a:pt x="1551" y="3455"/>
                  </a:lnTo>
                  <a:lnTo>
                    <a:pt x="1395" y="3220"/>
                  </a:lnTo>
                  <a:lnTo>
                    <a:pt x="1095" y="2803"/>
                  </a:lnTo>
                  <a:lnTo>
                    <a:pt x="978" y="2608"/>
                  </a:lnTo>
                  <a:lnTo>
                    <a:pt x="874" y="2412"/>
                  </a:lnTo>
                  <a:lnTo>
                    <a:pt x="769" y="2190"/>
                  </a:lnTo>
                  <a:lnTo>
                    <a:pt x="691" y="1982"/>
                  </a:lnTo>
                  <a:lnTo>
                    <a:pt x="613" y="1747"/>
                  </a:lnTo>
                  <a:lnTo>
                    <a:pt x="561" y="1513"/>
                  </a:lnTo>
                  <a:lnTo>
                    <a:pt x="508" y="1278"/>
                  </a:lnTo>
                  <a:lnTo>
                    <a:pt x="482" y="1030"/>
                  </a:lnTo>
                  <a:lnTo>
                    <a:pt x="469" y="782"/>
                  </a:lnTo>
                  <a:lnTo>
                    <a:pt x="469" y="522"/>
                  </a:lnTo>
                  <a:lnTo>
                    <a:pt x="482" y="261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10637055" y="3107982"/>
              <a:ext cx="119362" cy="280484"/>
            </a:xfrm>
            <a:custGeom>
              <a:avLst/>
              <a:gdLst/>
              <a:ahLst/>
              <a:cxnLst/>
              <a:rect l="l" t="t" r="r" b="b"/>
              <a:pathLst>
                <a:path w="7263" h="17067" extrusionOk="0">
                  <a:moveTo>
                    <a:pt x="3638" y="1"/>
                  </a:move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3638" y="1"/>
                  </a:lnTo>
                  <a:close/>
                </a:path>
              </a:pathLst>
            </a:custGeom>
            <a:solidFill>
              <a:srgbClr val="F6F2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10637055" y="3107982"/>
              <a:ext cx="119362" cy="280484"/>
            </a:xfrm>
            <a:custGeom>
              <a:avLst/>
              <a:gdLst/>
              <a:ahLst/>
              <a:cxnLst/>
              <a:rect l="l" t="t" r="r" b="b"/>
              <a:pathLst>
                <a:path w="7263" h="17067" fill="none" extrusionOk="0">
                  <a:moveTo>
                    <a:pt x="3638" y="1"/>
                  </a:moveTo>
                  <a:lnTo>
                    <a:pt x="3638" y="1"/>
                  </a:lnTo>
                  <a:lnTo>
                    <a:pt x="131" y="14"/>
                  </a:lnTo>
                  <a:lnTo>
                    <a:pt x="131" y="14"/>
                  </a:lnTo>
                  <a:lnTo>
                    <a:pt x="105" y="1370"/>
                  </a:lnTo>
                  <a:lnTo>
                    <a:pt x="66" y="3104"/>
                  </a:lnTo>
                  <a:lnTo>
                    <a:pt x="14" y="4851"/>
                  </a:lnTo>
                  <a:lnTo>
                    <a:pt x="1" y="5607"/>
                  </a:lnTo>
                  <a:lnTo>
                    <a:pt x="1" y="6207"/>
                  </a:lnTo>
                  <a:lnTo>
                    <a:pt x="1" y="6207"/>
                  </a:lnTo>
                  <a:lnTo>
                    <a:pt x="14" y="6493"/>
                  </a:lnTo>
                  <a:lnTo>
                    <a:pt x="27" y="6780"/>
                  </a:lnTo>
                  <a:lnTo>
                    <a:pt x="53" y="7054"/>
                  </a:lnTo>
                  <a:lnTo>
                    <a:pt x="118" y="7328"/>
                  </a:lnTo>
                  <a:lnTo>
                    <a:pt x="144" y="7471"/>
                  </a:lnTo>
                  <a:lnTo>
                    <a:pt x="197" y="7602"/>
                  </a:lnTo>
                  <a:lnTo>
                    <a:pt x="249" y="7719"/>
                  </a:lnTo>
                  <a:lnTo>
                    <a:pt x="301" y="7849"/>
                  </a:lnTo>
                  <a:lnTo>
                    <a:pt x="366" y="7954"/>
                  </a:lnTo>
                  <a:lnTo>
                    <a:pt x="444" y="8071"/>
                  </a:lnTo>
                  <a:lnTo>
                    <a:pt x="535" y="8175"/>
                  </a:lnTo>
                  <a:lnTo>
                    <a:pt x="627" y="8266"/>
                  </a:lnTo>
                  <a:lnTo>
                    <a:pt x="627" y="8266"/>
                  </a:lnTo>
                  <a:lnTo>
                    <a:pt x="718" y="8345"/>
                  </a:lnTo>
                  <a:lnTo>
                    <a:pt x="822" y="8410"/>
                  </a:lnTo>
                  <a:lnTo>
                    <a:pt x="1018" y="8527"/>
                  </a:lnTo>
                  <a:lnTo>
                    <a:pt x="1226" y="8618"/>
                  </a:lnTo>
                  <a:lnTo>
                    <a:pt x="1448" y="8710"/>
                  </a:lnTo>
                  <a:lnTo>
                    <a:pt x="1670" y="8801"/>
                  </a:lnTo>
                  <a:lnTo>
                    <a:pt x="1878" y="8905"/>
                  </a:lnTo>
                  <a:lnTo>
                    <a:pt x="2087" y="9010"/>
                  </a:lnTo>
                  <a:lnTo>
                    <a:pt x="2178" y="9075"/>
                  </a:lnTo>
                  <a:lnTo>
                    <a:pt x="2269" y="9153"/>
                  </a:lnTo>
                  <a:lnTo>
                    <a:pt x="2269" y="9153"/>
                  </a:lnTo>
                  <a:lnTo>
                    <a:pt x="2400" y="9270"/>
                  </a:lnTo>
                  <a:lnTo>
                    <a:pt x="2517" y="9414"/>
                  </a:lnTo>
                  <a:lnTo>
                    <a:pt x="2621" y="9570"/>
                  </a:lnTo>
                  <a:lnTo>
                    <a:pt x="2713" y="9727"/>
                  </a:lnTo>
                  <a:lnTo>
                    <a:pt x="2804" y="9909"/>
                  </a:lnTo>
                  <a:lnTo>
                    <a:pt x="2869" y="10092"/>
                  </a:lnTo>
                  <a:lnTo>
                    <a:pt x="2934" y="10287"/>
                  </a:lnTo>
                  <a:lnTo>
                    <a:pt x="3000" y="10483"/>
                  </a:lnTo>
                  <a:lnTo>
                    <a:pt x="3039" y="10691"/>
                  </a:lnTo>
                  <a:lnTo>
                    <a:pt x="3078" y="10887"/>
                  </a:lnTo>
                  <a:lnTo>
                    <a:pt x="3143" y="11291"/>
                  </a:lnTo>
                  <a:lnTo>
                    <a:pt x="3169" y="11682"/>
                  </a:lnTo>
                  <a:lnTo>
                    <a:pt x="3182" y="12034"/>
                  </a:lnTo>
                  <a:lnTo>
                    <a:pt x="3182" y="12034"/>
                  </a:lnTo>
                  <a:lnTo>
                    <a:pt x="3143" y="15176"/>
                  </a:lnTo>
                  <a:lnTo>
                    <a:pt x="3143" y="15176"/>
                  </a:lnTo>
                  <a:lnTo>
                    <a:pt x="3143" y="15333"/>
                  </a:lnTo>
                  <a:lnTo>
                    <a:pt x="3130" y="15502"/>
                  </a:lnTo>
                  <a:lnTo>
                    <a:pt x="3091" y="15646"/>
                  </a:lnTo>
                  <a:lnTo>
                    <a:pt x="3065" y="15711"/>
                  </a:lnTo>
                  <a:lnTo>
                    <a:pt x="3026" y="15789"/>
                  </a:lnTo>
                  <a:lnTo>
                    <a:pt x="3026" y="15789"/>
                  </a:lnTo>
                  <a:lnTo>
                    <a:pt x="2973" y="15841"/>
                  </a:lnTo>
                  <a:lnTo>
                    <a:pt x="2934" y="15880"/>
                  </a:lnTo>
                  <a:lnTo>
                    <a:pt x="2817" y="15972"/>
                  </a:lnTo>
                  <a:lnTo>
                    <a:pt x="2700" y="16037"/>
                  </a:lnTo>
                  <a:lnTo>
                    <a:pt x="2569" y="16089"/>
                  </a:lnTo>
                  <a:lnTo>
                    <a:pt x="2569" y="16089"/>
                  </a:lnTo>
                  <a:lnTo>
                    <a:pt x="2256" y="16232"/>
                  </a:lnTo>
                  <a:lnTo>
                    <a:pt x="1970" y="16376"/>
                  </a:lnTo>
                  <a:lnTo>
                    <a:pt x="1435" y="16636"/>
                  </a:lnTo>
                  <a:lnTo>
                    <a:pt x="1161" y="16754"/>
                  </a:lnTo>
                  <a:lnTo>
                    <a:pt x="888" y="16858"/>
                  </a:lnTo>
                  <a:lnTo>
                    <a:pt x="588" y="16962"/>
                  </a:lnTo>
                  <a:lnTo>
                    <a:pt x="249" y="17041"/>
                  </a:lnTo>
                  <a:lnTo>
                    <a:pt x="249" y="17041"/>
                  </a:lnTo>
                  <a:lnTo>
                    <a:pt x="1109" y="17028"/>
                  </a:lnTo>
                  <a:lnTo>
                    <a:pt x="1109" y="17028"/>
                  </a:lnTo>
                  <a:lnTo>
                    <a:pt x="1774" y="17041"/>
                  </a:lnTo>
                  <a:lnTo>
                    <a:pt x="1774" y="17041"/>
                  </a:lnTo>
                  <a:lnTo>
                    <a:pt x="2465" y="17041"/>
                  </a:lnTo>
                  <a:lnTo>
                    <a:pt x="2465" y="17041"/>
                  </a:lnTo>
                  <a:lnTo>
                    <a:pt x="3430" y="17028"/>
                  </a:lnTo>
                  <a:lnTo>
                    <a:pt x="3430" y="17028"/>
                  </a:lnTo>
                  <a:lnTo>
                    <a:pt x="4316" y="17041"/>
                  </a:lnTo>
                  <a:lnTo>
                    <a:pt x="5190" y="17054"/>
                  </a:lnTo>
                  <a:lnTo>
                    <a:pt x="7002" y="17067"/>
                  </a:lnTo>
                  <a:lnTo>
                    <a:pt x="7002" y="17067"/>
                  </a:lnTo>
                  <a:lnTo>
                    <a:pt x="6663" y="16988"/>
                  </a:lnTo>
                  <a:lnTo>
                    <a:pt x="6363" y="16884"/>
                  </a:lnTo>
                  <a:lnTo>
                    <a:pt x="6089" y="16780"/>
                  </a:lnTo>
                  <a:lnTo>
                    <a:pt x="5829" y="16649"/>
                  </a:lnTo>
                  <a:lnTo>
                    <a:pt x="5294" y="16376"/>
                  </a:lnTo>
                  <a:lnTo>
                    <a:pt x="5007" y="16232"/>
                  </a:lnTo>
                  <a:lnTo>
                    <a:pt x="4694" y="16089"/>
                  </a:lnTo>
                  <a:lnTo>
                    <a:pt x="4694" y="16089"/>
                  </a:lnTo>
                  <a:lnTo>
                    <a:pt x="4564" y="16037"/>
                  </a:lnTo>
                  <a:lnTo>
                    <a:pt x="4447" y="15972"/>
                  </a:lnTo>
                  <a:lnTo>
                    <a:pt x="4329" y="15880"/>
                  </a:lnTo>
                  <a:lnTo>
                    <a:pt x="4290" y="15841"/>
                  </a:lnTo>
                  <a:lnTo>
                    <a:pt x="4238" y="15789"/>
                  </a:lnTo>
                  <a:lnTo>
                    <a:pt x="4238" y="15789"/>
                  </a:lnTo>
                  <a:lnTo>
                    <a:pt x="4199" y="15711"/>
                  </a:lnTo>
                  <a:lnTo>
                    <a:pt x="4173" y="15646"/>
                  </a:lnTo>
                  <a:lnTo>
                    <a:pt x="4134" y="15502"/>
                  </a:lnTo>
                  <a:lnTo>
                    <a:pt x="4121" y="15333"/>
                  </a:lnTo>
                  <a:lnTo>
                    <a:pt x="4121" y="15176"/>
                  </a:lnTo>
                  <a:lnTo>
                    <a:pt x="4121" y="15176"/>
                  </a:lnTo>
                  <a:lnTo>
                    <a:pt x="4082" y="12034"/>
                  </a:lnTo>
                  <a:lnTo>
                    <a:pt x="4082" y="12034"/>
                  </a:lnTo>
                  <a:lnTo>
                    <a:pt x="4095" y="11682"/>
                  </a:lnTo>
                  <a:lnTo>
                    <a:pt x="4121" y="11291"/>
                  </a:lnTo>
                  <a:lnTo>
                    <a:pt x="4186" y="10887"/>
                  </a:lnTo>
                  <a:lnTo>
                    <a:pt x="4225" y="10691"/>
                  </a:lnTo>
                  <a:lnTo>
                    <a:pt x="4264" y="10483"/>
                  </a:lnTo>
                  <a:lnTo>
                    <a:pt x="4329" y="10287"/>
                  </a:lnTo>
                  <a:lnTo>
                    <a:pt x="4395" y="10092"/>
                  </a:lnTo>
                  <a:lnTo>
                    <a:pt x="4460" y="9909"/>
                  </a:lnTo>
                  <a:lnTo>
                    <a:pt x="4551" y="9727"/>
                  </a:lnTo>
                  <a:lnTo>
                    <a:pt x="4642" y="9570"/>
                  </a:lnTo>
                  <a:lnTo>
                    <a:pt x="4747" y="9414"/>
                  </a:lnTo>
                  <a:lnTo>
                    <a:pt x="4864" y="9270"/>
                  </a:lnTo>
                  <a:lnTo>
                    <a:pt x="4994" y="9153"/>
                  </a:lnTo>
                  <a:lnTo>
                    <a:pt x="4994" y="9153"/>
                  </a:lnTo>
                  <a:lnTo>
                    <a:pt x="5086" y="9075"/>
                  </a:lnTo>
                  <a:lnTo>
                    <a:pt x="5177" y="9010"/>
                  </a:lnTo>
                  <a:lnTo>
                    <a:pt x="5385" y="8905"/>
                  </a:lnTo>
                  <a:lnTo>
                    <a:pt x="5594" y="8801"/>
                  </a:lnTo>
                  <a:lnTo>
                    <a:pt x="5816" y="8710"/>
                  </a:lnTo>
                  <a:lnTo>
                    <a:pt x="6037" y="8618"/>
                  </a:lnTo>
                  <a:lnTo>
                    <a:pt x="6246" y="8527"/>
                  </a:lnTo>
                  <a:lnTo>
                    <a:pt x="6454" y="8410"/>
                  </a:lnTo>
                  <a:lnTo>
                    <a:pt x="6546" y="8345"/>
                  </a:lnTo>
                  <a:lnTo>
                    <a:pt x="6637" y="8266"/>
                  </a:lnTo>
                  <a:lnTo>
                    <a:pt x="6637" y="8266"/>
                  </a:lnTo>
                  <a:lnTo>
                    <a:pt x="6728" y="8175"/>
                  </a:lnTo>
                  <a:lnTo>
                    <a:pt x="6819" y="8071"/>
                  </a:lnTo>
                  <a:lnTo>
                    <a:pt x="6898" y="7954"/>
                  </a:lnTo>
                  <a:lnTo>
                    <a:pt x="6963" y="7849"/>
                  </a:lnTo>
                  <a:lnTo>
                    <a:pt x="7028" y="7719"/>
                  </a:lnTo>
                  <a:lnTo>
                    <a:pt x="7067" y="7602"/>
                  </a:lnTo>
                  <a:lnTo>
                    <a:pt x="7119" y="7471"/>
                  </a:lnTo>
                  <a:lnTo>
                    <a:pt x="7158" y="7328"/>
                  </a:lnTo>
                  <a:lnTo>
                    <a:pt x="7211" y="7054"/>
                  </a:lnTo>
                  <a:lnTo>
                    <a:pt x="7237" y="6780"/>
                  </a:lnTo>
                  <a:lnTo>
                    <a:pt x="7250" y="6493"/>
                  </a:lnTo>
                  <a:lnTo>
                    <a:pt x="7263" y="6207"/>
                  </a:lnTo>
                  <a:lnTo>
                    <a:pt x="7263" y="6207"/>
                  </a:lnTo>
                  <a:lnTo>
                    <a:pt x="7263" y="5607"/>
                  </a:lnTo>
                  <a:lnTo>
                    <a:pt x="7250" y="4851"/>
                  </a:lnTo>
                  <a:lnTo>
                    <a:pt x="7198" y="3104"/>
                  </a:lnTo>
                  <a:lnTo>
                    <a:pt x="7158" y="1370"/>
                  </a:lnTo>
                  <a:lnTo>
                    <a:pt x="7132" y="14"/>
                  </a:lnTo>
                  <a:lnTo>
                    <a:pt x="7132" y="14"/>
                  </a:lnTo>
                  <a:lnTo>
                    <a:pt x="36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10645207" y="3173555"/>
              <a:ext cx="104144" cy="73067"/>
            </a:xfrm>
            <a:custGeom>
              <a:avLst/>
              <a:gdLst/>
              <a:ahLst/>
              <a:cxnLst/>
              <a:rect l="l" t="t" r="r" b="b"/>
              <a:pathLst>
                <a:path w="6337" h="4446" extrusionOk="0">
                  <a:moveTo>
                    <a:pt x="0" y="0"/>
                  </a:moveTo>
                  <a:lnTo>
                    <a:pt x="0" y="2060"/>
                  </a:lnTo>
                  <a:lnTo>
                    <a:pt x="13" y="2295"/>
                  </a:lnTo>
                  <a:lnTo>
                    <a:pt x="39" y="2542"/>
                  </a:lnTo>
                  <a:lnTo>
                    <a:pt x="105" y="2764"/>
                  </a:lnTo>
                  <a:lnTo>
                    <a:pt x="183" y="2986"/>
                  </a:lnTo>
                  <a:lnTo>
                    <a:pt x="287" y="3194"/>
                  </a:lnTo>
                  <a:lnTo>
                    <a:pt x="405" y="3390"/>
                  </a:lnTo>
                  <a:lnTo>
                    <a:pt x="548" y="3572"/>
                  </a:lnTo>
                  <a:lnTo>
                    <a:pt x="691" y="3742"/>
                  </a:lnTo>
                  <a:lnTo>
                    <a:pt x="861" y="3898"/>
                  </a:lnTo>
                  <a:lnTo>
                    <a:pt x="1056" y="4042"/>
                  </a:lnTo>
                  <a:lnTo>
                    <a:pt x="1252" y="4159"/>
                  </a:lnTo>
                  <a:lnTo>
                    <a:pt x="1461" y="4250"/>
                  </a:lnTo>
                  <a:lnTo>
                    <a:pt x="1669" y="4342"/>
                  </a:lnTo>
                  <a:lnTo>
                    <a:pt x="1904" y="4394"/>
                  </a:lnTo>
                  <a:lnTo>
                    <a:pt x="2139" y="4433"/>
                  </a:lnTo>
                  <a:lnTo>
                    <a:pt x="2386" y="4446"/>
                  </a:lnTo>
                  <a:lnTo>
                    <a:pt x="3938" y="4446"/>
                  </a:lnTo>
                  <a:lnTo>
                    <a:pt x="4185" y="4433"/>
                  </a:lnTo>
                  <a:lnTo>
                    <a:pt x="4420" y="4394"/>
                  </a:lnTo>
                  <a:lnTo>
                    <a:pt x="4655" y="4342"/>
                  </a:lnTo>
                  <a:lnTo>
                    <a:pt x="4876" y="4250"/>
                  </a:lnTo>
                  <a:lnTo>
                    <a:pt x="5085" y="4159"/>
                  </a:lnTo>
                  <a:lnTo>
                    <a:pt x="5281" y="4042"/>
                  </a:lnTo>
                  <a:lnTo>
                    <a:pt x="5463" y="3898"/>
                  </a:lnTo>
                  <a:lnTo>
                    <a:pt x="5633" y="3742"/>
                  </a:lnTo>
                  <a:lnTo>
                    <a:pt x="5789" y="3572"/>
                  </a:lnTo>
                  <a:lnTo>
                    <a:pt x="5919" y="3390"/>
                  </a:lnTo>
                  <a:lnTo>
                    <a:pt x="6050" y="3194"/>
                  </a:lnTo>
                  <a:lnTo>
                    <a:pt x="6141" y="2986"/>
                  </a:lnTo>
                  <a:lnTo>
                    <a:pt x="6219" y="2764"/>
                  </a:lnTo>
                  <a:lnTo>
                    <a:pt x="6284" y="2542"/>
                  </a:lnTo>
                  <a:lnTo>
                    <a:pt x="6323" y="2295"/>
                  </a:lnTo>
                  <a:lnTo>
                    <a:pt x="6337" y="206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10654410" y="3191764"/>
              <a:ext cx="12457" cy="36648"/>
            </a:xfrm>
            <a:custGeom>
              <a:avLst/>
              <a:gdLst/>
              <a:ahLst/>
              <a:cxnLst/>
              <a:rect l="l" t="t" r="r" b="b"/>
              <a:pathLst>
                <a:path w="758" h="2230" extrusionOk="0">
                  <a:moveTo>
                    <a:pt x="379" y="0"/>
                  </a:moveTo>
                  <a:lnTo>
                    <a:pt x="301" y="13"/>
                  </a:lnTo>
                  <a:lnTo>
                    <a:pt x="236" y="26"/>
                  </a:lnTo>
                  <a:lnTo>
                    <a:pt x="170" y="66"/>
                  </a:lnTo>
                  <a:lnTo>
                    <a:pt x="105" y="105"/>
                  </a:lnTo>
                  <a:lnTo>
                    <a:pt x="66" y="170"/>
                  </a:lnTo>
                  <a:lnTo>
                    <a:pt x="27" y="235"/>
                  </a:lnTo>
                  <a:lnTo>
                    <a:pt x="14" y="300"/>
                  </a:lnTo>
                  <a:lnTo>
                    <a:pt x="1" y="378"/>
                  </a:lnTo>
                  <a:lnTo>
                    <a:pt x="1" y="1852"/>
                  </a:lnTo>
                  <a:lnTo>
                    <a:pt x="14" y="1930"/>
                  </a:lnTo>
                  <a:lnTo>
                    <a:pt x="27" y="1995"/>
                  </a:lnTo>
                  <a:lnTo>
                    <a:pt x="66" y="2060"/>
                  </a:lnTo>
                  <a:lnTo>
                    <a:pt x="105" y="2112"/>
                  </a:lnTo>
                  <a:lnTo>
                    <a:pt x="170" y="2165"/>
                  </a:lnTo>
                  <a:lnTo>
                    <a:pt x="236" y="2191"/>
                  </a:lnTo>
                  <a:lnTo>
                    <a:pt x="301" y="2217"/>
                  </a:lnTo>
                  <a:lnTo>
                    <a:pt x="379" y="2230"/>
                  </a:lnTo>
                  <a:lnTo>
                    <a:pt x="457" y="2217"/>
                  </a:lnTo>
                  <a:lnTo>
                    <a:pt x="522" y="2191"/>
                  </a:lnTo>
                  <a:lnTo>
                    <a:pt x="588" y="2165"/>
                  </a:lnTo>
                  <a:lnTo>
                    <a:pt x="640" y="2112"/>
                  </a:lnTo>
                  <a:lnTo>
                    <a:pt x="692" y="2060"/>
                  </a:lnTo>
                  <a:lnTo>
                    <a:pt x="718" y="1995"/>
                  </a:lnTo>
                  <a:lnTo>
                    <a:pt x="744" y="1930"/>
                  </a:lnTo>
                  <a:lnTo>
                    <a:pt x="757" y="1852"/>
                  </a:lnTo>
                  <a:lnTo>
                    <a:pt x="757" y="378"/>
                  </a:lnTo>
                  <a:lnTo>
                    <a:pt x="744" y="300"/>
                  </a:lnTo>
                  <a:lnTo>
                    <a:pt x="718" y="235"/>
                  </a:lnTo>
                  <a:lnTo>
                    <a:pt x="692" y="170"/>
                  </a:lnTo>
                  <a:lnTo>
                    <a:pt x="640" y="105"/>
                  </a:lnTo>
                  <a:lnTo>
                    <a:pt x="588" y="66"/>
                  </a:lnTo>
                  <a:lnTo>
                    <a:pt x="522" y="26"/>
                  </a:lnTo>
                  <a:lnTo>
                    <a:pt x="457" y="13"/>
                  </a:lnTo>
                  <a:lnTo>
                    <a:pt x="3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orders were made within this date range? How many items were ordered within this date range?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1587500"/>
            <a:ext cx="1390650" cy="2914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80" y="1587500"/>
            <a:ext cx="4962525" cy="131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2804795"/>
            <a:ext cx="1829435" cy="1912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Which orders had the most number of items?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2045" y="1090295"/>
            <a:ext cx="2172970" cy="35890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90" y="1414145"/>
            <a:ext cx="4983480" cy="1595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orders had more than 12 items?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25" y="1704975"/>
            <a:ext cx="4612005" cy="11474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45" y="1424305"/>
            <a:ext cx="2795270" cy="2169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Questions For Analysis: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3595" y="1209675"/>
            <a:ext cx="7605395" cy="3618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can we combine the menu_items and order_details tables into a single table?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What are the least and most ordered items? Which categories do they belong to?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Which 5 orders had the highest total spend?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What details can be gathered about the highest spend order (Order ID: 440)?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What insights can be derived from the top 5 highest spend orders? (Order IDs: 440, 2075, 1957, 330, 2675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can we combine the menu_items and order_details tables into a single table?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300" y="1485900"/>
            <a:ext cx="5156200" cy="30079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35" y="1993265"/>
            <a:ext cx="3268980" cy="129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are the least and most ordered items? Which categories do they belong to?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8500" y="2059940"/>
            <a:ext cx="3214370" cy="1736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5" y="1287145"/>
            <a:ext cx="2713355" cy="3494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b="1659"/>
          <a:stretch>
            <a:fillRect/>
          </a:stretch>
        </p:blipFill>
        <p:spPr>
          <a:xfrm>
            <a:off x="3289935" y="1281430"/>
            <a:ext cx="2561590" cy="35756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Which 5 orders had the highest total spend?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6390" y="1490980"/>
            <a:ext cx="4523105" cy="19265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1385570"/>
            <a:ext cx="2962275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details can be gathered about the highest spend order (Order ID: 440)?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470" y="1490980"/>
            <a:ext cx="3169920" cy="2691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1692275"/>
            <a:ext cx="3985895" cy="14738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75183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insights can be derived from the top 5 highest spend orders? (Order IDs: 440, 2075, 1957, 330, 2675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3880" y="1718310"/>
            <a:ext cx="4399280" cy="1355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1871980"/>
            <a:ext cx="3856990" cy="23831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12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4" name="Google Shape;3514;p44"/>
          <p:cNvGrpSpPr/>
          <p:nvPr/>
        </p:nvGrpSpPr>
        <p:grpSpPr>
          <a:xfrm>
            <a:off x="2773680" y="975995"/>
            <a:ext cx="3646170" cy="3609975"/>
            <a:chOff x="1795050" y="238125"/>
            <a:chExt cx="4029875" cy="5238750"/>
          </a:xfrm>
        </p:grpSpPr>
        <p:sp>
          <p:nvSpPr>
            <p:cNvPr id="3515" name="Google Shape;3515;p44"/>
            <p:cNvSpPr/>
            <p:nvPr/>
          </p:nvSpPr>
          <p:spPr>
            <a:xfrm>
              <a:off x="2120000" y="658450"/>
              <a:ext cx="3379975" cy="3751900"/>
            </a:xfrm>
            <a:custGeom>
              <a:avLst/>
              <a:gdLst/>
              <a:ahLst/>
              <a:cxnLst/>
              <a:rect l="l" t="t" r="r" b="b"/>
              <a:pathLst>
                <a:path w="135199" h="150076" extrusionOk="0">
                  <a:moveTo>
                    <a:pt x="0" y="0"/>
                  </a:moveTo>
                  <a:lnTo>
                    <a:pt x="0" y="150076"/>
                  </a:lnTo>
                  <a:lnTo>
                    <a:pt x="135199" y="150076"/>
                  </a:lnTo>
                  <a:lnTo>
                    <a:pt x="135199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16" name="Google Shape;3516;p44"/>
            <p:cNvSpPr/>
            <p:nvPr/>
          </p:nvSpPr>
          <p:spPr>
            <a:xfrm>
              <a:off x="2120000" y="658450"/>
              <a:ext cx="3379975" cy="3751900"/>
            </a:xfrm>
            <a:custGeom>
              <a:avLst/>
              <a:gdLst/>
              <a:ahLst/>
              <a:cxnLst/>
              <a:rect l="l" t="t" r="r" b="b"/>
              <a:pathLst>
                <a:path w="135199" h="150076" fill="none" extrusionOk="0">
                  <a:moveTo>
                    <a:pt x="135199" y="150076"/>
                  </a:moveTo>
                  <a:lnTo>
                    <a:pt x="0" y="150076"/>
                  </a:lnTo>
                  <a:lnTo>
                    <a:pt x="0" y="0"/>
                  </a:lnTo>
                  <a:lnTo>
                    <a:pt x="135199" y="0"/>
                  </a:lnTo>
                  <a:lnTo>
                    <a:pt x="135199" y="1500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17" name="Google Shape;3517;p44"/>
            <p:cNvSpPr/>
            <p:nvPr/>
          </p:nvSpPr>
          <p:spPr>
            <a:xfrm>
              <a:off x="2272450" y="710600"/>
              <a:ext cx="3099525" cy="3475125"/>
            </a:xfrm>
            <a:custGeom>
              <a:avLst/>
              <a:gdLst/>
              <a:ahLst/>
              <a:cxnLst/>
              <a:rect l="l" t="t" r="r" b="b"/>
              <a:pathLst>
                <a:path w="123981" h="139005" extrusionOk="0">
                  <a:moveTo>
                    <a:pt x="1" y="0"/>
                  </a:moveTo>
                  <a:lnTo>
                    <a:pt x="1" y="139005"/>
                  </a:lnTo>
                  <a:lnTo>
                    <a:pt x="123981" y="139005"/>
                  </a:lnTo>
                  <a:lnTo>
                    <a:pt x="1239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18" name="Google Shape;3518;p44"/>
            <p:cNvSpPr/>
            <p:nvPr/>
          </p:nvSpPr>
          <p:spPr>
            <a:xfrm>
              <a:off x="2272450" y="710600"/>
              <a:ext cx="3099525" cy="3475125"/>
            </a:xfrm>
            <a:custGeom>
              <a:avLst/>
              <a:gdLst/>
              <a:ahLst/>
              <a:cxnLst/>
              <a:rect l="l" t="t" r="r" b="b"/>
              <a:pathLst>
                <a:path w="123981" h="139005" fill="none" extrusionOk="0">
                  <a:moveTo>
                    <a:pt x="123981" y="139005"/>
                  </a:moveTo>
                  <a:lnTo>
                    <a:pt x="1" y="139005"/>
                  </a:lnTo>
                  <a:lnTo>
                    <a:pt x="1" y="0"/>
                  </a:lnTo>
                  <a:lnTo>
                    <a:pt x="123981" y="0"/>
                  </a:lnTo>
                  <a:lnTo>
                    <a:pt x="123981" y="1390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19" name="Google Shape;3519;p44"/>
            <p:cNvSpPr/>
            <p:nvPr/>
          </p:nvSpPr>
          <p:spPr>
            <a:xfrm>
              <a:off x="1795050" y="501275"/>
              <a:ext cx="4029875" cy="209350"/>
            </a:xfrm>
            <a:custGeom>
              <a:avLst/>
              <a:gdLst/>
              <a:ahLst/>
              <a:cxnLst/>
              <a:rect l="l" t="t" r="r" b="b"/>
              <a:pathLst>
                <a:path w="161195" h="8374" extrusionOk="0">
                  <a:moveTo>
                    <a:pt x="0" y="1"/>
                  </a:moveTo>
                  <a:lnTo>
                    <a:pt x="0" y="8373"/>
                  </a:lnTo>
                  <a:lnTo>
                    <a:pt x="161195" y="8373"/>
                  </a:lnTo>
                  <a:lnTo>
                    <a:pt x="161195" y="1"/>
                  </a:lnTo>
                  <a:close/>
                </a:path>
              </a:pathLst>
            </a:custGeom>
            <a:solidFill>
              <a:srgbClr val="FF7E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0" name="Google Shape;3520;p44"/>
            <p:cNvSpPr/>
            <p:nvPr/>
          </p:nvSpPr>
          <p:spPr>
            <a:xfrm>
              <a:off x="1795050" y="238125"/>
              <a:ext cx="4029875" cy="263175"/>
            </a:xfrm>
            <a:custGeom>
              <a:avLst/>
              <a:gdLst/>
              <a:ahLst/>
              <a:cxnLst/>
              <a:rect l="l" t="t" r="r" b="b"/>
              <a:pathLst>
                <a:path w="161195" h="10527" extrusionOk="0">
                  <a:moveTo>
                    <a:pt x="25077" y="0"/>
                  </a:moveTo>
                  <a:lnTo>
                    <a:pt x="0" y="10527"/>
                  </a:lnTo>
                  <a:lnTo>
                    <a:pt x="161195" y="10527"/>
                  </a:lnTo>
                  <a:lnTo>
                    <a:pt x="1357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1" name="Google Shape;3521;p44"/>
            <p:cNvSpPr/>
            <p:nvPr/>
          </p:nvSpPr>
          <p:spPr>
            <a:xfrm>
              <a:off x="1866950" y="4138275"/>
              <a:ext cx="3886075" cy="588375"/>
            </a:xfrm>
            <a:custGeom>
              <a:avLst/>
              <a:gdLst/>
              <a:ahLst/>
              <a:cxnLst/>
              <a:rect l="l" t="t" r="r" b="b"/>
              <a:pathLst>
                <a:path w="155443" h="23535" extrusionOk="0">
                  <a:moveTo>
                    <a:pt x="0" y="0"/>
                  </a:moveTo>
                  <a:lnTo>
                    <a:pt x="0" y="23535"/>
                  </a:lnTo>
                  <a:lnTo>
                    <a:pt x="155443" y="23535"/>
                  </a:lnTo>
                  <a:lnTo>
                    <a:pt x="155443" y="0"/>
                  </a:lnTo>
                  <a:close/>
                </a:path>
              </a:pathLst>
            </a:custGeom>
            <a:solidFill>
              <a:srgbClr val="5745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2" name="Google Shape;3522;p44"/>
            <p:cNvSpPr/>
            <p:nvPr/>
          </p:nvSpPr>
          <p:spPr>
            <a:xfrm>
              <a:off x="3572500" y="1817900"/>
              <a:ext cx="610875" cy="672150"/>
            </a:xfrm>
            <a:custGeom>
              <a:avLst/>
              <a:gdLst/>
              <a:ahLst/>
              <a:cxnLst/>
              <a:rect l="l" t="t" r="r" b="b"/>
              <a:pathLst>
                <a:path w="24435" h="26886" extrusionOk="0">
                  <a:moveTo>
                    <a:pt x="12979" y="0"/>
                  </a:moveTo>
                  <a:lnTo>
                    <a:pt x="1" y="13008"/>
                  </a:lnTo>
                  <a:lnTo>
                    <a:pt x="30" y="13324"/>
                  </a:lnTo>
                  <a:lnTo>
                    <a:pt x="99" y="13878"/>
                  </a:lnTo>
                  <a:lnTo>
                    <a:pt x="347" y="15578"/>
                  </a:lnTo>
                  <a:lnTo>
                    <a:pt x="683" y="17822"/>
                  </a:lnTo>
                  <a:lnTo>
                    <a:pt x="1068" y="20303"/>
                  </a:lnTo>
                  <a:lnTo>
                    <a:pt x="1780" y="24860"/>
                  </a:lnTo>
                  <a:lnTo>
                    <a:pt x="2106" y="26886"/>
                  </a:lnTo>
                  <a:lnTo>
                    <a:pt x="12139" y="26886"/>
                  </a:lnTo>
                  <a:lnTo>
                    <a:pt x="12692" y="26431"/>
                  </a:lnTo>
                  <a:lnTo>
                    <a:pt x="14155" y="25215"/>
                  </a:lnTo>
                  <a:lnTo>
                    <a:pt x="16201" y="23486"/>
                  </a:lnTo>
                  <a:lnTo>
                    <a:pt x="17358" y="22507"/>
                  </a:lnTo>
                  <a:lnTo>
                    <a:pt x="18534" y="21499"/>
                  </a:lnTo>
                  <a:lnTo>
                    <a:pt x="19710" y="20471"/>
                  </a:lnTo>
                  <a:lnTo>
                    <a:pt x="20827" y="19473"/>
                  </a:lnTo>
                  <a:lnTo>
                    <a:pt x="21875" y="18534"/>
                  </a:lnTo>
                  <a:lnTo>
                    <a:pt x="22349" y="18089"/>
                  </a:lnTo>
                  <a:lnTo>
                    <a:pt x="22784" y="17674"/>
                  </a:lnTo>
                  <a:lnTo>
                    <a:pt x="23180" y="17288"/>
                  </a:lnTo>
                  <a:lnTo>
                    <a:pt x="23535" y="16932"/>
                  </a:lnTo>
                  <a:lnTo>
                    <a:pt x="23832" y="16616"/>
                  </a:lnTo>
                  <a:lnTo>
                    <a:pt x="24079" y="16339"/>
                  </a:lnTo>
                  <a:lnTo>
                    <a:pt x="24267" y="16112"/>
                  </a:lnTo>
                  <a:lnTo>
                    <a:pt x="24336" y="16013"/>
                  </a:lnTo>
                  <a:lnTo>
                    <a:pt x="24385" y="15924"/>
                  </a:lnTo>
                  <a:lnTo>
                    <a:pt x="24425" y="15845"/>
                  </a:lnTo>
                  <a:lnTo>
                    <a:pt x="24435" y="15786"/>
                  </a:lnTo>
                  <a:lnTo>
                    <a:pt x="24435" y="15746"/>
                  </a:lnTo>
                  <a:lnTo>
                    <a:pt x="24425" y="15726"/>
                  </a:lnTo>
                  <a:lnTo>
                    <a:pt x="24415" y="15707"/>
                  </a:lnTo>
                  <a:lnTo>
                    <a:pt x="24316" y="15618"/>
                  </a:lnTo>
                  <a:lnTo>
                    <a:pt x="24168" y="15450"/>
                  </a:lnTo>
                  <a:lnTo>
                    <a:pt x="23970" y="15202"/>
                  </a:lnTo>
                  <a:lnTo>
                    <a:pt x="23723" y="14886"/>
                  </a:lnTo>
                  <a:lnTo>
                    <a:pt x="23100" y="14066"/>
                  </a:lnTo>
                  <a:lnTo>
                    <a:pt x="22339" y="13038"/>
                  </a:lnTo>
                  <a:lnTo>
                    <a:pt x="21460" y="11842"/>
                  </a:lnTo>
                  <a:lnTo>
                    <a:pt x="20491" y="10517"/>
                  </a:lnTo>
                  <a:lnTo>
                    <a:pt x="18435" y="7661"/>
                  </a:lnTo>
                  <a:lnTo>
                    <a:pt x="16419" y="4834"/>
                  </a:lnTo>
                  <a:lnTo>
                    <a:pt x="14669" y="2382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3" name="Google Shape;3523;p44"/>
            <p:cNvSpPr/>
            <p:nvPr/>
          </p:nvSpPr>
          <p:spPr>
            <a:xfrm>
              <a:off x="3633300" y="861325"/>
              <a:ext cx="105275" cy="79100"/>
            </a:xfrm>
            <a:custGeom>
              <a:avLst/>
              <a:gdLst/>
              <a:ahLst/>
              <a:cxnLst/>
              <a:rect l="l" t="t" r="r" b="b"/>
              <a:pathLst>
                <a:path w="4211" h="3164" extrusionOk="0">
                  <a:moveTo>
                    <a:pt x="1681" y="1"/>
                  </a:moveTo>
                  <a:lnTo>
                    <a:pt x="1542" y="20"/>
                  </a:lnTo>
                  <a:lnTo>
                    <a:pt x="1414" y="40"/>
                  </a:lnTo>
                  <a:lnTo>
                    <a:pt x="1295" y="70"/>
                  </a:lnTo>
                  <a:lnTo>
                    <a:pt x="1176" y="109"/>
                  </a:lnTo>
                  <a:lnTo>
                    <a:pt x="1068" y="149"/>
                  </a:lnTo>
                  <a:lnTo>
                    <a:pt x="969" y="208"/>
                  </a:lnTo>
                  <a:lnTo>
                    <a:pt x="870" y="267"/>
                  </a:lnTo>
                  <a:lnTo>
                    <a:pt x="781" y="327"/>
                  </a:lnTo>
                  <a:lnTo>
                    <a:pt x="702" y="396"/>
                  </a:lnTo>
                  <a:lnTo>
                    <a:pt x="623" y="475"/>
                  </a:lnTo>
                  <a:lnTo>
                    <a:pt x="554" y="554"/>
                  </a:lnTo>
                  <a:lnTo>
                    <a:pt x="494" y="633"/>
                  </a:lnTo>
                  <a:lnTo>
                    <a:pt x="425" y="722"/>
                  </a:lnTo>
                  <a:lnTo>
                    <a:pt x="326" y="900"/>
                  </a:lnTo>
                  <a:lnTo>
                    <a:pt x="237" y="1078"/>
                  </a:lnTo>
                  <a:lnTo>
                    <a:pt x="168" y="1246"/>
                  </a:lnTo>
                  <a:lnTo>
                    <a:pt x="109" y="1414"/>
                  </a:lnTo>
                  <a:lnTo>
                    <a:pt x="69" y="1572"/>
                  </a:lnTo>
                  <a:lnTo>
                    <a:pt x="40" y="1711"/>
                  </a:lnTo>
                  <a:lnTo>
                    <a:pt x="0" y="1918"/>
                  </a:lnTo>
                  <a:lnTo>
                    <a:pt x="0" y="1997"/>
                  </a:lnTo>
                  <a:lnTo>
                    <a:pt x="366" y="2057"/>
                  </a:lnTo>
                  <a:lnTo>
                    <a:pt x="741" y="2126"/>
                  </a:lnTo>
                  <a:lnTo>
                    <a:pt x="1107" y="2215"/>
                  </a:lnTo>
                  <a:lnTo>
                    <a:pt x="1473" y="2304"/>
                  </a:lnTo>
                  <a:lnTo>
                    <a:pt x="1829" y="2393"/>
                  </a:lnTo>
                  <a:lnTo>
                    <a:pt x="2175" y="2491"/>
                  </a:lnTo>
                  <a:lnTo>
                    <a:pt x="2807" y="2689"/>
                  </a:lnTo>
                  <a:lnTo>
                    <a:pt x="3351" y="2867"/>
                  </a:lnTo>
                  <a:lnTo>
                    <a:pt x="3776" y="3025"/>
                  </a:lnTo>
                  <a:lnTo>
                    <a:pt x="4142" y="3164"/>
                  </a:lnTo>
                  <a:lnTo>
                    <a:pt x="4181" y="2946"/>
                  </a:lnTo>
                  <a:lnTo>
                    <a:pt x="4201" y="2739"/>
                  </a:lnTo>
                  <a:lnTo>
                    <a:pt x="4211" y="2531"/>
                  </a:lnTo>
                  <a:lnTo>
                    <a:pt x="4211" y="2343"/>
                  </a:lnTo>
                  <a:lnTo>
                    <a:pt x="4201" y="2155"/>
                  </a:lnTo>
                  <a:lnTo>
                    <a:pt x="4171" y="1977"/>
                  </a:lnTo>
                  <a:lnTo>
                    <a:pt x="4142" y="1809"/>
                  </a:lnTo>
                  <a:lnTo>
                    <a:pt x="4112" y="1651"/>
                  </a:lnTo>
                  <a:lnTo>
                    <a:pt x="4063" y="1493"/>
                  </a:lnTo>
                  <a:lnTo>
                    <a:pt x="4003" y="1345"/>
                  </a:lnTo>
                  <a:lnTo>
                    <a:pt x="3944" y="1206"/>
                  </a:lnTo>
                  <a:lnTo>
                    <a:pt x="3875" y="1078"/>
                  </a:lnTo>
                  <a:lnTo>
                    <a:pt x="3796" y="959"/>
                  </a:lnTo>
                  <a:lnTo>
                    <a:pt x="3717" y="841"/>
                  </a:lnTo>
                  <a:lnTo>
                    <a:pt x="3628" y="732"/>
                  </a:lnTo>
                  <a:lnTo>
                    <a:pt x="3529" y="633"/>
                  </a:lnTo>
                  <a:lnTo>
                    <a:pt x="3430" y="544"/>
                  </a:lnTo>
                  <a:lnTo>
                    <a:pt x="3321" y="455"/>
                  </a:lnTo>
                  <a:lnTo>
                    <a:pt x="3213" y="386"/>
                  </a:lnTo>
                  <a:lnTo>
                    <a:pt x="3104" y="307"/>
                  </a:lnTo>
                  <a:lnTo>
                    <a:pt x="2985" y="248"/>
                  </a:lnTo>
                  <a:lnTo>
                    <a:pt x="2857" y="188"/>
                  </a:lnTo>
                  <a:lnTo>
                    <a:pt x="2738" y="149"/>
                  </a:lnTo>
                  <a:lnTo>
                    <a:pt x="2610" y="99"/>
                  </a:lnTo>
                  <a:lnTo>
                    <a:pt x="2481" y="70"/>
                  </a:lnTo>
                  <a:lnTo>
                    <a:pt x="2353" y="40"/>
                  </a:lnTo>
                  <a:lnTo>
                    <a:pt x="2214" y="20"/>
                  </a:lnTo>
                  <a:lnTo>
                    <a:pt x="2086" y="10"/>
                  </a:lnTo>
                  <a:lnTo>
                    <a:pt x="19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4" name="Google Shape;3524;p44"/>
            <p:cNvSpPr/>
            <p:nvPr/>
          </p:nvSpPr>
          <p:spPr>
            <a:xfrm>
              <a:off x="3205300" y="1912050"/>
              <a:ext cx="220200" cy="219950"/>
            </a:xfrm>
            <a:custGeom>
              <a:avLst/>
              <a:gdLst/>
              <a:ahLst/>
              <a:cxnLst/>
              <a:rect l="l" t="t" r="r" b="b"/>
              <a:pathLst>
                <a:path w="8808" h="8798" extrusionOk="0">
                  <a:moveTo>
                    <a:pt x="2946" y="0"/>
                  </a:moveTo>
                  <a:lnTo>
                    <a:pt x="178" y="1117"/>
                  </a:lnTo>
                  <a:lnTo>
                    <a:pt x="178" y="1167"/>
                  </a:lnTo>
                  <a:lnTo>
                    <a:pt x="178" y="1236"/>
                  </a:lnTo>
                  <a:lnTo>
                    <a:pt x="149" y="1453"/>
                  </a:lnTo>
                  <a:lnTo>
                    <a:pt x="109" y="1769"/>
                  </a:lnTo>
                  <a:lnTo>
                    <a:pt x="70" y="2165"/>
                  </a:lnTo>
                  <a:lnTo>
                    <a:pt x="30" y="2620"/>
                  </a:lnTo>
                  <a:lnTo>
                    <a:pt x="0" y="3124"/>
                  </a:lnTo>
                  <a:lnTo>
                    <a:pt x="0" y="3391"/>
                  </a:lnTo>
                  <a:lnTo>
                    <a:pt x="0" y="3657"/>
                  </a:lnTo>
                  <a:lnTo>
                    <a:pt x="10" y="3934"/>
                  </a:lnTo>
                  <a:lnTo>
                    <a:pt x="20" y="4201"/>
                  </a:lnTo>
                  <a:lnTo>
                    <a:pt x="50" y="4478"/>
                  </a:lnTo>
                  <a:lnTo>
                    <a:pt x="79" y="4755"/>
                  </a:lnTo>
                  <a:lnTo>
                    <a:pt x="129" y="5012"/>
                  </a:lnTo>
                  <a:lnTo>
                    <a:pt x="188" y="5278"/>
                  </a:lnTo>
                  <a:lnTo>
                    <a:pt x="267" y="5526"/>
                  </a:lnTo>
                  <a:lnTo>
                    <a:pt x="356" y="5763"/>
                  </a:lnTo>
                  <a:lnTo>
                    <a:pt x="455" y="5990"/>
                  </a:lnTo>
                  <a:lnTo>
                    <a:pt x="584" y="6208"/>
                  </a:lnTo>
                  <a:lnTo>
                    <a:pt x="653" y="6306"/>
                  </a:lnTo>
                  <a:lnTo>
                    <a:pt x="722" y="6405"/>
                  </a:lnTo>
                  <a:lnTo>
                    <a:pt x="801" y="6494"/>
                  </a:lnTo>
                  <a:lnTo>
                    <a:pt x="880" y="6583"/>
                  </a:lnTo>
                  <a:lnTo>
                    <a:pt x="969" y="6662"/>
                  </a:lnTo>
                  <a:lnTo>
                    <a:pt x="1058" y="6741"/>
                  </a:lnTo>
                  <a:lnTo>
                    <a:pt x="1157" y="6811"/>
                  </a:lnTo>
                  <a:lnTo>
                    <a:pt x="1256" y="6870"/>
                  </a:lnTo>
                  <a:lnTo>
                    <a:pt x="1364" y="6929"/>
                  </a:lnTo>
                  <a:lnTo>
                    <a:pt x="1483" y="6979"/>
                  </a:lnTo>
                  <a:lnTo>
                    <a:pt x="1602" y="7028"/>
                  </a:lnTo>
                  <a:lnTo>
                    <a:pt x="1730" y="7058"/>
                  </a:lnTo>
                  <a:lnTo>
                    <a:pt x="1859" y="7087"/>
                  </a:lnTo>
                  <a:lnTo>
                    <a:pt x="1997" y="7117"/>
                  </a:lnTo>
                  <a:lnTo>
                    <a:pt x="2145" y="7127"/>
                  </a:lnTo>
                  <a:lnTo>
                    <a:pt x="2294" y="7137"/>
                  </a:lnTo>
                  <a:lnTo>
                    <a:pt x="2600" y="7156"/>
                  </a:lnTo>
                  <a:lnTo>
                    <a:pt x="2887" y="7186"/>
                  </a:lnTo>
                  <a:lnTo>
                    <a:pt x="3163" y="7236"/>
                  </a:lnTo>
                  <a:lnTo>
                    <a:pt x="3430" y="7295"/>
                  </a:lnTo>
                  <a:lnTo>
                    <a:pt x="3687" y="7374"/>
                  </a:lnTo>
                  <a:lnTo>
                    <a:pt x="3924" y="7463"/>
                  </a:lnTo>
                  <a:lnTo>
                    <a:pt x="4162" y="7552"/>
                  </a:lnTo>
                  <a:lnTo>
                    <a:pt x="4389" y="7651"/>
                  </a:lnTo>
                  <a:lnTo>
                    <a:pt x="4597" y="7759"/>
                  </a:lnTo>
                  <a:lnTo>
                    <a:pt x="4804" y="7868"/>
                  </a:lnTo>
                  <a:lnTo>
                    <a:pt x="5200" y="8096"/>
                  </a:lnTo>
                  <a:lnTo>
                    <a:pt x="5565" y="8303"/>
                  </a:lnTo>
                  <a:lnTo>
                    <a:pt x="5911" y="8501"/>
                  </a:lnTo>
                  <a:lnTo>
                    <a:pt x="6079" y="8580"/>
                  </a:lnTo>
                  <a:lnTo>
                    <a:pt x="6247" y="8659"/>
                  </a:lnTo>
                  <a:lnTo>
                    <a:pt x="6405" y="8718"/>
                  </a:lnTo>
                  <a:lnTo>
                    <a:pt x="6564" y="8758"/>
                  </a:lnTo>
                  <a:lnTo>
                    <a:pt x="6722" y="8787"/>
                  </a:lnTo>
                  <a:lnTo>
                    <a:pt x="6870" y="8797"/>
                  </a:lnTo>
                  <a:lnTo>
                    <a:pt x="7028" y="8787"/>
                  </a:lnTo>
                  <a:lnTo>
                    <a:pt x="7186" y="8758"/>
                  </a:lnTo>
                  <a:lnTo>
                    <a:pt x="7335" y="8708"/>
                  </a:lnTo>
                  <a:lnTo>
                    <a:pt x="7493" y="8629"/>
                  </a:lnTo>
                  <a:lnTo>
                    <a:pt x="7651" y="8521"/>
                  </a:lnTo>
                  <a:lnTo>
                    <a:pt x="7819" y="8392"/>
                  </a:lnTo>
                  <a:lnTo>
                    <a:pt x="7977" y="8224"/>
                  </a:lnTo>
                  <a:lnTo>
                    <a:pt x="8145" y="8026"/>
                  </a:lnTo>
                  <a:lnTo>
                    <a:pt x="8323" y="7799"/>
                  </a:lnTo>
                  <a:lnTo>
                    <a:pt x="8501" y="7532"/>
                  </a:lnTo>
                  <a:lnTo>
                    <a:pt x="8580" y="7394"/>
                  </a:lnTo>
                  <a:lnTo>
                    <a:pt x="8649" y="7245"/>
                  </a:lnTo>
                  <a:lnTo>
                    <a:pt x="8709" y="7097"/>
                  </a:lnTo>
                  <a:lnTo>
                    <a:pt x="8748" y="6949"/>
                  </a:lnTo>
                  <a:lnTo>
                    <a:pt x="8778" y="6801"/>
                  </a:lnTo>
                  <a:lnTo>
                    <a:pt x="8797" y="6642"/>
                  </a:lnTo>
                  <a:lnTo>
                    <a:pt x="8807" y="6494"/>
                  </a:lnTo>
                  <a:lnTo>
                    <a:pt x="8807" y="6336"/>
                  </a:lnTo>
                  <a:lnTo>
                    <a:pt x="8797" y="6178"/>
                  </a:lnTo>
                  <a:lnTo>
                    <a:pt x="8768" y="6030"/>
                  </a:lnTo>
                  <a:lnTo>
                    <a:pt x="8738" y="5872"/>
                  </a:lnTo>
                  <a:lnTo>
                    <a:pt x="8699" y="5713"/>
                  </a:lnTo>
                  <a:lnTo>
                    <a:pt x="8639" y="5555"/>
                  </a:lnTo>
                  <a:lnTo>
                    <a:pt x="8580" y="5397"/>
                  </a:lnTo>
                  <a:lnTo>
                    <a:pt x="8511" y="5239"/>
                  </a:lnTo>
                  <a:lnTo>
                    <a:pt x="8442" y="5071"/>
                  </a:lnTo>
                  <a:lnTo>
                    <a:pt x="8353" y="4913"/>
                  </a:lnTo>
                  <a:lnTo>
                    <a:pt x="8264" y="4755"/>
                  </a:lnTo>
                  <a:lnTo>
                    <a:pt x="8056" y="4438"/>
                  </a:lnTo>
                  <a:lnTo>
                    <a:pt x="7829" y="4122"/>
                  </a:lnTo>
                  <a:lnTo>
                    <a:pt x="7582" y="3816"/>
                  </a:lnTo>
                  <a:lnTo>
                    <a:pt x="7315" y="3509"/>
                  </a:lnTo>
                  <a:lnTo>
                    <a:pt x="7038" y="3213"/>
                  </a:lnTo>
                  <a:lnTo>
                    <a:pt x="6742" y="2916"/>
                  </a:lnTo>
                  <a:lnTo>
                    <a:pt x="6445" y="2629"/>
                  </a:lnTo>
                  <a:lnTo>
                    <a:pt x="6129" y="2353"/>
                  </a:lnTo>
                  <a:lnTo>
                    <a:pt x="5822" y="2086"/>
                  </a:lnTo>
                  <a:lnTo>
                    <a:pt x="5516" y="1829"/>
                  </a:lnTo>
                  <a:lnTo>
                    <a:pt x="5209" y="1582"/>
                  </a:lnTo>
                  <a:lnTo>
                    <a:pt x="4616" y="1137"/>
                  </a:lnTo>
                  <a:lnTo>
                    <a:pt x="4083" y="751"/>
                  </a:lnTo>
                  <a:lnTo>
                    <a:pt x="3628" y="435"/>
                  </a:lnTo>
                  <a:lnTo>
                    <a:pt x="3262" y="208"/>
                  </a:lnTo>
                  <a:lnTo>
                    <a:pt x="294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5" name="Google Shape;3525;p44"/>
            <p:cNvSpPr/>
            <p:nvPr/>
          </p:nvSpPr>
          <p:spPr>
            <a:xfrm>
              <a:off x="3960225" y="1675800"/>
              <a:ext cx="188325" cy="197975"/>
            </a:xfrm>
            <a:custGeom>
              <a:avLst/>
              <a:gdLst/>
              <a:ahLst/>
              <a:cxnLst/>
              <a:rect l="l" t="t" r="r" b="b"/>
              <a:pathLst>
                <a:path w="7533" h="7919" extrusionOk="0">
                  <a:moveTo>
                    <a:pt x="6168" y="1"/>
                  </a:moveTo>
                  <a:lnTo>
                    <a:pt x="3400" y="1266"/>
                  </a:lnTo>
                  <a:lnTo>
                    <a:pt x="3124" y="1473"/>
                  </a:lnTo>
                  <a:lnTo>
                    <a:pt x="2817" y="1711"/>
                  </a:lnTo>
                  <a:lnTo>
                    <a:pt x="2442" y="2037"/>
                  </a:lnTo>
                  <a:lnTo>
                    <a:pt x="2027" y="2412"/>
                  </a:lnTo>
                  <a:lnTo>
                    <a:pt x="1799" y="2630"/>
                  </a:lnTo>
                  <a:lnTo>
                    <a:pt x="1582" y="2857"/>
                  </a:lnTo>
                  <a:lnTo>
                    <a:pt x="1364" y="3085"/>
                  </a:lnTo>
                  <a:lnTo>
                    <a:pt x="1147" y="3332"/>
                  </a:lnTo>
                  <a:lnTo>
                    <a:pt x="939" y="3589"/>
                  </a:lnTo>
                  <a:lnTo>
                    <a:pt x="742" y="3846"/>
                  </a:lnTo>
                  <a:lnTo>
                    <a:pt x="564" y="4103"/>
                  </a:lnTo>
                  <a:lnTo>
                    <a:pt x="405" y="4370"/>
                  </a:lnTo>
                  <a:lnTo>
                    <a:pt x="267" y="4636"/>
                  </a:lnTo>
                  <a:lnTo>
                    <a:pt x="208" y="4775"/>
                  </a:lnTo>
                  <a:lnTo>
                    <a:pt x="158" y="4903"/>
                  </a:lnTo>
                  <a:lnTo>
                    <a:pt x="109" y="5042"/>
                  </a:lnTo>
                  <a:lnTo>
                    <a:pt x="69" y="5170"/>
                  </a:lnTo>
                  <a:lnTo>
                    <a:pt x="40" y="5299"/>
                  </a:lnTo>
                  <a:lnTo>
                    <a:pt x="20" y="5437"/>
                  </a:lnTo>
                  <a:lnTo>
                    <a:pt x="10" y="5566"/>
                  </a:lnTo>
                  <a:lnTo>
                    <a:pt x="0" y="5694"/>
                  </a:lnTo>
                  <a:lnTo>
                    <a:pt x="10" y="5823"/>
                  </a:lnTo>
                  <a:lnTo>
                    <a:pt x="30" y="5951"/>
                  </a:lnTo>
                  <a:lnTo>
                    <a:pt x="50" y="6070"/>
                  </a:lnTo>
                  <a:lnTo>
                    <a:pt x="89" y="6198"/>
                  </a:lnTo>
                  <a:lnTo>
                    <a:pt x="139" y="6317"/>
                  </a:lnTo>
                  <a:lnTo>
                    <a:pt x="198" y="6435"/>
                  </a:lnTo>
                  <a:lnTo>
                    <a:pt x="277" y="6554"/>
                  </a:lnTo>
                  <a:lnTo>
                    <a:pt x="356" y="6663"/>
                  </a:lnTo>
                  <a:lnTo>
                    <a:pt x="455" y="6771"/>
                  </a:lnTo>
                  <a:lnTo>
                    <a:pt x="574" y="6880"/>
                  </a:lnTo>
                  <a:lnTo>
                    <a:pt x="702" y="6989"/>
                  </a:lnTo>
                  <a:lnTo>
                    <a:pt x="840" y="7088"/>
                  </a:lnTo>
                  <a:lnTo>
                    <a:pt x="999" y="7187"/>
                  </a:lnTo>
                  <a:lnTo>
                    <a:pt x="1167" y="7276"/>
                  </a:lnTo>
                  <a:lnTo>
                    <a:pt x="1354" y="7365"/>
                  </a:lnTo>
                  <a:lnTo>
                    <a:pt x="1552" y="7454"/>
                  </a:lnTo>
                  <a:lnTo>
                    <a:pt x="1779" y="7533"/>
                  </a:lnTo>
                  <a:lnTo>
                    <a:pt x="2007" y="7612"/>
                  </a:lnTo>
                  <a:lnTo>
                    <a:pt x="2254" y="7681"/>
                  </a:lnTo>
                  <a:lnTo>
                    <a:pt x="2481" y="7740"/>
                  </a:lnTo>
                  <a:lnTo>
                    <a:pt x="2699" y="7790"/>
                  </a:lnTo>
                  <a:lnTo>
                    <a:pt x="2906" y="7839"/>
                  </a:lnTo>
                  <a:lnTo>
                    <a:pt x="3114" y="7869"/>
                  </a:lnTo>
                  <a:lnTo>
                    <a:pt x="3302" y="7888"/>
                  </a:lnTo>
                  <a:lnTo>
                    <a:pt x="3480" y="7908"/>
                  </a:lnTo>
                  <a:lnTo>
                    <a:pt x="3657" y="7918"/>
                  </a:lnTo>
                  <a:lnTo>
                    <a:pt x="3816" y="7918"/>
                  </a:lnTo>
                  <a:lnTo>
                    <a:pt x="3974" y="7908"/>
                  </a:lnTo>
                  <a:lnTo>
                    <a:pt x="4122" y="7888"/>
                  </a:lnTo>
                  <a:lnTo>
                    <a:pt x="4270" y="7869"/>
                  </a:lnTo>
                  <a:lnTo>
                    <a:pt x="4399" y="7839"/>
                  </a:lnTo>
                  <a:lnTo>
                    <a:pt x="4527" y="7809"/>
                  </a:lnTo>
                  <a:lnTo>
                    <a:pt x="4646" y="7770"/>
                  </a:lnTo>
                  <a:lnTo>
                    <a:pt x="4755" y="7720"/>
                  </a:lnTo>
                  <a:lnTo>
                    <a:pt x="4863" y="7671"/>
                  </a:lnTo>
                  <a:lnTo>
                    <a:pt x="4962" y="7612"/>
                  </a:lnTo>
                  <a:lnTo>
                    <a:pt x="5051" y="7542"/>
                  </a:lnTo>
                  <a:lnTo>
                    <a:pt x="5140" y="7473"/>
                  </a:lnTo>
                  <a:lnTo>
                    <a:pt x="5219" y="7404"/>
                  </a:lnTo>
                  <a:lnTo>
                    <a:pt x="5298" y="7325"/>
                  </a:lnTo>
                  <a:lnTo>
                    <a:pt x="5367" y="7246"/>
                  </a:lnTo>
                  <a:lnTo>
                    <a:pt x="5437" y="7157"/>
                  </a:lnTo>
                  <a:lnTo>
                    <a:pt x="5555" y="6979"/>
                  </a:lnTo>
                  <a:lnTo>
                    <a:pt x="5664" y="6781"/>
                  </a:lnTo>
                  <a:lnTo>
                    <a:pt x="5753" y="6574"/>
                  </a:lnTo>
                  <a:lnTo>
                    <a:pt x="5822" y="6366"/>
                  </a:lnTo>
                  <a:lnTo>
                    <a:pt x="5891" y="6149"/>
                  </a:lnTo>
                  <a:lnTo>
                    <a:pt x="5951" y="5921"/>
                  </a:lnTo>
                  <a:lnTo>
                    <a:pt x="6049" y="5477"/>
                  </a:lnTo>
                  <a:lnTo>
                    <a:pt x="6138" y="5042"/>
                  </a:lnTo>
                  <a:lnTo>
                    <a:pt x="6227" y="4627"/>
                  </a:lnTo>
                  <a:lnTo>
                    <a:pt x="6277" y="4439"/>
                  </a:lnTo>
                  <a:lnTo>
                    <a:pt x="6336" y="4261"/>
                  </a:lnTo>
                  <a:lnTo>
                    <a:pt x="6405" y="4093"/>
                  </a:lnTo>
                  <a:lnTo>
                    <a:pt x="6494" y="3945"/>
                  </a:lnTo>
                  <a:lnTo>
                    <a:pt x="6534" y="3885"/>
                  </a:lnTo>
                  <a:lnTo>
                    <a:pt x="6583" y="3826"/>
                  </a:lnTo>
                  <a:lnTo>
                    <a:pt x="6633" y="3767"/>
                  </a:lnTo>
                  <a:lnTo>
                    <a:pt x="6692" y="3717"/>
                  </a:lnTo>
                  <a:lnTo>
                    <a:pt x="6751" y="3668"/>
                  </a:lnTo>
                  <a:lnTo>
                    <a:pt x="6820" y="3628"/>
                  </a:lnTo>
                  <a:lnTo>
                    <a:pt x="6890" y="3599"/>
                  </a:lnTo>
                  <a:lnTo>
                    <a:pt x="6959" y="3579"/>
                  </a:lnTo>
                  <a:lnTo>
                    <a:pt x="7107" y="3529"/>
                  </a:lnTo>
                  <a:lnTo>
                    <a:pt x="7226" y="3460"/>
                  </a:lnTo>
                  <a:lnTo>
                    <a:pt x="7325" y="3381"/>
                  </a:lnTo>
                  <a:lnTo>
                    <a:pt x="7404" y="3292"/>
                  </a:lnTo>
                  <a:lnTo>
                    <a:pt x="7463" y="3183"/>
                  </a:lnTo>
                  <a:lnTo>
                    <a:pt x="7502" y="3075"/>
                  </a:lnTo>
                  <a:lnTo>
                    <a:pt x="7522" y="2956"/>
                  </a:lnTo>
                  <a:lnTo>
                    <a:pt x="7532" y="2818"/>
                  </a:lnTo>
                  <a:lnTo>
                    <a:pt x="7532" y="2689"/>
                  </a:lnTo>
                  <a:lnTo>
                    <a:pt x="7512" y="2541"/>
                  </a:lnTo>
                  <a:lnTo>
                    <a:pt x="7483" y="2393"/>
                  </a:lnTo>
                  <a:lnTo>
                    <a:pt x="7433" y="2244"/>
                  </a:lnTo>
                  <a:lnTo>
                    <a:pt x="7384" y="2086"/>
                  </a:lnTo>
                  <a:lnTo>
                    <a:pt x="7325" y="1928"/>
                  </a:lnTo>
                  <a:lnTo>
                    <a:pt x="7186" y="1612"/>
                  </a:lnTo>
                  <a:lnTo>
                    <a:pt x="7028" y="1305"/>
                  </a:lnTo>
                  <a:lnTo>
                    <a:pt x="6860" y="1009"/>
                  </a:lnTo>
                  <a:lnTo>
                    <a:pt x="6682" y="732"/>
                  </a:lnTo>
                  <a:lnTo>
                    <a:pt x="6524" y="495"/>
                  </a:lnTo>
                  <a:lnTo>
                    <a:pt x="6267" y="139"/>
                  </a:lnTo>
                  <a:lnTo>
                    <a:pt x="616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6" name="Google Shape;3526;p44"/>
            <p:cNvSpPr/>
            <p:nvPr/>
          </p:nvSpPr>
          <p:spPr>
            <a:xfrm>
              <a:off x="2934950" y="1666425"/>
              <a:ext cx="528350" cy="289625"/>
            </a:xfrm>
            <a:custGeom>
              <a:avLst/>
              <a:gdLst/>
              <a:ahLst/>
              <a:cxnLst/>
              <a:rect l="l" t="t" r="r" b="b"/>
              <a:pathLst>
                <a:path w="21134" h="11585" extrusionOk="0">
                  <a:moveTo>
                    <a:pt x="6623" y="0"/>
                  </a:moveTo>
                  <a:lnTo>
                    <a:pt x="6119" y="10"/>
                  </a:lnTo>
                  <a:lnTo>
                    <a:pt x="5625" y="40"/>
                  </a:lnTo>
                  <a:lnTo>
                    <a:pt x="5141" y="79"/>
                  </a:lnTo>
                  <a:lnTo>
                    <a:pt x="4656" y="148"/>
                  </a:lnTo>
                  <a:lnTo>
                    <a:pt x="4419" y="188"/>
                  </a:lnTo>
                  <a:lnTo>
                    <a:pt x="4192" y="237"/>
                  </a:lnTo>
                  <a:lnTo>
                    <a:pt x="3964" y="287"/>
                  </a:lnTo>
                  <a:lnTo>
                    <a:pt x="3737" y="346"/>
                  </a:lnTo>
                  <a:lnTo>
                    <a:pt x="3510" y="415"/>
                  </a:lnTo>
                  <a:lnTo>
                    <a:pt x="3292" y="484"/>
                  </a:lnTo>
                  <a:lnTo>
                    <a:pt x="3085" y="563"/>
                  </a:lnTo>
                  <a:lnTo>
                    <a:pt x="2877" y="652"/>
                  </a:lnTo>
                  <a:lnTo>
                    <a:pt x="2679" y="741"/>
                  </a:lnTo>
                  <a:lnTo>
                    <a:pt x="2482" y="840"/>
                  </a:lnTo>
                  <a:lnTo>
                    <a:pt x="2284" y="949"/>
                  </a:lnTo>
                  <a:lnTo>
                    <a:pt x="2106" y="1068"/>
                  </a:lnTo>
                  <a:lnTo>
                    <a:pt x="1928" y="1186"/>
                  </a:lnTo>
                  <a:lnTo>
                    <a:pt x="1750" y="1325"/>
                  </a:lnTo>
                  <a:lnTo>
                    <a:pt x="1592" y="1463"/>
                  </a:lnTo>
                  <a:lnTo>
                    <a:pt x="1434" y="1611"/>
                  </a:lnTo>
                  <a:lnTo>
                    <a:pt x="1276" y="1759"/>
                  </a:lnTo>
                  <a:lnTo>
                    <a:pt x="1138" y="1927"/>
                  </a:lnTo>
                  <a:lnTo>
                    <a:pt x="999" y="2096"/>
                  </a:lnTo>
                  <a:lnTo>
                    <a:pt x="871" y="2273"/>
                  </a:lnTo>
                  <a:lnTo>
                    <a:pt x="752" y="2461"/>
                  </a:lnTo>
                  <a:lnTo>
                    <a:pt x="633" y="2649"/>
                  </a:lnTo>
                  <a:lnTo>
                    <a:pt x="535" y="2837"/>
                  </a:lnTo>
                  <a:lnTo>
                    <a:pt x="436" y="3044"/>
                  </a:lnTo>
                  <a:lnTo>
                    <a:pt x="347" y="3252"/>
                  </a:lnTo>
                  <a:lnTo>
                    <a:pt x="268" y="3460"/>
                  </a:lnTo>
                  <a:lnTo>
                    <a:pt x="198" y="3667"/>
                  </a:lnTo>
                  <a:lnTo>
                    <a:pt x="139" y="3885"/>
                  </a:lnTo>
                  <a:lnTo>
                    <a:pt x="90" y="4112"/>
                  </a:lnTo>
                  <a:lnTo>
                    <a:pt x="50" y="4339"/>
                  </a:lnTo>
                  <a:lnTo>
                    <a:pt x="21" y="4567"/>
                  </a:lnTo>
                  <a:lnTo>
                    <a:pt x="11" y="4794"/>
                  </a:lnTo>
                  <a:lnTo>
                    <a:pt x="1" y="5021"/>
                  </a:lnTo>
                  <a:lnTo>
                    <a:pt x="1" y="5259"/>
                  </a:lnTo>
                  <a:lnTo>
                    <a:pt x="11" y="5496"/>
                  </a:lnTo>
                  <a:lnTo>
                    <a:pt x="40" y="5723"/>
                  </a:lnTo>
                  <a:lnTo>
                    <a:pt x="80" y="5960"/>
                  </a:lnTo>
                  <a:lnTo>
                    <a:pt x="129" y="6198"/>
                  </a:lnTo>
                  <a:lnTo>
                    <a:pt x="189" y="6435"/>
                  </a:lnTo>
                  <a:lnTo>
                    <a:pt x="258" y="6672"/>
                  </a:lnTo>
                  <a:lnTo>
                    <a:pt x="347" y="6899"/>
                  </a:lnTo>
                  <a:lnTo>
                    <a:pt x="446" y="7137"/>
                  </a:lnTo>
                  <a:lnTo>
                    <a:pt x="554" y="7364"/>
                  </a:lnTo>
                  <a:lnTo>
                    <a:pt x="683" y="7591"/>
                  </a:lnTo>
                  <a:lnTo>
                    <a:pt x="811" y="7819"/>
                  </a:lnTo>
                  <a:lnTo>
                    <a:pt x="969" y="8046"/>
                  </a:lnTo>
                  <a:lnTo>
                    <a:pt x="1128" y="8263"/>
                  </a:lnTo>
                  <a:lnTo>
                    <a:pt x="1315" y="8481"/>
                  </a:lnTo>
                  <a:lnTo>
                    <a:pt x="1503" y="8688"/>
                  </a:lnTo>
                  <a:lnTo>
                    <a:pt x="1711" y="8896"/>
                  </a:lnTo>
                  <a:lnTo>
                    <a:pt x="1938" y="9094"/>
                  </a:lnTo>
                  <a:lnTo>
                    <a:pt x="2175" y="9291"/>
                  </a:lnTo>
                  <a:lnTo>
                    <a:pt x="2422" y="9489"/>
                  </a:lnTo>
                  <a:lnTo>
                    <a:pt x="2689" y="9677"/>
                  </a:lnTo>
                  <a:lnTo>
                    <a:pt x="2976" y="9855"/>
                  </a:lnTo>
                  <a:lnTo>
                    <a:pt x="3273" y="10023"/>
                  </a:lnTo>
                  <a:lnTo>
                    <a:pt x="3589" y="10191"/>
                  </a:lnTo>
                  <a:lnTo>
                    <a:pt x="3925" y="10349"/>
                  </a:lnTo>
                  <a:lnTo>
                    <a:pt x="4271" y="10497"/>
                  </a:lnTo>
                  <a:lnTo>
                    <a:pt x="4637" y="10646"/>
                  </a:lnTo>
                  <a:lnTo>
                    <a:pt x="5022" y="10774"/>
                  </a:lnTo>
                  <a:lnTo>
                    <a:pt x="5417" y="10903"/>
                  </a:lnTo>
                  <a:lnTo>
                    <a:pt x="5833" y="11021"/>
                  </a:lnTo>
                  <a:lnTo>
                    <a:pt x="6268" y="11130"/>
                  </a:lnTo>
                  <a:lnTo>
                    <a:pt x="6722" y="11219"/>
                  </a:lnTo>
                  <a:lnTo>
                    <a:pt x="7197" y="11308"/>
                  </a:lnTo>
                  <a:lnTo>
                    <a:pt x="7681" y="11387"/>
                  </a:lnTo>
                  <a:lnTo>
                    <a:pt x="8195" y="11446"/>
                  </a:lnTo>
                  <a:lnTo>
                    <a:pt x="8719" y="11496"/>
                  </a:lnTo>
                  <a:lnTo>
                    <a:pt x="9262" y="11535"/>
                  </a:lnTo>
                  <a:lnTo>
                    <a:pt x="9826" y="11565"/>
                  </a:lnTo>
                  <a:lnTo>
                    <a:pt x="10409" y="11585"/>
                  </a:lnTo>
                  <a:lnTo>
                    <a:pt x="11012" y="11585"/>
                  </a:lnTo>
                  <a:lnTo>
                    <a:pt x="11645" y="11575"/>
                  </a:lnTo>
                  <a:lnTo>
                    <a:pt x="12287" y="11555"/>
                  </a:lnTo>
                  <a:lnTo>
                    <a:pt x="12949" y="11515"/>
                  </a:lnTo>
                  <a:lnTo>
                    <a:pt x="13631" y="11456"/>
                  </a:lnTo>
                  <a:lnTo>
                    <a:pt x="14343" y="11387"/>
                  </a:lnTo>
                  <a:lnTo>
                    <a:pt x="15035" y="11308"/>
                  </a:lnTo>
                  <a:lnTo>
                    <a:pt x="15687" y="11219"/>
                  </a:lnTo>
                  <a:lnTo>
                    <a:pt x="16290" y="11120"/>
                  </a:lnTo>
                  <a:lnTo>
                    <a:pt x="16854" y="11011"/>
                  </a:lnTo>
                  <a:lnTo>
                    <a:pt x="17387" y="10893"/>
                  </a:lnTo>
                  <a:lnTo>
                    <a:pt x="17872" y="10764"/>
                  </a:lnTo>
                  <a:lnTo>
                    <a:pt x="18317" y="10636"/>
                  </a:lnTo>
                  <a:lnTo>
                    <a:pt x="18732" y="10497"/>
                  </a:lnTo>
                  <a:lnTo>
                    <a:pt x="19097" y="10349"/>
                  </a:lnTo>
                  <a:lnTo>
                    <a:pt x="19443" y="10191"/>
                  </a:lnTo>
                  <a:lnTo>
                    <a:pt x="19740" y="10033"/>
                  </a:lnTo>
                  <a:lnTo>
                    <a:pt x="20017" y="9865"/>
                  </a:lnTo>
                  <a:lnTo>
                    <a:pt x="20254" y="9687"/>
                  </a:lnTo>
                  <a:lnTo>
                    <a:pt x="20363" y="9598"/>
                  </a:lnTo>
                  <a:lnTo>
                    <a:pt x="20462" y="9509"/>
                  </a:lnTo>
                  <a:lnTo>
                    <a:pt x="20550" y="9420"/>
                  </a:lnTo>
                  <a:lnTo>
                    <a:pt x="20639" y="9321"/>
                  </a:lnTo>
                  <a:lnTo>
                    <a:pt x="20719" y="9232"/>
                  </a:lnTo>
                  <a:lnTo>
                    <a:pt x="20788" y="9133"/>
                  </a:lnTo>
                  <a:lnTo>
                    <a:pt x="20847" y="9034"/>
                  </a:lnTo>
                  <a:lnTo>
                    <a:pt x="20906" y="8945"/>
                  </a:lnTo>
                  <a:lnTo>
                    <a:pt x="20956" y="8847"/>
                  </a:lnTo>
                  <a:lnTo>
                    <a:pt x="21005" y="8748"/>
                  </a:lnTo>
                  <a:lnTo>
                    <a:pt x="21035" y="8639"/>
                  </a:lnTo>
                  <a:lnTo>
                    <a:pt x="21064" y="8540"/>
                  </a:lnTo>
                  <a:lnTo>
                    <a:pt x="21094" y="8441"/>
                  </a:lnTo>
                  <a:lnTo>
                    <a:pt x="21114" y="8342"/>
                  </a:lnTo>
                  <a:lnTo>
                    <a:pt x="21134" y="8135"/>
                  </a:lnTo>
                  <a:lnTo>
                    <a:pt x="21124" y="7917"/>
                  </a:lnTo>
                  <a:lnTo>
                    <a:pt x="21104" y="7710"/>
                  </a:lnTo>
                  <a:lnTo>
                    <a:pt x="21055" y="7492"/>
                  </a:lnTo>
                  <a:lnTo>
                    <a:pt x="20995" y="7275"/>
                  </a:lnTo>
                  <a:lnTo>
                    <a:pt x="20906" y="7058"/>
                  </a:lnTo>
                  <a:lnTo>
                    <a:pt x="20807" y="6840"/>
                  </a:lnTo>
                  <a:lnTo>
                    <a:pt x="20689" y="6623"/>
                  </a:lnTo>
                  <a:lnTo>
                    <a:pt x="20550" y="6405"/>
                  </a:lnTo>
                  <a:lnTo>
                    <a:pt x="20402" y="6188"/>
                  </a:lnTo>
                  <a:lnTo>
                    <a:pt x="20244" y="5970"/>
                  </a:lnTo>
                  <a:lnTo>
                    <a:pt x="20066" y="5753"/>
                  </a:lnTo>
                  <a:lnTo>
                    <a:pt x="19888" y="5535"/>
                  </a:lnTo>
                  <a:lnTo>
                    <a:pt x="19691" y="5318"/>
                  </a:lnTo>
                  <a:lnTo>
                    <a:pt x="19493" y="5100"/>
                  </a:lnTo>
                  <a:lnTo>
                    <a:pt x="19275" y="4893"/>
                  </a:lnTo>
                  <a:lnTo>
                    <a:pt x="19058" y="4685"/>
                  </a:lnTo>
                  <a:lnTo>
                    <a:pt x="18831" y="4478"/>
                  </a:lnTo>
                  <a:lnTo>
                    <a:pt x="18366" y="4082"/>
                  </a:lnTo>
                  <a:lnTo>
                    <a:pt x="17892" y="3697"/>
                  </a:lnTo>
                  <a:lnTo>
                    <a:pt x="17417" y="3331"/>
                  </a:lnTo>
                  <a:lnTo>
                    <a:pt x="16943" y="2985"/>
                  </a:lnTo>
                  <a:lnTo>
                    <a:pt x="16488" y="2669"/>
                  </a:lnTo>
                  <a:lnTo>
                    <a:pt x="16053" y="2372"/>
                  </a:lnTo>
                  <a:lnTo>
                    <a:pt x="15648" y="2115"/>
                  </a:lnTo>
                  <a:lnTo>
                    <a:pt x="14966" y="1690"/>
                  </a:lnTo>
                  <a:lnTo>
                    <a:pt x="14511" y="1414"/>
                  </a:lnTo>
                  <a:lnTo>
                    <a:pt x="14343" y="1325"/>
                  </a:lnTo>
                  <a:lnTo>
                    <a:pt x="13740" y="1147"/>
                  </a:lnTo>
                  <a:lnTo>
                    <a:pt x="13216" y="1008"/>
                  </a:lnTo>
                  <a:lnTo>
                    <a:pt x="12574" y="840"/>
                  </a:lnTo>
                  <a:lnTo>
                    <a:pt x="11823" y="662"/>
                  </a:lnTo>
                  <a:lnTo>
                    <a:pt x="11417" y="573"/>
                  </a:lnTo>
                  <a:lnTo>
                    <a:pt x="10992" y="484"/>
                  </a:lnTo>
                  <a:lnTo>
                    <a:pt x="10547" y="395"/>
                  </a:lnTo>
                  <a:lnTo>
                    <a:pt x="10083" y="316"/>
                  </a:lnTo>
                  <a:lnTo>
                    <a:pt x="9608" y="247"/>
                  </a:lnTo>
                  <a:lnTo>
                    <a:pt x="9124" y="178"/>
                  </a:lnTo>
                  <a:lnTo>
                    <a:pt x="8630" y="119"/>
                  </a:lnTo>
                  <a:lnTo>
                    <a:pt x="8136" y="69"/>
                  </a:lnTo>
                  <a:lnTo>
                    <a:pt x="7632" y="30"/>
                  </a:lnTo>
                  <a:lnTo>
                    <a:pt x="7127" y="10"/>
                  </a:lnTo>
                  <a:lnTo>
                    <a:pt x="66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7" name="Google Shape;3527;p44"/>
            <p:cNvSpPr/>
            <p:nvPr/>
          </p:nvSpPr>
          <p:spPr>
            <a:xfrm>
              <a:off x="3128700" y="1172200"/>
              <a:ext cx="1128075" cy="1007250"/>
            </a:xfrm>
            <a:custGeom>
              <a:avLst/>
              <a:gdLst/>
              <a:ahLst/>
              <a:cxnLst/>
              <a:rect l="l" t="t" r="r" b="b"/>
              <a:pathLst>
                <a:path w="45123" h="40290" extrusionOk="0">
                  <a:moveTo>
                    <a:pt x="16814" y="0"/>
                  </a:moveTo>
                  <a:lnTo>
                    <a:pt x="16151" y="10"/>
                  </a:lnTo>
                  <a:lnTo>
                    <a:pt x="15489" y="40"/>
                  </a:lnTo>
                  <a:lnTo>
                    <a:pt x="14797" y="89"/>
                  </a:lnTo>
                  <a:lnTo>
                    <a:pt x="14095" y="158"/>
                  </a:lnTo>
                  <a:lnTo>
                    <a:pt x="13384" y="247"/>
                  </a:lnTo>
                  <a:lnTo>
                    <a:pt x="13018" y="297"/>
                  </a:lnTo>
                  <a:lnTo>
                    <a:pt x="12672" y="356"/>
                  </a:lnTo>
                  <a:lnTo>
                    <a:pt x="12316" y="415"/>
                  </a:lnTo>
                  <a:lnTo>
                    <a:pt x="11980" y="484"/>
                  </a:lnTo>
                  <a:lnTo>
                    <a:pt x="11644" y="554"/>
                  </a:lnTo>
                  <a:lnTo>
                    <a:pt x="11308" y="633"/>
                  </a:lnTo>
                  <a:lnTo>
                    <a:pt x="10982" y="712"/>
                  </a:lnTo>
                  <a:lnTo>
                    <a:pt x="10656" y="801"/>
                  </a:lnTo>
                  <a:lnTo>
                    <a:pt x="10349" y="900"/>
                  </a:lnTo>
                  <a:lnTo>
                    <a:pt x="10033" y="998"/>
                  </a:lnTo>
                  <a:lnTo>
                    <a:pt x="9726" y="1097"/>
                  </a:lnTo>
                  <a:lnTo>
                    <a:pt x="9430" y="1206"/>
                  </a:lnTo>
                  <a:lnTo>
                    <a:pt x="9133" y="1325"/>
                  </a:lnTo>
                  <a:lnTo>
                    <a:pt x="8847" y="1443"/>
                  </a:lnTo>
                  <a:lnTo>
                    <a:pt x="8560" y="1562"/>
                  </a:lnTo>
                  <a:lnTo>
                    <a:pt x="8283" y="1690"/>
                  </a:lnTo>
                  <a:lnTo>
                    <a:pt x="8016" y="1819"/>
                  </a:lnTo>
                  <a:lnTo>
                    <a:pt x="7750" y="1957"/>
                  </a:lnTo>
                  <a:lnTo>
                    <a:pt x="7483" y="2096"/>
                  </a:lnTo>
                  <a:lnTo>
                    <a:pt x="7226" y="2244"/>
                  </a:lnTo>
                  <a:lnTo>
                    <a:pt x="6979" y="2392"/>
                  </a:lnTo>
                  <a:lnTo>
                    <a:pt x="6722" y="2540"/>
                  </a:lnTo>
                  <a:lnTo>
                    <a:pt x="6484" y="2699"/>
                  </a:lnTo>
                  <a:lnTo>
                    <a:pt x="6247" y="2867"/>
                  </a:lnTo>
                  <a:lnTo>
                    <a:pt x="6010" y="3025"/>
                  </a:lnTo>
                  <a:lnTo>
                    <a:pt x="5783" y="3203"/>
                  </a:lnTo>
                  <a:lnTo>
                    <a:pt x="5565" y="3371"/>
                  </a:lnTo>
                  <a:lnTo>
                    <a:pt x="5348" y="3549"/>
                  </a:lnTo>
                  <a:lnTo>
                    <a:pt x="5130" y="3727"/>
                  </a:lnTo>
                  <a:lnTo>
                    <a:pt x="4923" y="3914"/>
                  </a:lnTo>
                  <a:lnTo>
                    <a:pt x="4527" y="4290"/>
                  </a:lnTo>
                  <a:lnTo>
                    <a:pt x="4142" y="4685"/>
                  </a:lnTo>
                  <a:lnTo>
                    <a:pt x="3776" y="5091"/>
                  </a:lnTo>
                  <a:lnTo>
                    <a:pt x="3430" y="5516"/>
                  </a:lnTo>
                  <a:lnTo>
                    <a:pt x="3104" y="5941"/>
                  </a:lnTo>
                  <a:lnTo>
                    <a:pt x="2797" y="6386"/>
                  </a:lnTo>
                  <a:lnTo>
                    <a:pt x="2501" y="6840"/>
                  </a:lnTo>
                  <a:lnTo>
                    <a:pt x="2224" y="7305"/>
                  </a:lnTo>
                  <a:lnTo>
                    <a:pt x="1967" y="7779"/>
                  </a:lnTo>
                  <a:lnTo>
                    <a:pt x="1730" y="8264"/>
                  </a:lnTo>
                  <a:lnTo>
                    <a:pt x="1512" y="8748"/>
                  </a:lnTo>
                  <a:lnTo>
                    <a:pt x="1305" y="9252"/>
                  </a:lnTo>
                  <a:lnTo>
                    <a:pt x="1107" y="9756"/>
                  </a:lnTo>
                  <a:lnTo>
                    <a:pt x="939" y="10280"/>
                  </a:lnTo>
                  <a:lnTo>
                    <a:pt x="781" y="10794"/>
                  </a:lnTo>
                  <a:lnTo>
                    <a:pt x="633" y="11328"/>
                  </a:lnTo>
                  <a:lnTo>
                    <a:pt x="504" y="11852"/>
                  </a:lnTo>
                  <a:lnTo>
                    <a:pt x="396" y="12395"/>
                  </a:lnTo>
                  <a:lnTo>
                    <a:pt x="297" y="12939"/>
                  </a:lnTo>
                  <a:lnTo>
                    <a:pt x="208" y="13483"/>
                  </a:lnTo>
                  <a:lnTo>
                    <a:pt x="139" y="14026"/>
                  </a:lnTo>
                  <a:lnTo>
                    <a:pt x="79" y="14580"/>
                  </a:lnTo>
                  <a:lnTo>
                    <a:pt x="40" y="15133"/>
                  </a:lnTo>
                  <a:lnTo>
                    <a:pt x="10" y="15687"/>
                  </a:lnTo>
                  <a:lnTo>
                    <a:pt x="0" y="16240"/>
                  </a:lnTo>
                  <a:lnTo>
                    <a:pt x="0" y="16804"/>
                  </a:lnTo>
                  <a:lnTo>
                    <a:pt x="10" y="17357"/>
                  </a:lnTo>
                  <a:lnTo>
                    <a:pt x="30" y="17911"/>
                  </a:lnTo>
                  <a:lnTo>
                    <a:pt x="69" y="18464"/>
                  </a:lnTo>
                  <a:lnTo>
                    <a:pt x="119" y="19018"/>
                  </a:lnTo>
                  <a:lnTo>
                    <a:pt x="178" y="19571"/>
                  </a:lnTo>
                  <a:lnTo>
                    <a:pt x="247" y="20115"/>
                  </a:lnTo>
                  <a:lnTo>
                    <a:pt x="336" y="20659"/>
                  </a:lnTo>
                  <a:lnTo>
                    <a:pt x="425" y="21192"/>
                  </a:lnTo>
                  <a:lnTo>
                    <a:pt x="534" y="21736"/>
                  </a:lnTo>
                  <a:lnTo>
                    <a:pt x="653" y="22260"/>
                  </a:lnTo>
                  <a:lnTo>
                    <a:pt x="771" y="22784"/>
                  </a:lnTo>
                  <a:lnTo>
                    <a:pt x="910" y="23298"/>
                  </a:lnTo>
                  <a:lnTo>
                    <a:pt x="1058" y="23812"/>
                  </a:lnTo>
                  <a:lnTo>
                    <a:pt x="1216" y="24316"/>
                  </a:lnTo>
                  <a:lnTo>
                    <a:pt x="1384" y="24810"/>
                  </a:lnTo>
                  <a:lnTo>
                    <a:pt x="1552" y="25294"/>
                  </a:lnTo>
                  <a:lnTo>
                    <a:pt x="1740" y="25779"/>
                  </a:lnTo>
                  <a:lnTo>
                    <a:pt x="1928" y="26243"/>
                  </a:lnTo>
                  <a:lnTo>
                    <a:pt x="2135" y="26698"/>
                  </a:lnTo>
                  <a:lnTo>
                    <a:pt x="2343" y="27153"/>
                  </a:lnTo>
                  <a:lnTo>
                    <a:pt x="2560" y="27588"/>
                  </a:lnTo>
                  <a:lnTo>
                    <a:pt x="2788" y="28013"/>
                  </a:lnTo>
                  <a:lnTo>
                    <a:pt x="3015" y="28418"/>
                  </a:lnTo>
                  <a:lnTo>
                    <a:pt x="3450" y="29159"/>
                  </a:lnTo>
                  <a:lnTo>
                    <a:pt x="3905" y="29871"/>
                  </a:lnTo>
                  <a:lnTo>
                    <a:pt x="4369" y="30573"/>
                  </a:lnTo>
                  <a:lnTo>
                    <a:pt x="4834" y="31255"/>
                  </a:lnTo>
                  <a:lnTo>
                    <a:pt x="5318" y="31927"/>
                  </a:lnTo>
                  <a:lnTo>
                    <a:pt x="5822" y="32569"/>
                  </a:lnTo>
                  <a:lnTo>
                    <a:pt x="6326" y="33202"/>
                  </a:lnTo>
                  <a:lnTo>
                    <a:pt x="6840" y="33805"/>
                  </a:lnTo>
                  <a:lnTo>
                    <a:pt x="7374" y="34388"/>
                  </a:lnTo>
                  <a:lnTo>
                    <a:pt x="7641" y="34675"/>
                  </a:lnTo>
                  <a:lnTo>
                    <a:pt x="7918" y="34952"/>
                  </a:lnTo>
                  <a:lnTo>
                    <a:pt x="8184" y="35228"/>
                  </a:lnTo>
                  <a:lnTo>
                    <a:pt x="8471" y="35495"/>
                  </a:lnTo>
                  <a:lnTo>
                    <a:pt x="8748" y="35752"/>
                  </a:lnTo>
                  <a:lnTo>
                    <a:pt x="9025" y="36009"/>
                  </a:lnTo>
                  <a:lnTo>
                    <a:pt x="9311" y="36256"/>
                  </a:lnTo>
                  <a:lnTo>
                    <a:pt x="9598" y="36493"/>
                  </a:lnTo>
                  <a:lnTo>
                    <a:pt x="9894" y="36731"/>
                  </a:lnTo>
                  <a:lnTo>
                    <a:pt x="10191" y="36958"/>
                  </a:lnTo>
                  <a:lnTo>
                    <a:pt x="10488" y="37185"/>
                  </a:lnTo>
                  <a:lnTo>
                    <a:pt x="10784" y="37403"/>
                  </a:lnTo>
                  <a:lnTo>
                    <a:pt x="11081" y="37610"/>
                  </a:lnTo>
                  <a:lnTo>
                    <a:pt x="11387" y="37808"/>
                  </a:lnTo>
                  <a:lnTo>
                    <a:pt x="11693" y="38006"/>
                  </a:lnTo>
                  <a:lnTo>
                    <a:pt x="12000" y="38194"/>
                  </a:lnTo>
                  <a:lnTo>
                    <a:pt x="12316" y="38372"/>
                  </a:lnTo>
                  <a:lnTo>
                    <a:pt x="12632" y="38540"/>
                  </a:lnTo>
                  <a:lnTo>
                    <a:pt x="12949" y="38708"/>
                  </a:lnTo>
                  <a:lnTo>
                    <a:pt x="13265" y="38866"/>
                  </a:lnTo>
                  <a:lnTo>
                    <a:pt x="13591" y="39014"/>
                  </a:lnTo>
                  <a:lnTo>
                    <a:pt x="13908" y="39162"/>
                  </a:lnTo>
                  <a:lnTo>
                    <a:pt x="14244" y="39291"/>
                  </a:lnTo>
                  <a:lnTo>
                    <a:pt x="14570" y="39419"/>
                  </a:lnTo>
                  <a:lnTo>
                    <a:pt x="14896" y="39538"/>
                  </a:lnTo>
                  <a:lnTo>
                    <a:pt x="15232" y="39647"/>
                  </a:lnTo>
                  <a:lnTo>
                    <a:pt x="15568" y="39745"/>
                  </a:lnTo>
                  <a:lnTo>
                    <a:pt x="15914" y="39844"/>
                  </a:lnTo>
                  <a:lnTo>
                    <a:pt x="16250" y="39923"/>
                  </a:lnTo>
                  <a:lnTo>
                    <a:pt x="16596" y="40002"/>
                  </a:lnTo>
                  <a:lnTo>
                    <a:pt x="16942" y="40072"/>
                  </a:lnTo>
                  <a:lnTo>
                    <a:pt x="17298" y="40131"/>
                  </a:lnTo>
                  <a:lnTo>
                    <a:pt x="17644" y="40180"/>
                  </a:lnTo>
                  <a:lnTo>
                    <a:pt x="18000" y="40220"/>
                  </a:lnTo>
                  <a:lnTo>
                    <a:pt x="18356" y="40250"/>
                  </a:lnTo>
                  <a:lnTo>
                    <a:pt x="18711" y="40269"/>
                  </a:lnTo>
                  <a:lnTo>
                    <a:pt x="19077" y="40289"/>
                  </a:lnTo>
                  <a:lnTo>
                    <a:pt x="19443" y="40289"/>
                  </a:lnTo>
                  <a:lnTo>
                    <a:pt x="19809" y="40279"/>
                  </a:lnTo>
                  <a:lnTo>
                    <a:pt x="20174" y="40259"/>
                  </a:lnTo>
                  <a:lnTo>
                    <a:pt x="20550" y="40240"/>
                  </a:lnTo>
                  <a:lnTo>
                    <a:pt x="20916" y="40200"/>
                  </a:lnTo>
                  <a:lnTo>
                    <a:pt x="21291" y="40151"/>
                  </a:lnTo>
                  <a:lnTo>
                    <a:pt x="21677" y="40101"/>
                  </a:lnTo>
                  <a:lnTo>
                    <a:pt x="22052" y="40032"/>
                  </a:lnTo>
                  <a:lnTo>
                    <a:pt x="22438" y="39953"/>
                  </a:lnTo>
                  <a:lnTo>
                    <a:pt x="22813" y="39864"/>
                  </a:lnTo>
                  <a:lnTo>
                    <a:pt x="23189" y="39775"/>
                  </a:lnTo>
                  <a:lnTo>
                    <a:pt x="23565" y="39666"/>
                  </a:lnTo>
                  <a:lnTo>
                    <a:pt x="23930" y="39548"/>
                  </a:lnTo>
                  <a:lnTo>
                    <a:pt x="24296" y="39429"/>
                  </a:lnTo>
                  <a:lnTo>
                    <a:pt x="24652" y="39291"/>
                  </a:lnTo>
                  <a:lnTo>
                    <a:pt x="25008" y="39152"/>
                  </a:lnTo>
                  <a:lnTo>
                    <a:pt x="25354" y="39004"/>
                  </a:lnTo>
                  <a:lnTo>
                    <a:pt x="25700" y="38846"/>
                  </a:lnTo>
                  <a:lnTo>
                    <a:pt x="26036" y="38678"/>
                  </a:lnTo>
                  <a:lnTo>
                    <a:pt x="26372" y="38510"/>
                  </a:lnTo>
                  <a:lnTo>
                    <a:pt x="26698" y="38322"/>
                  </a:lnTo>
                  <a:lnTo>
                    <a:pt x="27024" y="38134"/>
                  </a:lnTo>
                  <a:lnTo>
                    <a:pt x="27350" y="37937"/>
                  </a:lnTo>
                  <a:lnTo>
                    <a:pt x="27667" y="37729"/>
                  </a:lnTo>
                  <a:lnTo>
                    <a:pt x="27973" y="37521"/>
                  </a:lnTo>
                  <a:lnTo>
                    <a:pt x="28279" y="37304"/>
                  </a:lnTo>
                  <a:lnTo>
                    <a:pt x="28586" y="37077"/>
                  </a:lnTo>
                  <a:lnTo>
                    <a:pt x="28882" y="36839"/>
                  </a:lnTo>
                  <a:lnTo>
                    <a:pt x="29169" y="36602"/>
                  </a:lnTo>
                  <a:lnTo>
                    <a:pt x="29456" y="36355"/>
                  </a:lnTo>
                  <a:lnTo>
                    <a:pt x="29732" y="36108"/>
                  </a:lnTo>
                  <a:lnTo>
                    <a:pt x="30009" y="35851"/>
                  </a:lnTo>
                  <a:lnTo>
                    <a:pt x="30286" y="35584"/>
                  </a:lnTo>
                  <a:lnTo>
                    <a:pt x="30553" y="35317"/>
                  </a:lnTo>
                  <a:lnTo>
                    <a:pt x="30810" y="35040"/>
                  </a:lnTo>
                  <a:lnTo>
                    <a:pt x="31067" y="34754"/>
                  </a:lnTo>
                  <a:lnTo>
                    <a:pt x="31314" y="34467"/>
                  </a:lnTo>
                  <a:lnTo>
                    <a:pt x="31561" y="34181"/>
                  </a:lnTo>
                  <a:lnTo>
                    <a:pt x="31808" y="33884"/>
                  </a:lnTo>
                  <a:lnTo>
                    <a:pt x="32036" y="33578"/>
                  </a:lnTo>
                  <a:lnTo>
                    <a:pt x="32273" y="33281"/>
                  </a:lnTo>
                  <a:lnTo>
                    <a:pt x="32490" y="32965"/>
                  </a:lnTo>
                  <a:lnTo>
                    <a:pt x="32718" y="32648"/>
                  </a:lnTo>
                  <a:lnTo>
                    <a:pt x="32925" y="32332"/>
                  </a:lnTo>
                  <a:lnTo>
                    <a:pt x="33143" y="32006"/>
                  </a:lnTo>
                  <a:lnTo>
                    <a:pt x="33340" y="31680"/>
                  </a:lnTo>
                  <a:lnTo>
                    <a:pt x="33538" y="31354"/>
                  </a:lnTo>
                  <a:lnTo>
                    <a:pt x="33736" y="31018"/>
                  </a:lnTo>
                  <a:lnTo>
                    <a:pt x="33923" y="30681"/>
                  </a:lnTo>
                  <a:lnTo>
                    <a:pt x="34101" y="30345"/>
                  </a:lnTo>
                  <a:lnTo>
                    <a:pt x="34279" y="29999"/>
                  </a:lnTo>
                  <a:lnTo>
                    <a:pt x="34447" y="29653"/>
                  </a:lnTo>
                  <a:lnTo>
                    <a:pt x="34615" y="29308"/>
                  </a:lnTo>
                  <a:lnTo>
                    <a:pt x="34774" y="28952"/>
                  </a:lnTo>
                  <a:lnTo>
                    <a:pt x="34932" y="28596"/>
                  </a:lnTo>
                  <a:lnTo>
                    <a:pt x="35080" y="28240"/>
                  </a:lnTo>
                  <a:lnTo>
                    <a:pt x="35228" y="27884"/>
                  </a:lnTo>
                  <a:lnTo>
                    <a:pt x="35495" y="27163"/>
                  </a:lnTo>
                  <a:lnTo>
                    <a:pt x="35742" y="26431"/>
                  </a:lnTo>
                  <a:lnTo>
                    <a:pt x="35970" y="25700"/>
                  </a:lnTo>
                  <a:lnTo>
                    <a:pt x="36167" y="24958"/>
                  </a:lnTo>
                  <a:lnTo>
                    <a:pt x="36345" y="24217"/>
                  </a:lnTo>
                  <a:lnTo>
                    <a:pt x="36503" y="23476"/>
                  </a:lnTo>
                  <a:lnTo>
                    <a:pt x="36632" y="22734"/>
                  </a:lnTo>
                  <a:lnTo>
                    <a:pt x="36741" y="22003"/>
                  </a:lnTo>
                  <a:lnTo>
                    <a:pt x="37027" y="21835"/>
                  </a:lnTo>
                  <a:lnTo>
                    <a:pt x="37353" y="21637"/>
                  </a:lnTo>
                  <a:lnTo>
                    <a:pt x="37788" y="21351"/>
                  </a:lnTo>
                  <a:lnTo>
                    <a:pt x="38312" y="20995"/>
                  </a:lnTo>
                  <a:lnTo>
                    <a:pt x="38599" y="20787"/>
                  </a:lnTo>
                  <a:lnTo>
                    <a:pt x="38905" y="20560"/>
                  </a:lnTo>
                  <a:lnTo>
                    <a:pt x="39222" y="20313"/>
                  </a:lnTo>
                  <a:lnTo>
                    <a:pt x="39548" y="20046"/>
                  </a:lnTo>
                  <a:lnTo>
                    <a:pt x="39884" y="19769"/>
                  </a:lnTo>
                  <a:lnTo>
                    <a:pt x="40230" y="19463"/>
                  </a:lnTo>
                  <a:lnTo>
                    <a:pt x="40576" y="19146"/>
                  </a:lnTo>
                  <a:lnTo>
                    <a:pt x="40922" y="18800"/>
                  </a:lnTo>
                  <a:lnTo>
                    <a:pt x="41277" y="18445"/>
                  </a:lnTo>
                  <a:lnTo>
                    <a:pt x="41623" y="18069"/>
                  </a:lnTo>
                  <a:lnTo>
                    <a:pt x="41969" y="17674"/>
                  </a:lnTo>
                  <a:lnTo>
                    <a:pt x="42305" y="17268"/>
                  </a:lnTo>
                  <a:lnTo>
                    <a:pt x="42642" y="16843"/>
                  </a:lnTo>
                  <a:lnTo>
                    <a:pt x="42958" y="16398"/>
                  </a:lnTo>
                  <a:lnTo>
                    <a:pt x="43274" y="15934"/>
                  </a:lnTo>
                  <a:lnTo>
                    <a:pt x="43571" y="15450"/>
                  </a:lnTo>
                  <a:lnTo>
                    <a:pt x="43709" y="15202"/>
                  </a:lnTo>
                  <a:lnTo>
                    <a:pt x="43847" y="14955"/>
                  </a:lnTo>
                  <a:lnTo>
                    <a:pt x="43976" y="14698"/>
                  </a:lnTo>
                  <a:lnTo>
                    <a:pt x="44104" y="14441"/>
                  </a:lnTo>
                  <a:lnTo>
                    <a:pt x="44223" y="14174"/>
                  </a:lnTo>
                  <a:lnTo>
                    <a:pt x="44342" y="13908"/>
                  </a:lnTo>
                  <a:lnTo>
                    <a:pt x="44450" y="13641"/>
                  </a:lnTo>
                  <a:lnTo>
                    <a:pt x="44559" y="13364"/>
                  </a:lnTo>
                  <a:lnTo>
                    <a:pt x="44658" y="13077"/>
                  </a:lnTo>
                  <a:lnTo>
                    <a:pt x="44757" y="12801"/>
                  </a:lnTo>
                  <a:lnTo>
                    <a:pt x="44836" y="12514"/>
                  </a:lnTo>
                  <a:lnTo>
                    <a:pt x="44915" y="12217"/>
                  </a:lnTo>
                  <a:lnTo>
                    <a:pt x="44984" y="11921"/>
                  </a:lnTo>
                  <a:lnTo>
                    <a:pt x="45043" y="11624"/>
                  </a:lnTo>
                  <a:lnTo>
                    <a:pt x="45083" y="11338"/>
                  </a:lnTo>
                  <a:lnTo>
                    <a:pt x="45103" y="11041"/>
                  </a:lnTo>
                  <a:lnTo>
                    <a:pt x="45123" y="10754"/>
                  </a:lnTo>
                  <a:lnTo>
                    <a:pt x="45123" y="10468"/>
                  </a:lnTo>
                  <a:lnTo>
                    <a:pt x="45103" y="10181"/>
                  </a:lnTo>
                  <a:lnTo>
                    <a:pt x="45083" y="9894"/>
                  </a:lnTo>
                  <a:lnTo>
                    <a:pt x="45043" y="9618"/>
                  </a:lnTo>
                  <a:lnTo>
                    <a:pt x="44994" y="9341"/>
                  </a:lnTo>
                  <a:lnTo>
                    <a:pt x="44935" y="9064"/>
                  </a:lnTo>
                  <a:lnTo>
                    <a:pt x="44866" y="8797"/>
                  </a:lnTo>
                  <a:lnTo>
                    <a:pt x="44777" y="8530"/>
                  </a:lnTo>
                  <a:lnTo>
                    <a:pt x="44688" y="8264"/>
                  </a:lnTo>
                  <a:lnTo>
                    <a:pt x="44579" y="8016"/>
                  </a:lnTo>
                  <a:lnTo>
                    <a:pt x="44470" y="7759"/>
                  </a:lnTo>
                  <a:lnTo>
                    <a:pt x="44342" y="7522"/>
                  </a:lnTo>
                  <a:lnTo>
                    <a:pt x="44213" y="7285"/>
                  </a:lnTo>
                  <a:lnTo>
                    <a:pt x="44065" y="7048"/>
                  </a:lnTo>
                  <a:lnTo>
                    <a:pt x="43917" y="6830"/>
                  </a:lnTo>
                  <a:lnTo>
                    <a:pt x="43758" y="6613"/>
                  </a:lnTo>
                  <a:lnTo>
                    <a:pt x="43590" y="6405"/>
                  </a:lnTo>
                  <a:lnTo>
                    <a:pt x="43422" y="6198"/>
                  </a:lnTo>
                  <a:lnTo>
                    <a:pt x="43235" y="6010"/>
                  </a:lnTo>
                  <a:lnTo>
                    <a:pt x="43047" y="5822"/>
                  </a:lnTo>
                  <a:lnTo>
                    <a:pt x="42849" y="5654"/>
                  </a:lnTo>
                  <a:lnTo>
                    <a:pt x="42642" y="5486"/>
                  </a:lnTo>
                  <a:lnTo>
                    <a:pt x="42434" y="5338"/>
                  </a:lnTo>
                  <a:lnTo>
                    <a:pt x="42217" y="5189"/>
                  </a:lnTo>
                  <a:lnTo>
                    <a:pt x="41999" y="5061"/>
                  </a:lnTo>
                  <a:lnTo>
                    <a:pt x="41772" y="4932"/>
                  </a:lnTo>
                  <a:lnTo>
                    <a:pt x="41544" y="4824"/>
                  </a:lnTo>
                  <a:lnTo>
                    <a:pt x="41307" y="4725"/>
                  </a:lnTo>
                  <a:lnTo>
                    <a:pt x="41060" y="4646"/>
                  </a:lnTo>
                  <a:lnTo>
                    <a:pt x="40813" y="4567"/>
                  </a:lnTo>
                  <a:lnTo>
                    <a:pt x="40566" y="4507"/>
                  </a:lnTo>
                  <a:lnTo>
                    <a:pt x="40319" y="4458"/>
                  </a:lnTo>
                  <a:lnTo>
                    <a:pt x="40062" y="4428"/>
                  </a:lnTo>
                  <a:lnTo>
                    <a:pt x="39795" y="4409"/>
                  </a:lnTo>
                  <a:lnTo>
                    <a:pt x="39538" y="4399"/>
                  </a:lnTo>
                  <a:lnTo>
                    <a:pt x="39271" y="4409"/>
                  </a:lnTo>
                  <a:lnTo>
                    <a:pt x="39004" y="4438"/>
                  </a:lnTo>
                  <a:lnTo>
                    <a:pt x="38737" y="4478"/>
                  </a:lnTo>
                  <a:lnTo>
                    <a:pt x="38470" y="4537"/>
                  </a:lnTo>
                  <a:lnTo>
                    <a:pt x="38194" y="4606"/>
                  </a:lnTo>
                  <a:lnTo>
                    <a:pt x="37927" y="4695"/>
                  </a:lnTo>
                  <a:lnTo>
                    <a:pt x="37650" y="4804"/>
                  </a:lnTo>
                  <a:lnTo>
                    <a:pt x="37383" y="4932"/>
                  </a:lnTo>
                  <a:lnTo>
                    <a:pt x="37106" y="5071"/>
                  </a:lnTo>
                  <a:lnTo>
                    <a:pt x="36839" y="5229"/>
                  </a:lnTo>
                  <a:lnTo>
                    <a:pt x="36563" y="5407"/>
                  </a:lnTo>
                  <a:lnTo>
                    <a:pt x="36296" y="5605"/>
                  </a:lnTo>
                  <a:lnTo>
                    <a:pt x="36029" y="5822"/>
                  </a:lnTo>
                  <a:lnTo>
                    <a:pt x="35762" y="6059"/>
                  </a:lnTo>
                  <a:lnTo>
                    <a:pt x="35495" y="6316"/>
                  </a:lnTo>
                  <a:lnTo>
                    <a:pt x="35228" y="6593"/>
                  </a:lnTo>
                  <a:lnTo>
                    <a:pt x="34971" y="6890"/>
                  </a:lnTo>
                  <a:lnTo>
                    <a:pt x="34714" y="7216"/>
                  </a:lnTo>
                  <a:lnTo>
                    <a:pt x="34457" y="7552"/>
                  </a:lnTo>
                  <a:lnTo>
                    <a:pt x="34200" y="7918"/>
                  </a:lnTo>
                  <a:lnTo>
                    <a:pt x="33953" y="8303"/>
                  </a:lnTo>
                  <a:lnTo>
                    <a:pt x="33716" y="8708"/>
                  </a:lnTo>
                  <a:lnTo>
                    <a:pt x="33469" y="9133"/>
                  </a:lnTo>
                  <a:lnTo>
                    <a:pt x="33241" y="9588"/>
                  </a:lnTo>
                  <a:lnTo>
                    <a:pt x="33182" y="9460"/>
                  </a:lnTo>
                  <a:lnTo>
                    <a:pt x="33014" y="9104"/>
                  </a:lnTo>
                  <a:lnTo>
                    <a:pt x="32896" y="8847"/>
                  </a:lnTo>
                  <a:lnTo>
                    <a:pt x="32727" y="8550"/>
                  </a:lnTo>
                  <a:lnTo>
                    <a:pt x="32540" y="8214"/>
                  </a:lnTo>
                  <a:lnTo>
                    <a:pt x="32312" y="7839"/>
                  </a:lnTo>
                  <a:lnTo>
                    <a:pt x="32045" y="7443"/>
                  </a:lnTo>
                  <a:lnTo>
                    <a:pt x="31749" y="7008"/>
                  </a:lnTo>
                  <a:lnTo>
                    <a:pt x="31413" y="6563"/>
                  </a:lnTo>
                  <a:lnTo>
                    <a:pt x="31037" y="6089"/>
                  </a:lnTo>
                  <a:lnTo>
                    <a:pt x="30830" y="5852"/>
                  </a:lnTo>
                  <a:lnTo>
                    <a:pt x="30622" y="5615"/>
                  </a:lnTo>
                  <a:lnTo>
                    <a:pt x="30395" y="5377"/>
                  </a:lnTo>
                  <a:lnTo>
                    <a:pt x="30158" y="5130"/>
                  </a:lnTo>
                  <a:lnTo>
                    <a:pt x="29910" y="4883"/>
                  </a:lnTo>
                  <a:lnTo>
                    <a:pt x="29663" y="4636"/>
                  </a:lnTo>
                  <a:lnTo>
                    <a:pt x="29387" y="4399"/>
                  </a:lnTo>
                  <a:lnTo>
                    <a:pt x="29110" y="4152"/>
                  </a:lnTo>
                  <a:lnTo>
                    <a:pt x="28823" y="3905"/>
                  </a:lnTo>
                  <a:lnTo>
                    <a:pt x="28527" y="3667"/>
                  </a:lnTo>
                  <a:lnTo>
                    <a:pt x="28210" y="3430"/>
                  </a:lnTo>
                  <a:lnTo>
                    <a:pt x="27884" y="3193"/>
                  </a:lnTo>
                  <a:lnTo>
                    <a:pt x="27548" y="2965"/>
                  </a:lnTo>
                  <a:lnTo>
                    <a:pt x="27202" y="2738"/>
                  </a:lnTo>
                  <a:lnTo>
                    <a:pt x="26836" y="2521"/>
                  </a:lnTo>
                  <a:lnTo>
                    <a:pt x="26461" y="2303"/>
                  </a:lnTo>
                  <a:lnTo>
                    <a:pt x="26075" y="2096"/>
                  </a:lnTo>
                  <a:lnTo>
                    <a:pt x="25680" y="1888"/>
                  </a:lnTo>
                  <a:lnTo>
                    <a:pt x="25265" y="1690"/>
                  </a:lnTo>
                  <a:lnTo>
                    <a:pt x="24850" y="1503"/>
                  </a:lnTo>
                  <a:lnTo>
                    <a:pt x="24405" y="1325"/>
                  </a:lnTo>
                  <a:lnTo>
                    <a:pt x="23960" y="1157"/>
                  </a:lnTo>
                  <a:lnTo>
                    <a:pt x="23495" y="998"/>
                  </a:lnTo>
                  <a:lnTo>
                    <a:pt x="23011" y="840"/>
                  </a:lnTo>
                  <a:lnTo>
                    <a:pt x="22517" y="702"/>
                  </a:lnTo>
                  <a:lnTo>
                    <a:pt x="22013" y="573"/>
                  </a:lnTo>
                  <a:lnTo>
                    <a:pt x="21499" y="455"/>
                  </a:lnTo>
                  <a:lnTo>
                    <a:pt x="20965" y="346"/>
                  </a:lnTo>
                  <a:lnTo>
                    <a:pt x="20411" y="257"/>
                  </a:lnTo>
                  <a:lnTo>
                    <a:pt x="19848" y="178"/>
                  </a:lnTo>
                  <a:lnTo>
                    <a:pt x="19275" y="109"/>
                  </a:lnTo>
                  <a:lnTo>
                    <a:pt x="18682" y="59"/>
                  </a:lnTo>
                  <a:lnTo>
                    <a:pt x="18069" y="20"/>
                  </a:lnTo>
                  <a:lnTo>
                    <a:pt x="17446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8" name="Google Shape;3528;p44"/>
            <p:cNvSpPr/>
            <p:nvPr/>
          </p:nvSpPr>
          <p:spPr>
            <a:xfrm>
              <a:off x="3633300" y="1557425"/>
              <a:ext cx="77350" cy="109025"/>
            </a:xfrm>
            <a:custGeom>
              <a:avLst/>
              <a:gdLst/>
              <a:ahLst/>
              <a:cxnLst/>
              <a:rect l="l" t="t" r="r" b="b"/>
              <a:pathLst>
                <a:path w="3094" h="4361" extrusionOk="0">
                  <a:moveTo>
                    <a:pt x="1216" y="1"/>
                  </a:moveTo>
                  <a:lnTo>
                    <a:pt x="1058" y="31"/>
                  </a:lnTo>
                  <a:lnTo>
                    <a:pt x="910" y="70"/>
                  </a:lnTo>
                  <a:lnTo>
                    <a:pt x="771" y="139"/>
                  </a:lnTo>
                  <a:lnTo>
                    <a:pt x="643" y="218"/>
                  </a:lnTo>
                  <a:lnTo>
                    <a:pt x="524" y="327"/>
                  </a:lnTo>
                  <a:lnTo>
                    <a:pt x="415" y="446"/>
                  </a:lnTo>
                  <a:lnTo>
                    <a:pt x="316" y="584"/>
                  </a:lnTo>
                  <a:lnTo>
                    <a:pt x="237" y="732"/>
                  </a:lnTo>
                  <a:lnTo>
                    <a:pt x="158" y="891"/>
                  </a:lnTo>
                  <a:lnTo>
                    <a:pt x="99" y="1069"/>
                  </a:lnTo>
                  <a:lnTo>
                    <a:pt x="59" y="1256"/>
                  </a:lnTo>
                  <a:lnTo>
                    <a:pt x="20" y="1444"/>
                  </a:lnTo>
                  <a:lnTo>
                    <a:pt x="0" y="1652"/>
                  </a:lnTo>
                  <a:lnTo>
                    <a:pt x="0" y="1859"/>
                  </a:lnTo>
                  <a:lnTo>
                    <a:pt x="10" y="2077"/>
                  </a:lnTo>
                  <a:lnTo>
                    <a:pt x="30" y="2294"/>
                  </a:lnTo>
                  <a:lnTo>
                    <a:pt x="69" y="2512"/>
                  </a:lnTo>
                  <a:lnTo>
                    <a:pt x="129" y="2729"/>
                  </a:lnTo>
                  <a:lnTo>
                    <a:pt x="198" y="2937"/>
                  </a:lnTo>
                  <a:lnTo>
                    <a:pt x="287" y="3134"/>
                  </a:lnTo>
                  <a:lnTo>
                    <a:pt x="376" y="3322"/>
                  </a:lnTo>
                  <a:lnTo>
                    <a:pt x="484" y="3500"/>
                  </a:lnTo>
                  <a:lnTo>
                    <a:pt x="593" y="3658"/>
                  </a:lnTo>
                  <a:lnTo>
                    <a:pt x="722" y="3807"/>
                  </a:lnTo>
                  <a:lnTo>
                    <a:pt x="850" y="3935"/>
                  </a:lnTo>
                  <a:lnTo>
                    <a:pt x="989" y="4054"/>
                  </a:lnTo>
                  <a:lnTo>
                    <a:pt x="1127" y="4152"/>
                  </a:lnTo>
                  <a:lnTo>
                    <a:pt x="1275" y="4232"/>
                  </a:lnTo>
                  <a:lnTo>
                    <a:pt x="1424" y="4291"/>
                  </a:lnTo>
                  <a:lnTo>
                    <a:pt x="1572" y="4340"/>
                  </a:lnTo>
                  <a:lnTo>
                    <a:pt x="1720" y="4360"/>
                  </a:lnTo>
                  <a:lnTo>
                    <a:pt x="1878" y="4360"/>
                  </a:lnTo>
                  <a:lnTo>
                    <a:pt x="2026" y="4340"/>
                  </a:lnTo>
                  <a:lnTo>
                    <a:pt x="2175" y="4291"/>
                  </a:lnTo>
                  <a:lnTo>
                    <a:pt x="2313" y="4222"/>
                  </a:lnTo>
                  <a:lnTo>
                    <a:pt x="2451" y="4143"/>
                  </a:lnTo>
                  <a:lnTo>
                    <a:pt x="2570" y="4034"/>
                  </a:lnTo>
                  <a:lnTo>
                    <a:pt x="2669" y="3915"/>
                  </a:lnTo>
                  <a:lnTo>
                    <a:pt x="2768" y="3787"/>
                  </a:lnTo>
                  <a:lnTo>
                    <a:pt x="2857" y="3629"/>
                  </a:lnTo>
                  <a:lnTo>
                    <a:pt x="2926" y="3470"/>
                  </a:lnTo>
                  <a:lnTo>
                    <a:pt x="2985" y="3293"/>
                  </a:lnTo>
                  <a:lnTo>
                    <a:pt x="3035" y="3115"/>
                  </a:lnTo>
                  <a:lnTo>
                    <a:pt x="3074" y="2917"/>
                  </a:lnTo>
                  <a:lnTo>
                    <a:pt x="3094" y="2719"/>
                  </a:lnTo>
                  <a:lnTo>
                    <a:pt x="3094" y="2502"/>
                  </a:lnTo>
                  <a:lnTo>
                    <a:pt x="3084" y="2294"/>
                  </a:lnTo>
                  <a:lnTo>
                    <a:pt x="3064" y="2077"/>
                  </a:lnTo>
                  <a:lnTo>
                    <a:pt x="3015" y="1849"/>
                  </a:lnTo>
                  <a:lnTo>
                    <a:pt x="2965" y="1632"/>
                  </a:lnTo>
                  <a:lnTo>
                    <a:pt x="2886" y="1424"/>
                  </a:lnTo>
                  <a:lnTo>
                    <a:pt x="2807" y="1227"/>
                  </a:lnTo>
                  <a:lnTo>
                    <a:pt x="2718" y="1039"/>
                  </a:lnTo>
                  <a:lnTo>
                    <a:pt x="2610" y="861"/>
                  </a:lnTo>
                  <a:lnTo>
                    <a:pt x="2491" y="703"/>
                  </a:lnTo>
                  <a:lnTo>
                    <a:pt x="2372" y="555"/>
                  </a:lnTo>
                  <a:lnTo>
                    <a:pt x="2244" y="426"/>
                  </a:lnTo>
                  <a:lnTo>
                    <a:pt x="2106" y="307"/>
                  </a:lnTo>
                  <a:lnTo>
                    <a:pt x="1967" y="209"/>
                  </a:lnTo>
                  <a:lnTo>
                    <a:pt x="1819" y="129"/>
                  </a:lnTo>
                  <a:lnTo>
                    <a:pt x="1671" y="70"/>
                  </a:lnTo>
                  <a:lnTo>
                    <a:pt x="1522" y="31"/>
                  </a:lnTo>
                  <a:lnTo>
                    <a:pt x="1364" y="1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29" name="Google Shape;3529;p44"/>
            <p:cNvSpPr/>
            <p:nvPr/>
          </p:nvSpPr>
          <p:spPr>
            <a:xfrm>
              <a:off x="3313775" y="1630100"/>
              <a:ext cx="77625" cy="109000"/>
            </a:xfrm>
            <a:custGeom>
              <a:avLst/>
              <a:gdLst/>
              <a:ahLst/>
              <a:cxnLst/>
              <a:rect l="l" t="t" r="r" b="b"/>
              <a:pathLst>
                <a:path w="3105" h="4360" extrusionOk="0">
                  <a:moveTo>
                    <a:pt x="1216" y="0"/>
                  </a:moveTo>
                  <a:lnTo>
                    <a:pt x="1068" y="30"/>
                  </a:lnTo>
                  <a:lnTo>
                    <a:pt x="920" y="69"/>
                  </a:lnTo>
                  <a:lnTo>
                    <a:pt x="781" y="138"/>
                  </a:lnTo>
                  <a:lnTo>
                    <a:pt x="653" y="227"/>
                  </a:lnTo>
                  <a:lnTo>
                    <a:pt x="534" y="326"/>
                  </a:lnTo>
                  <a:lnTo>
                    <a:pt x="426" y="445"/>
                  </a:lnTo>
                  <a:lnTo>
                    <a:pt x="327" y="583"/>
                  </a:lnTo>
                  <a:lnTo>
                    <a:pt x="238" y="731"/>
                  </a:lnTo>
                  <a:lnTo>
                    <a:pt x="169" y="890"/>
                  </a:lnTo>
                  <a:lnTo>
                    <a:pt x="109" y="1068"/>
                  </a:lnTo>
                  <a:lnTo>
                    <a:pt x="60" y="1255"/>
                  </a:lnTo>
                  <a:lnTo>
                    <a:pt x="30" y="1443"/>
                  </a:lnTo>
                  <a:lnTo>
                    <a:pt x="10" y="1651"/>
                  </a:lnTo>
                  <a:lnTo>
                    <a:pt x="1" y="1858"/>
                  </a:lnTo>
                  <a:lnTo>
                    <a:pt x="10" y="2076"/>
                  </a:lnTo>
                  <a:lnTo>
                    <a:pt x="40" y="2293"/>
                  </a:lnTo>
                  <a:lnTo>
                    <a:pt x="80" y="2511"/>
                  </a:lnTo>
                  <a:lnTo>
                    <a:pt x="139" y="2728"/>
                  </a:lnTo>
                  <a:lnTo>
                    <a:pt x="208" y="2936"/>
                  </a:lnTo>
                  <a:lnTo>
                    <a:pt x="287" y="3133"/>
                  </a:lnTo>
                  <a:lnTo>
                    <a:pt x="386" y="3321"/>
                  </a:lnTo>
                  <a:lnTo>
                    <a:pt x="485" y="3499"/>
                  </a:lnTo>
                  <a:lnTo>
                    <a:pt x="604" y="3657"/>
                  </a:lnTo>
                  <a:lnTo>
                    <a:pt x="722" y="3806"/>
                  </a:lnTo>
                  <a:lnTo>
                    <a:pt x="851" y="3934"/>
                  </a:lnTo>
                  <a:lnTo>
                    <a:pt x="989" y="4053"/>
                  </a:lnTo>
                  <a:lnTo>
                    <a:pt x="1127" y="4151"/>
                  </a:lnTo>
                  <a:lnTo>
                    <a:pt x="1276" y="4231"/>
                  </a:lnTo>
                  <a:lnTo>
                    <a:pt x="1424" y="4300"/>
                  </a:lnTo>
                  <a:lnTo>
                    <a:pt x="1572" y="4339"/>
                  </a:lnTo>
                  <a:lnTo>
                    <a:pt x="1730" y="4359"/>
                  </a:lnTo>
                  <a:lnTo>
                    <a:pt x="1879" y="4359"/>
                  </a:lnTo>
                  <a:lnTo>
                    <a:pt x="2037" y="4339"/>
                  </a:lnTo>
                  <a:lnTo>
                    <a:pt x="2185" y="4290"/>
                  </a:lnTo>
                  <a:lnTo>
                    <a:pt x="2323" y="4221"/>
                  </a:lnTo>
                  <a:lnTo>
                    <a:pt x="2452" y="4142"/>
                  </a:lnTo>
                  <a:lnTo>
                    <a:pt x="2571" y="4033"/>
                  </a:lnTo>
                  <a:lnTo>
                    <a:pt x="2679" y="3914"/>
                  </a:lnTo>
                  <a:lnTo>
                    <a:pt x="2778" y="3786"/>
                  </a:lnTo>
                  <a:lnTo>
                    <a:pt x="2857" y="3637"/>
                  </a:lnTo>
                  <a:lnTo>
                    <a:pt x="2936" y="3469"/>
                  </a:lnTo>
                  <a:lnTo>
                    <a:pt x="2996" y="3292"/>
                  </a:lnTo>
                  <a:lnTo>
                    <a:pt x="3045" y="3114"/>
                  </a:lnTo>
                  <a:lnTo>
                    <a:pt x="3075" y="2916"/>
                  </a:lnTo>
                  <a:lnTo>
                    <a:pt x="3094" y="2718"/>
                  </a:lnTo>
                  <a:lnTo>
                    <a:pt x="3104" y="2501"/>
                  </a:lnTo>
                  <a:lnTo>
                    <a:pt x="3094" y="2293"/>
                  </a:lnTo>
                  <a:lnTo>
                    <a:pt x="3065" y="2076"/>
                  </a:lnTo>
                  <a:lnTo>
                    <a:pt x="3025" y="1848"/>
                  </a:lnTo>
                  <a:lnTo>
                    <a:pt x="2966" y="1631"/>
                  </a:lnTo>
                  <a:lnTo>
                    <a:pt x="2897" y="1423"/>
                  </a:lnTo>
                  <a:lnTo>
                    <a:pt x="2818" y="1226"/>
                  </a:lnTo>
                  <a:lnTo>
                    <a:pt x="2719" y="1038"/>
                  </a:lnTo>
                  <a:lnTo>
                    <a:pt x="2610" y="860"/>
                  </a:lnTo>
                  <a:lnTo>
                    <a:pt x="2501" y="702"/>
                  </a:lnTo>
                  <a:lnTo>
                    <a:pt x="2383" y="554"/>
                  </a:lnTo>
                  <a:lnTo>
                    <a:pt x="2254" y="425"/>
                  </a:lnTo>
                  <a:lnTo>
                    <a:pt x="2116" y="306"/>
                  </a:lnTo>
                  <a:lnTo>
                    <a:pt x="1968" y="208"/>
                  </a:lnTo>
                  <a:lnTo>
                    <a:pt x="1829" y="129"/>
                  </a:lnTo>
                  <a:lnTo>
                    <a:pt x="1681" y="69"/>
                  </a:lnTo>
                  <a:lnTo>
                    <a:pt x="1523" y="30"/>
                  </a:lnTo>
                  <a:lnTo>
                    <a:pt x="1375" y="0"/>
                  </a:lnTo>
                  <a:close/>
                </a:path>
              </a:pathLst>
            </a:custGeom>
            <a:solidFill>
              <a:srgbClr val="6534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0" name="Google Shape;3530;p44"/>
            <p:cNvSpPr/>
            <p:nvPr/>
          </p:nvSpPr>
          <p:spPr>
            <a:xfrm>
              <a:off x="3480075" y="1834200"/>
              <a:ext cx="256775" cy="100100"/>
            </a:xfrm>
            <a:custGeom>
              <a:avLst/>
              <a:gdLst/>
              <a:ahLst/>
              <a:cxnLst/>
              <a:rect l="l" t="t" r="r" b="b"/>
              <a:pathLst>
                <a:path w="10271" h="4004" fill="none" extrusionOk="0">
                  <a:moveTo>
                    <a:pt x="10271" y="1"/>
                  </a:moveTo>
                  <a:lnTo>
                    <a:pt x="10271" y="1"/>
                  </a:lnTo>
                  <a:lnTo>
                    <a:pt x="10043" y="169"/>
                  </a:lnTo>
                  <a:lnTo>
                    <a:pt x="9777" y="376"/>
                  </a:lnTo>
                  <a:lnTo>
                    <a:pt x="9401" y="633"/>
                  </a:lnTo>
                  <a:lnTo>
                    <a:pt x="8936" y="940"/>
                  </a:lnTo>
                  <a:lnTo>
                    <a:pt x="8393" y="1286"/>
                  </a:lnTo>
                  <a:lnTo>
                    <a:pt x="7770" y="1651"/>
                  </a:lnTo>
                  <a:lnTo>
                    <a:pt x="7434" y="1839"/>
                  </a:lnTo>
                  <a:lnTo>
                    <a:pt x="7088" y="2037"/>
                  </a:lnTo>
                  <a:lnTo>
                    <a:pt x="6722" y="2225"/>
                  </a:lnTo>
                  <a:lnTo>
                    <a:pt x="6337" y="2412"/>
                  </a:lnTo>
                  <a:lnTo>
                    <a:pt x="5941" y="2590"/>
                  </a:lnTo>
                  <a:lnTo>
                    <a:pt x="5536" y="2778"/>
                  </a:lnTo>
                  <a:lnTo>
                    <a:pt x="5111" y="2946"/>
                  </a:lnTo>
                  <a:lnTo>
                    <a:pt x="4686" y="3114"/>
                  </a:lnTo>
                  <a:lnTo>
                    <a:pt x="4241" y="3272"/>
                  </a:lnTo>
                  <a:lnTo>
                    <a:pt x="3796" y="3411"/>
                  </a:lnTo>
                  <a:lnTo>
                    <a:pt x="3342" y="3549"/>
                  </a:lnTo>
                  <a:lnTo>
                    <a:pt x="2877" y="3668"/>
                  </a:lnTo>
                  <a:lnTo>
                    <a:pt x="2413" y="3767"/>
                  </a:lnTo>
                  <a:lnTo>
                    <a:pt x="1938" y="3855"/>
                  </a:lnTo>
                  <a:lnTo>
                    <a:pt x="1454" y="3925"/>
                  </a:lnTo>
                  <a:lnTo>
                    <a:pt x="969" y="3974"/>
                  </a:lnTo>
                  <a:lnTo>
                    <a:pt x="485" y="4004"/>
                  </a:lnTo>
                  <a:lnTo>
                    <a:pt x="248" y="4004"/>
                  </a:lnTo>
                  <a:lnTo>
                    <a:pt x="1" y="4004"/>
                  </a:lnTo>
                </a:path>
              </a:pathLst>
            </a:custGeom>
            <a:noFill/>
            <a:ln w="15325" cap="rnd" cmpd="sng">
              <a:solidFill>
                <a:srgbClr val="65343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1" name="Google Shape;3531;p44"/>
            <p:cNvSpPr/>
            <p:nvPr/>
          </p:nvSpPr>
          <p:spPr>
            <a:xfrm>
              <a:off x="3479100" y="1531750"/>
              <a:ext cx="55875" cy="293325"/>
            </a:xfrm>
            <a:custGeom>
              <a:avLst/>
              <a:gdLst/>
              <a:ahLst/>
              <a:cxnLst/>
              <a:rect l="l" t="t" r="r" b="b"/>
              <a:pathLst>
                <a:path w="2235" h="11733" fill="none" extrusionOk="0">
                  <a:moveTo>
                    <a:pt x="495" y="0"/>
                  </a:moveTo>
                  <a:lnTo>
                    <a:pt x="495" y="0"/>
                  </a:lnTo>
                  <a:lnTo>
                    <a:pt x="455" y="158"/>
                  </a:lnTo>
                  <a:lnTo>
                    <a:pt x="396" y="504"/>
                  </a:lnTo>
                  <a:lnTo>
                    <a:pt x="317" y="1018"/>
                  </a:lnTo>
                  <a:lnTo>
                    <a:pt x="228" y="1680"/>
                  </a:lnTo>
                  <a:lnTo>
                    <a:pt x="139" y="2461"/>
                  </a:lnTo>
                  <a:lnTo>
                    <a:pt x="99" y="2886"/>
                  </a:lnTo>
                  <a:lnTo>
                    <a:pt x="69" y="3341"/>
                  </a:lnTo>
                  <a:lnTo>
                    <a:pt x="40" y="3806"/>
                  </a:lnTo>
                  <a:lnTo>
                    <a:pt x="10" y="4280"/>
                  </a:lnTo>
                  <a:lnTo>
                    <a:pt x="0" y="4774"/>
                  </a:lnTo>
                  <a:lnTo>
                    <a:pt x="0" y="5278"/>
                  </a:lnTo>
                  <a:lnTo>
                    <a:pt x="0" y="5782"/>
                  </a:lnTo>
                  <a:lnTo>
                    <a:pt x="20" y="6287"/>
                  </a:lnTo>
                  <a:lnTo>
                    <a:pt x="50" y="6791"/>
                  </a:lnTo>
                  <a:lnTo>
                    <a:pt x="99" y="7285"/>
                  </a:lnTo>
                  <a:lnTo>
                    <a:pt x="158" y="7779"/>
                  </a:lnTo>
                  <a:lnTo>
                    <a:pt x="238" y="8254"/>
                  </a:lnTo>
                  <a:lnTo>
                    <a:pt x="336" y="8718"/>
                  </a:lnTo>
                  <a:lnTo>
                    <a:pt x="386" y="8945"/>
                  </a:lnTo>
                  <a:lnTo>
                    <a:pt x="455" y="9163"/>
                  </a:lnTo>
                  <a:lnTo>
                    <a:pt x="514" y="9380"/>
                  </a:lnTo>
                  <a:lnTo>
                    <a:pt x="583" y="9598"/>
                  </a:lnTo>
                  <a:lnTo>
                    <a:pt x="663" y="9795"/>
                  </a:lnTo>
                  <a:lnTo>
                    <a:pt x="751" y="9993"/>
                  </a:lnTo>
                  <a:lnTo>
                    <a:pt x="840" y="10191"/>
                  </a:lnTo>
                  <a:lnTo>
                    <a:pt x="929" y="10369"/>
                  </a:lnTo>
                  <a:lnTo>
                    <a:pt x="1028" y="10547"/>
                  </a:lnTo>
                  <a:lnTo>
                    <a:pt x="1137" y="10715"/>
                  </a:lnTo>
                  <a:lnTo>
                    <a:pt x="1246" y="10883"/>
                  </a:lnTo>
                  <a:lnTo>
                    <a:pt x="1374" y="11031"/>
                  </a:lnTo>
                  <a:lnTo>
                    <a:pt x="1493" y="11169"/>
                  </a:lnTo>
                  <a:lnTo>
                    <a:pt x="1631" y="11308"/>
                  </a:lnTo>
                  <a:lnTo>
                    <a:pt x="1770" y="11426"/>
                  </a:lnTo>
                  <a:lnTo>
                    <a:pt x="1918" y="11545"/>
                  </a:lnTo>
                  <a:lnTo>
                    <a:pt x="2076" y="11644"/>
                  </a:lnTo>
                  <a:lnTo>
                    <a:pt x="2234" y="11733"/>
                  </a:lnTo>
                </a:path>
              </a:pathLst>
            </a:custGeom>
            <a:noFill/>
            <a:ln w="15325" cap="rnd" cmpd="sng">
              <a:solidFill>
                <a:srgbClr val="C869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2" name="Google Shape;3532;p44"/>
            <p:cNvSpPr/>
            <p:nvPr/>
          </p:nvSpPr>
          <p:spPr>
            <a:xfrm>
              <a:off x="3051350" y="902350"/>
              <a:ext cx="979575" cy="709725"/>
            </a:xfrm>
            <a:custGeom>
              <a:avLst/>
              <a:gdLst/>
              <a:ahLst/>
              <a:cxnLst/>
              <a:rect l="l" t="t" r="r" b="b"/>
              <a:pathLst>
                <a:path w="39183" h="28389" extrusionOk="0">
                  <a:moveTo>
                    <a:pt x="19235" y="0"/>
                  </a:moveTo>
                  <a:lnTo>
                    <a:pt x="18593" y="20"/>
                  </a:lnTo>
                  <a:lnTo>
                    <a:pt x="17950" y="70"/>
                  </a:lnTo>
                  <a:lnTo>
                    <a:pt x="17318" y="129"/>
                  </a:lnTo>
                  <a:lnTo>
                    <a:pt x="16695" y="218"/>
                  </a:lnTo>
                  <a:lnTo>
                    <a:pt x="16082" y="327"/>
                  </a:lnTo>
                  <a:lnTo>
                    <a:pt x="15469" y="465"/>
                  </a:lnTo>
                  <a:lnTo>
                    <a:pt x="14876" y="613"/>
                  </a:lnTo>
                  <a:lnTo>
                    <a:pt x="14283" y="781"/>
                  </a:lnTo>
                  <a:lnTo>
                    <a:pt x="13700" y="979"/>
                  </a:lnTo>
                  <a:lnTo>
                    <a:pt x="13127" y="1186"/>
                  </a:lnTo>
                  <a:lnTo>
                    <a:pt x="12563" y="1424"/>
                  </a:lnTo>
                  <a:lnTo>
                    <a:pt x="12020" y="1671"/>
                  </a:lnTo>
                  <a:lnTo>
                    <a:pt x="11476" y="1938"/>
                  </a:lnTo>
                  <a:lnTo>
                    <a:pt x="10942" y="2224"/>
                  </a:lnTo>
                  <a:lnTo>
                    <a:pt x="10419" y="2531"/>
                  </a:lnTo>
                  <a:lnTo>
                    <a:pt x="9905" y="2857"/>
                  </a:lnTo>
                  <a:lnTo>
                    <a:pt x="9400" y="3193"/>
                  </a:lnTo>
                  <a:lnTo>
                    <a:pt x="8916" y="3559"/>
                  </a:lnTo>
                  <a:lnTo>
                    <a:pt x="8432" y="3934"/>
                  </a:lnTo>
                  <a:lnTo>
                    <a:pt x="7967" y="4320"/>
                  </a:lnTo>
                  <a:lnTo>
                    <a:pt x="7503" y="4735"/>
                  </a:lnTo>
                  <a:lnTo>
                    <a:pt x="7058" y="5160"/>
                  </a:lnTo>
                  <a:lnTo>
                    <a:pt x="6623" y="5595"/>
                  </a:lnTo>
                  <a:lnTo>
                    <a:pt x="6208" y="6050"/>
                  </a:lnTo>
                  <a:lnTo>
                    <a:pt x="5793" y="6524"/>
                  </a:lnTo>
                  <a:lnTo>
                    <a:pt x="5397" y="7008"/>
                  </a:lnTo>
                  <a:lnTo>
                    <a:pt x="5012" y="7513"/>
                  </a:lnTo>
                  <a:lnTo>
                    <a:pt x="4636" y="8027"/>
                  </a:lnTo>
                  <a:lnTo>
                    <a:pt x="4280" y="8550"/>
                  </a:lnTo>
                  <a:lnTo>
                    <a:pt x="3934" y="9094"/>
                  </a:lnTo>
                  <a:lnTo>
                    <a:pt x="3598" y="9648"/>
                  </a:lnTo>
                  <a:lnTo>
                    <a:pt x="3272" y="10211"/>
                  </a:lnTo>
                  <a:lnTo>
                    <a:pt x="2966" y="10794"/>
                  </a:lnTo>
                  <a:lnTo>
                    <a:pt x="2679" y="11387"/>
                  </a:lnTo>
                  <a:lnTo>
                    <a:pt x="2402" y="11990"/>
                  </a:lnTo>
                  <a:lnTo>
                    <a:pt x="2135" y="12603"/>
                  </a:lnTo>
                  <a:lnTo>
                    <a:pt x="1888" y="13226"/>
                  </a:lnTo>
                  <a:lnTo>
                    <a:pt x="1651" y="13858"/>
                  </a:lnTo>
                  <a:lnTo>
                    <a:pt x="1434" y="14511"/>
                  </a:lnTo>
                  <a:lnTo>
                    <a:pt x="1226" y="15163"/>
                  </a:lnTo>
                  <a:lnTo>
                    <a:pt x="1028" y="15835"/>
                  </a:lnTo>
                  <a:lnTo>
                    <a:pt x="860" y="16507"/>
                  </a:lnTo>
                  <a:lnTo>
                    <a:pt x="702" y="17199"/>
                  </a:lnTo>
                  <a:lnTo>
                    <a:pt x="554" y="17891"/>
                  </a:lnTo>
                  <a:lnTo>
                    <a:pt x="425" y="18593"/>
                  </a:lnTo>
                  <a:lnTo>
                    <a:pt x="317" y="19305"/>
                  </a:lnTo>
                  <a:lnTo>
                    <a:pt x="218" y="20026"/>
                  </a:lnTo>
                  <a:lnTo>
                    <a:pt x="139" y="20758"/>
                  </a:lnTo>
                  <a:lnTo>
                    <a:pt x="79" y="21489"/>
                  </a:lnTo>
                  <a:lnTo>
                    <a:pt x="40" y="22230"/>
                  </a:lnTo>
                  <a:lnTo>
                    <a:pt x="10" y="22982"/>
                  </a:lnTo>
                  <a:lnTo>
                    <a:pt x="0" y="23743"/>
                  </a:lnTo>
                  <a:lnTo>
                    <a:pt x="10" y="24504"/>
                  </a:lnTo>
                  <a:lnTo>
                    <a:pt x="30" y="25265"/>
                  </a:lnTo>
                  <a:lnTo>
                    <a:pt x="70" y="26036"/>
                  </a:lnTo>
                  <a:lnTo>
                    <a:pt x="139" y="26817"/>
                  </a:lnTo>
                  <a:lnTo>
                    <a:pt x="218" y="27598"/>
                  </a:lnTo>
                  <a:lnTo>
                    <a:pt x="307" y="28388"/>
                  </a:lnTo>
                  <a:lnTo>
                    <a:pt x="317" y="28280"/>
                  </a:lnTo>
                  <a:lnTo>
                    <a:pt x="366" y="27983"/>
                  </a:lnTo>
                  <a:lnTo>
                    <a:pt x="396" y="27766"/>
                  </a:lnTo>
                  <a:lnTo>
                    <a:pt x="455" y="27519"/>
                  </a:lnTo>
                  <a:lnTo>
                    <a:pt x="514" y="27232"/>
                  </a:lnTo>
                  <a:lnTo>
                    <a:pt x="603" y="26916"/>
                  </a:lnTo>
                  <a:lnTo>
                    <a:pt x="712" y="26570"/>
                  </a:lnTo>
                  <a:lnTo>
                    <a:pt x="841" y="26194"/>
                  </a:lnTo>
                  <a:lnTo>
                    <a:pt x="989" y="25799"/>
                  </a:lnTo>
                  <a:lnTo>
                    <a:pt x="1167" y="25384"/>
                  </a:lnTo>
                  <a:lnTo>
                    <a:pt x="1374" y="24959"/>
                  </a:lnTo>
                  <a:lnTo>
                    <a:pt x="1621" y="24524"/>
                  </a:lnTo>
                  <a:lnTo>
                    <a:pt x="1750" y="24296"/>
                  </a:lnTo>
                  <a:lnTo>
                    <a:pt x="1888" y="24069"/>
                  </a:lnTo>
                  <a:lnTo>
                    <a:pt x="2037" y="23842"/>
                  </a:lnTo>
                  <a:lnTo>
                    <a:pt x="2195" y="23614"/>
                  </a:lnTo>
                  <a:lnTo>
                    <a:pt x="2363" y="23387"/>
                  </a:lnTo>
                  <a:lnTo>
                    <a:pt x="2541" y="23160"/>
                  </a:lnTo>
                  <a:lnTo>
                    <a:pt x="2728" y="22922"/>
                  </a:lnTo>
                  <a:lnTo>
                    <a:pt x="2926" y="22695"/>
                  </a:lnTo>
                  <a:lnTo>
                    <a:pt x="3134" y="22468"/>
                  </a:lnTo>
                  <a:lnTo>
                    <a:pt x="3351" y="22240"/>
                  </a:lnTo>
                  <a:lnTo>
                    <a:pt x="3579" y="22023"/>
                  </a:lnTo>
                  <a:lnTo>
                    <a:pt x="3816" y="21796"/>
                  </a:lnTo>
                  <a:lnTo>
                    <a:pt x="4073" y="21578"/>
                  </a:lnTo>
                  <a:lnTo>
                    <a:pt x="4330" y="21361"/>
                  </a:lnTo>
                  <a:lnTo>
                    <a:pt x="4606" y="21143"/>
                  </a:lnTo>
                  <a:lnTo>
                    <a:pt x="4893" y="20936"/>
                  </a:lnTo>
                  <a:lnTo>
                    <a:pt x="5190" y="20738"/>
                  </a:lnTo>
                  <a:lnTo>
                    <a:pt x="5506" y="20530"/>
                  </a:lnTo>
                  <a:lnTo>
                    <a:pt x="5832" y="20333"/>
                  </a:lnTo>
                  <a:lnTo>
                    <a:pt x="6168" y="20145"/>
                  </a:lnTo>
                  <a:lnTo>
                    <a:pt x="6524" y="19967"/>
                  </a:lnTo>
                  <a:lnTo>
                    <a:pt x="6890" y="19789"/>
                  </a:lnTo>
                  <a:lnTo>
                    <a:pt x="7265" y="19611"/>
                  </a:lnTo>
                  <a:lnTo>
                    <a:pt x="7661" y="19453"/>
                  </a:lnTo>
                  <a:lnTo>
                    <a:pt x="8066" y="19295"/>
                  </a:lnTo>
                  <a:lnTo>
                    <a:pt x="8491" y="19147"/>
                  </a:lnTo>
                  <a:lnTo>
                    <a:pt x="8936" y="19008"/>
                  </a:lnTo>
                  <a:lnTo>
                    <a:pt x="9381" y="18870"/>
                  </a:lnTo>
                  <a:lnTo>
                    <a:pt x="9855" y="18751"/>
                  </a:lnTo>
                  <a:lnTo>
                    <a:pt x="10339" y="18642"/>
                  </a:lnTo>
                  <a:lnTo>
                    <a:pt x="10844" y="18534"/>
                  </a:lnTo>
                  <a:lnTo>
                    <a:pt x="11358" y="18445"/>
                  </a:lnTo>
                  <a:lnTo>
                    <a:pt x="11891" y="18366"/>
                  </a:lnTo>
                  <a:lnTo>
                    <a:pt x="12445" y="18287"/>
                  </a:lnTo>
                  <a:lnTo>
                    <a:pt x="13008" y="18227"/>
                  </a:lnTo>
                  <a:lnTo>
                    <a:pt x="13601" y="18188"/>
                  </a:lnTo>
                  <a:lnTo>
                    <a:pt x="14778" y="18109"/>
                  </a:lnTo>
                  <a:lnTo>
                    <a:pt x="15944" y="18059"/>
                  </a:lnTo>
                  <a:lnTo>
                    <a:pt x="17091" y="18039"/>
                  </a:lnTo>
                  <a:lnTo>
                    <a:pt x="18217" y="18030"/>
                  </a:lnTo>
                  <a:lnTo>
                    <a:pt x="19324" y="18039"/>
                  </a:lnTo>
                  <a:lnTo>
                    <a:pt x="20412" y="18059"/>
                  </a:lnTo>
                  <a:lnTo>
                    <a:pt x="21469" y="18099"/>
                  </a:lnTo>
                  <a:lnTo>
                    <a:pt x="22507" y="18158"/>
                  </a:lnTo>
                  <a:lnTo>
                    <a:pt x="23515" y="18227"/>
                  </a:lnTo>
                  <a:lnTo>
                    <a:pt x="24494" y="18306"/>
                  </a:lnTo>
                  <a:lnTo>
                    <a:pt x="25443" y="18395"/>
                  </a:lnTo>
                  <a:lnTo>
                    <a:pt x="26362" y="18494"/>
                  </a:lnTo>
                  <a:lnTo>
                    <a:pt x="27262" y="18603"/>
                  </a:lnTo>
                  <a:lnTo>
                    <a:pt x="28112" y="18712"/>
                  </a:lnTo>
                  <a:lnTo>
                    <a:pt x="28932" y="18830"/>
                  </a:lnTo>
                  <a:lnTo>
                    <a:pt x="29723" y="18959"/>
                  </a:lnTo>
                  <a:lnTo>
                    <a:pt x="30474" y="19077"/>
                  </a:lnTo>
                  <a:lnTo>
                    <a:pt x="31186" y="19206"/>
                  </a:lnTo>
                  <a:lnTo>
                    <a:pt x="31858" y="19334"/>
                  </a:lnTo>
                  <a:lnTo>
                    <a:pt x="32481" y="19453"/>
                  </a:lnTo>
                  <a:lnTo>
                    <a:pt x="33617" y="19700"/>
                  </a:lnTo>
                  <a:lnTo>
                    <a:pt x="34566" y="19917"/>
                  </a:lnTo>
                  <a:lnTo>
                    <a:pt x="35317" y="20105"/>
                  </a:lnTo>
                  <a:lnTo>
                    <a:pt x="35871" y="20254"/>
                  </a:lnTo>
                  <a:lnTo>
                    <a:pt x="36335" y="20382"/>
                  </a:lnTo>
                  <a:lnTo>
                    <a:pt x="39182" y="16567"/>
                  </a:lnTo>
                  <a:lnTo>
                    <a:pt x="39153" y="16517"/>
                  </a:lnTo>
                  <a:lnTo>
                    <a:pt x="39123" y="16458"/>
                  </a:lnTo>
                  <a:lnTo>
                    <a:pt x="39064" y="16280"/>
                  </a:lnTo>
                  <a:lnTo>
                    <a:pt x="39004" y="16043"/>
                  </a:lnTo>
                  <a:lnTo>
                    <a:pt x="38925" y="15746"/>
                  </a:lnTo>
                  <a:lnTo>
                    <a:pt x="38757" y="15005"/>
                  </a:lnTo>
                  <a:lnTo>
                    <a:pt x="38648" y="14560"/>
                  </a:lnTo>
                  <a:lnTo>
                    <a:pt x="38520" y="14076"/>
                  </a:lnTo>
                  <a:lnTo>
                    <a:pt x="38372" y="13552"/>
                  </a:lnTo>
                  <a:lnTo>
                    <a:pt x="38194" y="12998"/>
                  </a:lnTo>
                  <a:lnTo>
                    <a:pt x="38006" y="12415"/>
                  </a:lnTo>
                  <a:lnTo>
                    <a:pt x="37779" y="11812"/>
                  </a:lnTo>
                  <a:lnTo>
                    <a:pt x="37522" y="11180"/>
                  </a:lnTo>
                  <a:lnTo>
                    <a:pt x="37383" y="10863"/>
                  </a:lnTo>
                  <a:lnTo>
                    <a:pt x="37235" y="10537"/>
                  </a:lnTo>
                  <a:lnTo>
                    <a:pt x="37077" y="10201"/>
                  </a:lnTo>
                  <a:lnTo>
                    <a:pt x="36909" y="9875"/>
                  </a:lnTo>
                  <a:lnTo>
                    <a:pt x="36731" y="9539"/>
                  </a:lnTo>
                  <a:lnTo>
                    <a:pt x="36543" y="9203"/>
                  </a:lnTo>
                  <a:lnTo>
                    <a:pt x="36345" y="8867"/>
                  </a:lnTo>
                  <a:lnTo>
                    <a:pt x="36138" y="8521"/>
                  </a:lnTo>
                  <a:lnTo>
                    <a:pt x="35920" y="8185"/>
                  </a:lnTo>
                  <a:lnTo>
                    <a:pt x="35683" y="7849"/>
                  </a:lnTo>
                  <a:lnTo>
                    <a:pt x="35446" y="7513"/>
                  </a:lnTo>
                  <a:lnTo>
                    <a:pt x="35189" y="7167"/>
                  </a:lnTo>
                  <a:lnTo>
                    <a:pt x="34922" y="6831"/>
                  </a:lnTo>
                  <a:lnTo>
                    <a:pt x="34645" y="6504"/>
                  </a:lnTo>
                  <a:lnTo>
                    <a:pt x="34349" y="6168"/>
                  </a:lnTo>
                  <a:lnTo>
                    <a:pt x="34042" y="5842"/>
                  </a:lnTo>
                  <a:lnTo>
                    <a:pt x="33726" y="5516"/>
                  </a:lnTo>
                  <a:lnTo>
                    <a:pt x="33390" y="5190"/>
                  </a:lnTo>
                  <a:lnTo>
                    <a:pt x="33044" y="4873"/>
                  </a:lnTo>
                  <a:lnTo>
                    <a:pt x="32678" y="4567"/>
                  </a:lnTo>
                  <a:lnTo>
                    <a:pt x="32303" y="4261"/>
                  </a:lnTo>
                  <a:lnTo>
                    <a:pt x="31907" y="3954"/>
                  </a:lnTo>
                  <a:lnTo>
                    <a:pt x="31502" y="3667"/>
                  </a:lnTo>
                  <a:lnTo>
                    <a:pt x="31077" y="3381"/>
                  </a:lnTo>
                  <a:lnTo>
                    <a:pt x="30632" y="3094"/>
                  </a:lnTo>
                  <a:lnTo>
                    <a:pt x="30177" y="2827"/>
                  </a:lnTo>
                  <a:lnTo>
                    <a:pt x="29703" y="2560"/>
                  </a:lnTo>
                  <a:lnTo>
                    <a:pt x="29209" y="2313"/>
                  </a:lnTo>
                  <a:lnTo>
                    <a:pt x="28705" y="2066"/>
                  </a:lnTo>
                  <a:lnTo>
                    <a:pt x="28171" y="1829"/>
                  </a:lnTo>
                  <a:lnTo>
                    <a:pt x="27627" y="1602"/>
                  </a:lnTo>
                  <a:lnTo>
                    <a:pt x="27064" y="1384"/>
                  </a:lnTo>
                  <a:lnTo>
                    <a:pt x="26481" y="1186"/>
                  </a:lnTo>
                  <a:lnTo>
                    <a:pt x="25878" y="999"/>
                  </a:lnTo>
                  <a:lnTo>
                    <a:pt x="25255" y="821"/>
                  </a:lnTo>
                  <a:lnTo>
                    <a:pt x="24622" y="653"/>
                  </a:lnTo>
                  <a:lnTo>
                    <a:pt x="23960" y="495"/>
                  </a:lnTo>
                  <a:lnTo>
                    <a:pt x="23278" y="356"/>
                  </a:lnTo>
                  <a:lnTo>
                    <a:pt x="22586" y="238"/>
                  </a:lnTo>
                  <a:lnTo>
                    <a:pt x="21904" y="149"/>
                  </a:lnTo>
                  <a:lnTo>
                    <a:pt x="21222" y="70"/>
                  </a:lnTo>
                  <a:lnTo>
                    <a:pt x="20560" y="30"/>
                  </a:lnTo>
                  <a:lnTo>
                    <a:pt x="19898" y="0"/>
                  </a:lnTo>
                  <a:close/>
                </a:path>
              </a:pathLst>
            </a:custGeom>
            <a:solidFill>
              <a:srgbClr val="FF7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3" name="Google Shape;3533;p44"/>
            <p:cNvSpPr/>
            <p:nvPr/>
          </p:nvSpPr>
          <p:spPr>
            <a:xfrm>
              <a:off x="2730600" y="1207775"/>
              <a:ext cx="1229150" cy="471275"/>
            </a:xfrm>
            <a:custGeom>
              <a:avLst/>
              <a:gdLst/>
              <a:ahLst/>
              <a:cxnLst/>
              <a:rect l="l" t="t" r="r" b="b"/>
              <a:pathLst>
                <a:path w="49166" h="18851" extrusionOk="0">
                  <a:moveTo>
                    <a:pt x="15885" y="1"/>
                  </a:moveTo>
                  <a:lnTo>
                    <a:pt x="15331" y="20"/>
                  </a:lnTo>
                  <a:lnTo>
                    <a:pt x="14778" y="50"/>
                  </a:lnTo>
                  <a:lnTo>
                    <a:pt x="14234" y="89"/>
                  </a:lnTo>
                  <a:lnTo>
                    <a:pt x="13710" y="139"/>
                  </a:lnTo>
                  <a:lnTo>
                    <a:pt x="13186" y="198"/>
                  </a:lnTo>
                  <a:lnTo>
                    <a:pt x="12672" y="267"/>
                  </a:lnTo>
                  <a:lnTo>
                    <a:pt x="12168" y="346"/>
                  </a:lnTo>
                  <a:lnTo>
                    <a:pt x="11684" y="435"/>
                  </a:lnTo>
                  <a:lnTo>
                    <a:pt x="11199" y="534"/>
                  </a:lnTo>
                  <a:lnTo>
                    <a:pt x="10725" y="643"/>
                  </a:lnTo>
                  <a:lnTo>
                    <a:pt x="10260" y="762"/>
                  </a:lnTo>
                  <a:lnTo>
                    <a:pt x="9806" y="890"/>
                  </a:lnTo>
                  <a:lnTo>
                    <a:pt x="9361" y="1019"/>
                  </a:lnTo>
                  <a:lnTo>
                    <a:pt x="8926" y="1157"/>
                  </a:lnTo>
                  <a:lnTo>
                    <a:pt x="8511" y="1305"/>
                  </a:lnTo>
                  <a:lnTo>
                    <a:pt x="8096" y="1463"/>
                  </a:lnTo>
                  <a:lnTo>
                    <a:pt x="7690" y="1622"/>
                  </a:lnTo>
                  <a:lnTo>
                    <a:pt x="7295" y="1790"/>
                  </a:lnTo>
                  <a:lnTo>
                    <a:pt x="6910" y="1968"/>
                  </a:lnTo>
                  <a:lnTo>
                    <a:pt x="6534" y="2155"/>
                  </a:lnTo>
                  <a:lnTo>
                    <a:pt x="6168" y="2343"/>
                  </a:lnTo>
                  <a:lnTo>
                    <a:pt x="5822" y="2531"/>
                  </a:lnTo>
                  <a:lnTo>
                    <a:pt x="5476" y="2729"/>
                  </a:lnTo>
                  <a:lnTo>
                    <a:pt x="5140" y="2936"/>
                  </a:lnTo>
                  <a:lnTo>
                    <a:pt x="4814" y="3144"/>
                  </a:lnTo>
                  <a:lnTo>
                    <a:pt x="4508" y="3351"/>
                  </a:lnTo>
                  <a:lnTo>
                    <a:pt x="4201" y="3569"/>
                  </a:lnTo>
                  <a:lnTo>
                    <a:pt x="3915" y="3786"/>
                  </a:lnTo>
                  <a:lnTo>
                    <a:pt x="3628" y="4014"/>
                  </a:lnTo>
                  <a:lnTo>
                    <a:pt x="3351" y="4241"/>
                  </a:lnTo>
                  <a:lnTo>
                    <a:pt x="3094" y="4468"/>
                  </a:lnTo>
                  <a:lnTo>
                    <a:pt x="2847" y="4706"/>
                  </a:lnTo>
                  <a:lnTo>
                    <a:pt x="2600" y="4933"/>
                  </a:lnTo>
                  <a:lnTo>
                    <a:pt x="2373" y="5170"/>
                  </a:lnTo>
                  <a:lnTo>
                    <a:pt x="2155" y="5407"/>
                  </a:lnTo>
                  <a:lnTo>
                    <a:pt x="1938" y="5654"/>
                  </a:lnTo>
                  <a:lnTo>
                    <a:pt x="1740" y="5892"/>
                  </a:lnTo>
                  <a:lnTo>
                    <a:pt x="1552" y="6139"/>
                  </a:lnTo>
                  <a:lnTo>
                    <a:pt x="1374" y="6376"/>
                  </a:lnTo>
                  <a:lnTo>
                    <a:pt x="1206" y="6623"/>
                  </a:lnTo>
                  <a:lnTo>
                    <a:pt x="1048" y="6870"/>
                  </a:lnTo>
                  <a:lnTo>
                    <a:pt x="910" y="7107"/>
                  </a:lnTo>
                  <a:lnTo>
                    <a:pt x="771" y="7355"/>
                  </a:lnTo>
                  <a:lnTo>
                    <a:pt x="643" y="7592"/>
                  </a:lnTo>
                  <a:lnTo>
                    <a:pt x="534" y="7839"/>
                  </a:lnTo>
                  <a:lnTo>
                    <a:pt x="435" y="8076"/>
                  </a:lnTo>
                  <a:lnTo>
                    <a:pt x="336" y="8313"/>
                  </a:lnTo>
                  <a:lnTo>
                    <a:pt x="257" y="8551"/>
                  </a:lnTo>
                  <a:lnTo>
                    <a:pt x="188" y="8778"/>
                  </a:lnTo>
                  <a:lnTo>
                    <a:pt x="129" y="9015"/>
                  </a:lnTo>
                  <a:lnTo>
                    <a:pt x="79" y="9242"/>
                  </a:lnTo>
                  <a:lnTo>
                    <a:pt x="40" y="9470"/>
                  </a:lnTo>
                  <a:lnTo>
                    <a:pt x="20" y="9697"/>
                  </a:lnTo>
                  <a:lnTo>
                    <a:pt x="0" y="9915"/>
                  </a:lnTo>
                  <a:lnTo>
                    <a:pt x="10" y="10142"/>
                  </a:lnTo>
                  <a:lnTo>
                    <a:pt x="20" y="10379"/>
                  </a:lnTo>
                  <a:lnTo>
                    <a:pt x="50" y="10607"/>
                  </a:lnTo>
                  <a:lnTo>
                    <a:pt x="89" y="10834"/>
                  </a:lnTo>
                  <a:lnTo>
                    <a:pt x="149" y="11061"/>
                  </a:lnTo>
                  <a:lnTo>
                    <a:pt x="208" y="11289"/>
                  </a:lnTo>
                  <a:lnTo>
                    <a:pt x="287" y="11526"/>
                  </a:lnTo>
                  <a:lnTo>
                    <a:pt x="376" y="11753"/>
                  </a:lnTo>
                  <a:lnTo>
                    <a:pt x="475" y="11980"/>
                  </a:lnTo>
                  <a:lnTo>
                    <a:pt x="593" y="12208"/>
                  </a:lnTo>
                  <a:lnTo>
                    <a:pt x="712" y="12435"/>
                  </a:lnTo>
                  <a:lnTo>
                    <a:pt x="850" y="12662"/>
                  </a:lnTo>
                  <a:lnTo>
                    <a:pt x="989" y="12890"/>
                  </a:lnTo>
                  <a:lnTo>
                    <a:pt x="1147" y="13117"/>
                  </a:lnTo>
                  <a:lnTo>
                    <a:pt x="1315" y="13345"/>
                  </a:lnTo>
                  <a:lnTo>
                    <a:pt x="1483" y="13562"/>
                  </a:lnTo>
                  <a:lnTo>
                    <a:pt x="1671" y="13779"/>
                  </a:lnTo>
                  <a:lnTo>
                    <a:pt x="1869" y="13997"/>
                  </a:lnTo>
                  <a:lnTo>
                    <a:pt x="2066" y="14214"/>
                  </a:lnTo>
                  <a:lnTo>
                    <a:pt x="2284" y="14422"/>
                  </a:lnTo>
                  <a:lnTo>
                    <a:pt x="2501" y="14639"/>
                  </a:lnTo>
                  <a:lnTo>
                    <a:pt x="2728" y="14847"/>
                  </a:lnTo>
                  <a:lnTo>
                    <a:pt x="2966" y="15045"/>
                  </a:lnTo>
                  <a:lnTo>
                    <a:pt x="3213" y="15252"/>
                  </a:lnTo>
                  <a:lnTo>
                    <a:pt x="3470" y="15450"/>
                  </a:lnTo>
                  <a:lnTo>
                    <a:pt x="3727" y="15638"/>
                  </a:lnTo>
                  <a:lnTo>
                    <a:pt x="3994" y="15825"/>
                  </a:lnTo>
                  <a:lnTo>
                    <a:pt x="4270" y="16013"/>
                  </a:lnTo>
                  <a:lnTo>
                    <a:pt x="4557" y="16201"/>
                  </a:lnTo>
                  <a:lnTo>
                    <a:pt x="4844" y="16379"/>
                  </a:lnTo>
                  <a:lnTo>
                    <a:pt x="5140" y="16547"/>
                  </a:lnTo>
                  <a:lnTo>
                    <a:pt x="5437" y="16715"/>
                  </a:lnTo>
                  <a:lnTo>
                    <a:pt x="5743" y="16883"/>
                  </a:lnTo>
                  <a:lnTo>
                    <a:pt x="6060" y="17041"/>
                  </a:lnTo>
                  <a:lnTo>
                    <a:pt x="6376" y="17190"/>
                  </a:lnTo>
                  <a:lnTo>
                    <a:pt x="6702" y="17338"/>
                  </a:lnTo>
                  <a:lnTo>
                    <a:pt x="7028" y="17486"/>
                  </a:lnTo>
                  <a:lnTo>
                    <a:pt x="7364" y="17615"/>
                  </a:lnTo>
                  <a:lnTo>
                    <a:pt x="7700" y="17743"/>
                  </a:lnTo>
                  <a:lnTo>
                    <a:pt x="8046" y="17872"/>
                  </a:lnTo>
                  <a:lnTo>
                    <a:pt x="8392" y="17990"/>
                  </a:lnTo>
                  <a:lnTo>
                    <a:pt x="8738" y="18099"/>
                  </a:lnTo>
                  <a:lnTo>
                    <a:pt x="9094" y="18198"/>
                  </a:lnTo>
                  <a:lnTo>
                    <a:pt x="9450" y="18297"/>
                  </a:lnTo>
                  <a:lnTo>
                    <a:pt x="9806" y="18386"/>
                  </a:lnTo>
                  <a:lnTo>
                    <a:pt x="10171" y="18475"/>
                  </a:lnTo>
                  <a:lnTo>
                    <a:pt x="10537" y="18544"/>
                  </a:lnTo>
                  <a:lnTo>
                    <a:pt x="10903" y="18613"/>
                  </a:lnTo>
                  <a:lnTo>
                    <a:pt x="11269" y="18672"/>
                  </a:lnTo>
                  <a:lnTo>
                    <a:pt x="11644" y="18722"/>
                  </a:lnTo>
                  <a:lnTo>
                    <a:pt x="12020" y="18761"/>
                  </a:lnTo>
                  <a:lnTo>
                    <a:pt x="12395" y="18801"/>
                  </a:lnTo>
                  <a:lnTo>
                    <a:pt x="12771" y="18820"/>
                  </a:lnTo>
                  <a:lnTo>
                    <a:pt x="13147" y="18840"/>
                  </a:lnTo>
                  <a:lnTo>
                    <a:pt x="13522" y="18850"/>
                  </a:lnTo>
                  <a:lnTo>
                    <a:pt x="13898" y="18850"/>
                  </a:lnTo>
                  <a:lnTo>
                    <a:pt x="14273" y="18830"/>
                  </a:lnTo>
                  <a:lnTo>
                    <a:pt x="14659" y="18811"/>
                  </a:lnTo>
                  <a:lnTo>
                    <a:pt x="15035" y="18781"/>
                  </a:lnTo>
                  <a:lnTo>
                    <a:pt x="15410" y="18741"/>
                  </a:lnTo>
                  <a:lnTo>
                    <a:pt x="15786" y="18692"/>
                  </a:lnTo>
                  <a:lnTo>
                    <a:pt x="16161" y="18633"/>
                  </a:lnTo>
                  <a:lnTo>
                    <a:pt x="16142" y="18514"/>
                  </a:lnTo>
                  <a:lnTo>
                    <a:pt x="16102" y="18168"/>
                  </a:lnTo>
                  <a:lnTo>
                    <a:pt x="16043" y="17644"/>
                  </a:lnTo>
                  <a:lnTo>
                    <a:pt x="16023" y="17318"/>
                  </a:lnTo>
                  <a:lnTo>
                    <a:pt x="16003" y="16952"/>
                  </a:lnTo>
                  <a:lnTo>
                    <a:pt x="15993" y="16557"/>
                  </a:lnTo>
                  <a:lnTo>
                    <a:pt x="15983" y="16132"/>
                  </a:lnTo>
                  <a:lnTo>
                    <a:pt x="16003" y="15677"/>
                  </a:lnTo>
                  <a:lnTo>
                    <a:pt x="16023" y="15203"/>
                  </a:lnTo>
                  <a:lnTo>
                    <a:pt x="16072" y="14709"/>
                  </a:lnTo>
                  <a:lnTo>
                    <a:pt x="16132" y="14204"/>
                  </a:lnTo>
                  <a:lnTo>
                    <a:pt x="16211" y="13681"/>
                  </a:lnTo>
                  <a:lnTo>
                    <a:pt x="16270" y="13414"/>
                  </a:lnTo>
                  <a:lnTo>
                    <a:pt x="16320" y="13147"/>
                  </a:lnTo>
                  <a:lnTo>
                    <a:pt x="16389" y="12880"/>
                  </a:lnTo>
                  <a:lnTo>
                    <a:pt x="16458" y="12613"/>
                  </a:lnTo>
                  <a:lnTo>
                    <a:pt x="16537" y="12346"/>
                  </a:lnTo>
                  <a:lnTo>
                    <a:pt x="16626" y="12079"/>
                  </a:lnTo>
                  <a:lnTo>
                    <a:pt x="16715" y="11812"/>
                  </a:lnTo>
                  <a:lnTo>
                    <a:pt x="16824" y="11546"/>
                  </a:lnTo>
                  <a:lnTo>
                    <a:pt x="16932" y="11279"/>
                  </a:lnTo>
                  <a:lnTo>
                    <a:pt x="17051" y="11012"/>
                  </a:lnTo>
                  <a:lnTo>
                    <a:pt x="17179" y="10755"/>
                  </a:lnTo>
                  <a:lnTo>
                    <a:pt x="17318" y="10498"/>
                  </a:lnTo>
                  <a:lnTo>
                    <a:pt x="17466" y="10241"/>
                  </a:lnTo>
                  <a:lnTo>
                    <a:pt x="17624" y="9984"/>
                  </a:lnTo>
                  <a:lnTo>
                    <a:pt x="17792" y="9737"/>
                  </a:lnTo>
                  <a:lnTo>
                    <a:pt x="17970" y="9499"/>
                  </a:lnTo>
                  <a:lnTo>
                    <a:pt x="18158" y="9252"/>
                  </a:lnTo>
                  <a:lnTo>
                    <a:pt x="18356" y="9025"/>
                  </a:lnTo>
                  <a:lnTo>
                    <a:pt x="18573" y="8798"/>
                  </a:lnTo>
                  <a:lnTo>
                    <a:pt x="18791" y="8570"/>
                  </a:lnTo>
                  <a:lnTo>
                    <a:pt x="19028" y="8363"/>
                  </a:lnTo>
                  <a:lnTo>
                    <a:pt x="19275" y="8155"/>
                  </a:lnTo>
                  <a:lnTo>
                    <a:pt x="19542" y="7957"/>
                  </a:lnTo>
                  <a:lnTo>
                    <a:pt x="19809" y="7760"/>
                  </a:lnTo>
                  <a:lnTo>
                    <a:pt x="20095" y="7582"/>
                  </a:lnTo>
                  <a:lnTo>
                    <a:pt x="20402" y="7404"/>
                  </a:lnTo>
                  <a:lnTo>
                    <a:pt x="20718" y="7246"/>
                  </a:lnTo>
                  <a:lnTo>
                    <a:pt x="21044" y="7088"/>
                  </a:lnTo>
                  <a:lnTo>
                    <a:pt x="21390" y="6939"/>
                  </a:lnTo>
                  <a:lnTo>
                    <a:pt x="21746" y="6811"/>
                  </a:lnTo>
                  <a:lnTo>
                    <a:pt x="22112" y="6682"/>
                  </a:lnTo>
                  <a:lnTo>
                    <a:pt x="22507" y="6574"/>
                  </a:lnTo>
                  <a:lnTo>
                    <a:pt x="22912" y="6475"/>
                  </a:lnTo>
                  <a:lnTo>
                    <a:pt x="23328" y="6386"/>
                  </a:lnTo>
                  <a:lnTo>
                    <a:pt x="23782" y="6307"/>
                  </a:lnTo>
                  <a:lnTo>
                    <a:pt x="24257" y="6238"/>
                  </a:lnTo>
                  <a:lnTo>
                    <a:pt x="24731" y="6168"/>
                  </a:lnTo>
                  <a:lnTo>
                    <a:pt x="25216" y="6109"/>
                  </a:lnTo>
                  <a:lnTo>
                    <a:pt x="25710" y="6060"/>
                  </a:lnTo>
                  <a:lnTo>
                    <a:pt x="26204" y="6010"/>
                  </a:lnTo>
                  <a:lnTo>
                    <a:pt x="26708" y="5971"/>
                  </a:lnTo>
                  <a:lnTo>
                    <a:pt x="27222" y="5941"/>
                  </a:lnTo>
                  <a:lnTo>
                    <a:pt x="27736" y="5921"/>
                  </a:lnTo>
                  <a:lnTo>
                    <a:pt x="28260" y="5902"/>
                  </a:lnTo>
                  <a:lnTo>
                    <a:pt x="29308" y="5882"/>
                  </a:lnTo>
                  <a:lnTo>
                    <a:pt x="30375" y="5882"/>
                  </a:lnTo>
                  <a:lnTo>
                    <a:pt x="31453" y="5902"/>
                  </a:lnTo>
                  <a:lnTo>
                    <a:pt x="32530" y="5941"/>
                  </a:lnTo>
                  <a:lnTo>
                    <a:pt x="33617" y="6000"/>
                  </a:lnTo>
                  <a:lnTo>
                    <a:pt x="34695" y="6070"/>
                  </a:lnTo>
                  <a:lnTo>
                    <a:pt x="35762" y="6149"/>
                  </a:lnTo>
                  <a:lnTo>
                    <a:pt x="36820" y="6247"/>
                  </a:lnTo>
                  <a:lnTo>
                    <a:pt x="37858" y="6356"/>
                  </a:lnTo>
                  <a:lnTo>
                    <a:pt x="38886" y="6475"/>
                  </a:lnTo>
                  <a:lnTo>
                    <a:pt x="39884" y="6593"/>
                  </a:lnTo>
                  <a:lnTo>
                    <a:pt x="40853" y="6722"/>
                  </a:lnTo>
                  <a:lnTo>
                    <a:pt x="41782" y="6860"/>
                  </a:lnTo>
                  <a:lnTo>
                    <a:pt x="42681" y="6989"/>
                  </a:lnTo>
                  <a:lnTo>
                    <a:pt x="43541" y="7127"/>
                  </a:lnTo>
                  <a:lnTo>
                    <a:pt x="45123" y="7384"/>
                  </a:lnTo>
                  <a:lnTo>
                    <a:pt x="46487" y="7631"/>
                  </a:lnTo>
                  <a:lnTo>
                    <a:pt x="47604" y="7849"/>
                  </a:lnTo>
                  <a:lnTo>
                    <a:pt x="48454" y="8017"/>
                  </a:lnTo>
                  <a:lnTo>
                    <a:pt x="49165" y="8165"/>
                  </a:lnTo>
                  <a:lnTo>
                    <a:pt x="48642" y="7977"/>
                  </a:lnTo>
                  <a:lnTo>
                    <a:pt x="47149" y="7453"/>
                  </a:lnTo>
                  <a:lnTo>
                    <a:pt x="46072" y="7088"/>
                  </a:lnTo>
                  <a:lnTo>
                    <a:pt x="44787" y="6653"/>
                  </a:lnTo>
                  <a:lnTo>
                    <a:pt x="43304" y="6178"/>
                  </a:lnTo>
                  <a:lnTo>
                    <a:pt x="41653" y="5654"/>
                  </a:lnTo>
                  <a:lnTo>
                    <a:pt x="39825" y="5091"/>
                  </a:lnTo>
                  <a:lnTo>
                    <a:pt x="37838" y="4498"/>
                  </a:lnTo>
                  <a:lnTo>
                    <a:pt x="35703" y="3885"/>
                  </a:lnTo>
                  <a:lnTo>
                    <a:pt x="34586" y="3569"/>
                  </a:lnTo>
                  <a:lnTo>
                    <a:pt x="33439" y="3262"/>
                  </a:lnTo>
                  <a:lnTo>
                    <a:pt x="32263" y="2946"/>
                  </a:lnTo>
                  <a:lnTo>
                    <a:pt x="31067" y="2630"/>
                  </a:lnTo>
                  <a:lnTo>
                    <a:pt x="29832" y="2313"/>
                  </a:lnTo>
                  <a:lnTo>
                    <a:pt x="28576" y="1997"/>
                  </a:lnTo>
                  <a:lnTo>
                    <a:pt x="27291" y="1691"/>
                  </a:lnTo>
                  <a:lnTo>
                    <a:pt x="25996" y="1374"/>
                  </a:lnTo>
                  <a:lnTo>
                    <a:pt x="24672" y="1078"/>
                  </a:lnTo>
                  <a:lnTo>
                    <a:pt x="23328" y="781"/>
                  </a:lnTo>
                  <a:lnTo>
                    <a:pt x="22655" y="633"/>
                  </a:lnTo>
                  <a:lnTo>
                    <a:pt x="21993" y="515"/>
                  </a:lnTo>
                  <a:lnTo>
                    <a:pt x="21341" y="406"/>
                  </a:lnTo>
                  <a:lnTo>
                    <a:pt x="20698" y="307"/>
                  </a:lnTo>
                  <a:lnTo>
                    <a:pt x="20066" y="218"/>
                  </a:lnTo>
                  <a:lnTo>
                    <a:pt x="19443" y="149"/>
                  </a:lnTo>
                  <a:lnTo>
                    <a:pt x="18820" y="99"/>
                  </a:lnTo>
                  <a:lnTo>
                    <a:pt x="18217" y="50"/>
                  </a:lnTo>
                  <a:lnTo>
                    <a:pt x="17624" y="20"/>
                  </a:lnTo>
                  <a:lnTo>
                    <a:pt x="170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4" name="Google Shape;3534;p44"/>
            <p:cNvSpPr/>
            <p:nvPr/>
          </p:nvSpPr>
          <p:spPr>
            <a:xfrm>
              <a:off x="3018225" y="1311075"/>
              <a:ext cx="488825" cy="335850"/>
            </a:xfrm>
            <a:custGeom>
              <a:avLst/>
              <a:gdLst/>
              <a:ahLst/>
              <a:cxnLst/>
              <a:rect l="l" t="t" r="r" b="b"/>
              <a:pathLst>
                <a:path w="19553" h="13434" extrusionOk="0">
                  <a:moveTo>
                    <a:pt x="9193" y="0"/>
                  </a:moveTo>
                  <a:lnTo>
                    <a:pt x="8600" y="20"/>
                  </a:lnTo>
                  <a:lnTo>
                    <a:pt x="8007" y="69"/>
                  </a:lnTo>
                  <a:lnTo>
                    <a:pt x="7424" y="129"/>
                  </a:lnTo>
                  <a:lnTo>
                    <a:pt x="7137" y="168"/>
                  </a:lnTo>
                  <a:lnTo>
                    <a:pt x="6851" y="218"/>
                  </a:lnTo>
                  <a:lnTo>
                    <a:pt x="6564" y="267"/>
                  </a:lnTo>
                  <a:lnTo>
                    <a:pt x="6287" y="326"/>
                  </a:lnTo>
                  <a:lnTo>
                    <a:pt x="6011" y="386"/>
                  </a:lnTo>
                  <a:lnTo>
                    <a:pt x="5744" y="465"/>
                  </a:lnTo>
                  <a:lnTo>
                    <a:pt x="5477" y="534"/>
                  </a:lnTo>
                  <a:lnTo>
                    <a:pt x="5210" y="623"/>
                  </a:lnTo>
                  <a:lnTo>
                    <a:pt x="4963" y="712"/>
                  </a:lnTo>
                  <a:lnTo>
                    <a:pt x="4716" y="801"/>
                  </a:lnTo>
                  <a:lnTo>
                    <a:pt x="4488" y="900"/>
                  </a:lnTo>
                  <a:lnTo>
                    <a:pt x="4271" y="989"/>
                  </a:lnTo>
                  <a:lnTo>
                    <a:pt x="4073" y="1088"/>
                  </a:lnTo>
                  <a:lnTo>
                    <a:pt x="3876" y="1186"/>
                  </a:lnTo>
                  <a:lnTo>
                    <a:pt x="3698" y="1285"/>
                  </a:lnTo>
                  <a:lnTo>
                    <a:pt x="3530" y="1384"/>
                  </a:lnTo>
                  <a:lnTo>
                    <a:pt x="3362" y="1483"/>
                  </a:lnTo>
                  <a:lnTo>
                    <a:pt x="3213" y="1592"/>
                  </a:lnTo>
                  <a:lnTo>
                    <a:pt x="3075" y="1690"/>
                  </a:lnTo>
                  <a:lnTo>
                    <a:pt x="2946" y="1799"/>
                  </a:lnTo>
                  <a:lnTo>
                    <a:pt x="2828" y="1908"/>
                  </a:lnTo>
                  <a:lnTo>
                    <a:pt x="2719" y="2007"/>
                  </a:lnTo>
                  <a:lnTo>
                    <a:pt x="2620" y="2115"/>
                  </a:lnTo>
                  <a:lnTo>
                    <a:pt x="2521" y="2224"/>
                  </a:lnTo>
                  <a:lnTo>
                    <a:pt x="2442" y="2333"/>
                  </a:lnTo>
                  <a:lnTo>
                    <a:pt x="2363" y="2442"/>
                  </a:lnTo>
                  <a:lnTo>
                    <a:pt x="2294" y="2550"/>
                  </a:lnTo>
                  <a:lnTo>
                    <a:pt x="2235" y="2659"/>
                  </a:lnTo>
                  <a:lnTo>
                    <a:pt x="2185" y="2768"/>
                  </a:lnTo>
                  <a:lnTo>
                    <a:pt x="2136" y="2877"/>
                  </a:lnTo>
                  <a:lnTo>
                    <a:pt x="2096" y="2985"/>
                  </a:lnTo>
                  <a:lnTo>
                    <a:pt x="2067" y="3094"/>
                  </a:lnTo>
                  <a:lnTo>
                    <a:pt x="2017" y="3302"/>
                  </a:lnTo>
                  <a:lnTo>
                    <a:pt x="1997" y="3509"/>
                  </a:lnTo>
                  <a:lnTo>
                    <a:pt x="1997" y="3717"/>
                  </a:lnTo>
                  <a:lnTo>
                    <a:pt x="2007" y="3924"/>
                  </a:lnTo>
                  <a:lnTo>
                    <a:pt x="2047" y="4122"/>
                  </a:lnTo>
                  <a:lnTo>
                    <a:pt x="2086" y="4310"/>
                  </a:lnTo>
                  <a:lnTo>
                    <a:pt x="2146" y="4488"/>
                  </a:lnTo>
                  <a:lnTo>
                    <a:pt x="2215" y="4666"/>
                  </a:lnTo>
                  <a:lnTo>
                    <a:pt x="2294" y="4834"/>
                  </a:lnTo>
                  <a:lnTo>
                    <a:pt x="2373" y="4992"/>
                  </a:lnTo>
                  <a:lnTo>
                    <a:pt x="2452" y="5130"/>
                  </a:lnTo>
                  <a:lnTo>
                    <a:pt x="2541" y="5269"/>
                  </a:lnTo>
                  <a:lnTo>
                    <a:pt x="2699" y="5496"/>
                  </a:lnTo>
                  <a:lnTo>
                    <a:pt x="2838" y="5674"/>
                  </a:lnTo>
                  <a:lnTo>
                    <a:pt x="2966" y="5812"/>
                  </a:lnTo>
                  <a:lnTo>
                    <a:pt x="2699" y="5990"/>
                  </a:lnTo>
                  <a:lnTo>
                    <a:pt x="2442" y="6178"/>
                  </a:lnTo>
                  <a:lnTo>
                    <a:pt x="2205" y="6386"/>
                  </a:lnTo>
                  <a:lnTo>
                    <a:pt x="1968" y="6603"/>
                  </a:lnTo>
                  <a:lnTo>
                    <a:pt x="1750" y="6830"/>
                  </a:lnTo>
                  <a:lnTo>
                    <a:pt x="1543" y="7068"/>
                  </a:lnTo>
                  <a:lnTo>
                    <a:pt x="1345" y="7315"/>
                  </a:lnTo>
                  <a:lnTo>
                    <a:pt x="1167" y="7562"/>
                  </a:lnTo>
                  <a:lnTo>
                    <a:pt x="989" y="7829"/>
                  </a:lnTo>
                  <a:lnTo>
                    <a:pt x="831" y="8096"/>
                  </a:lnTo>
                  <a:lnTo>
                    <a:pt x="693" y="8372"/>
                  </a:lnTo>
                  <a:lnTo>
                    <a:pt x="564" y="8639"/>
                  </a:lnTo>
                  <a:lnTo>
                    <a:pt x="446" y="8926"/>
                  </a:lnTo>
                  <a:lnTo>
                    <a:pt x="337" y="9203"/>
                  </a:lnTo>
                  <a:lnTo>
                    <a:pt x="248" y="9479"/>
                  </a:lnTo>
                  <a:lnTo>
                    <a:pt x="169" y="9766"/>
                  </a:lnTo>
                  <a:lnTo>
                    <a:pt x="110" y="10043"/>
                  </a:lnTo>
                  <a:lnTo>
                    <a:pt x="60" y="10310"/>
                  </a:lnTo>
                  <a:lnTo>
                    <a:pt x="30" y="10586"/>
                  </a:lnTo>
                  <a:lnTo>
                    <a:pt x="11" y="10853"/>
                  </a:lnTo>
                  <a:lnTo>
                    <a:pt x="1" y="11110"/>
                  </a:lnTo>
                  <a:lnTo>
                    <a:pt x="11" y="11357"/>
                  </a:lnTo>
                  <a:lnTo>
                    <a:pt x="40" y="11605"/>
                  </a:lnTo>
                  <a:lnTo>
                    <a:pt x="80" y="11832"/>
                  </a:lnTo>
                  <a:lnTo>
                    <a:pt x="139" y="12059"/>
                  </a:lnTo>
                  <a:lnTo>
                    <a:pt x="208" y="12267"/>
                  </a:lnTo>
                  <a:lnTo>
                    <a:pt x="297" y="12464"/>
                  </a:lnTo>
                  <a:lnTo>
                    <a:pt x="406" y="12652"/>
                  </a:lnTo>
                  <a:lnTo>
                    <a:pt x="525" y="12810"/>
                  </a:lnTo>
                  <a:lnTo>
                    <a:pt x="594" y="12890"/>
                  </a:lnTo>
                  <a:lnTo>
                    <a:pt x="663" y="12969"/>
                  </a:lnTo>
                  <a:lnTo>
                    <a:pt x="742" y="13038"/>
                  </a:lnTo>
                  <a:lnTo>
                    <a:pt x="821" y="13097"/>
                  </a:lnTo>
                  <a:lnTo>
                    <a:pt x="900" y="13156"/>
                  </a:lnTo>
                  <a:lnTo>
                    <a:pt x="989" y="13216"/>
                  </a:lnTo>
                  <a:lnTo>
                    <a:pt x="1078" y="13265"/>
                  </a:lnTo>
                  <a:lnTo>
                    <a:pt x="1167" y="13305"/>
                  </a:lnTo>
                  <a:lnTo>
                    <a:pt x="1266" y="13344"/>
                  </a:lnTo>
                  <a:lnTo>
                    <a:pt x="1355" y="13374"/>
                  </a:lnTo>
                  <a:lnTo>
                    <a:pt x="1444" y="13394"/>
                  </a:lnTo>
                  <a:lnTo>
                    <a:pt x="1543" y="13413"/>
                  </a:lnTo>
                  <a:lnTo>
                    <a:pt x="1731" y="13433"/>
                  </a:lnTo>
                  <a:lnTo>
                    <a:pt x="1928" y="13433"/>
                  </a:lnTo>
                  <a:lnTo>
                    <a:pt x="2116" y="13404"/>
                  </a:lnTo>
                  <a:lnTo>
                    <a:pt x="2314" y="13364"/>
                  </a:lnTo>
                  <a:lnTo>
                    <a:pt x="2511" y="13305"/>
                  </a:lnTo>
                  <a:lnTo>
                    <a:pt x="2699" y="13235"/>
                  </a:lnTo>
                  <a:lnTo>
                    <a:pt x="2897" y="13147"/>
                  </a:lnTo>
                  <a:lnTo>
                    <a:pt x="3085" y="13048"/>
                  </a:lnTo>
                  <a:lnTo>
                    <a:pt x="3273" y="12939"/>
                  </a:lnTo>
                  <a:lnTo>
                    <a:pt x="3460" y="12820"/>
                  </a:lnTo>
                  <a:lnTo>
                    <a:pt x="3638" y="12692"/>
                  </a:lnTo>
                  <a:lnTo>
                    <a:pt x="3816" y="12553"/>
                  </a:lnTo>
                  <a:lnTo>
                    <a:pt x="3984" y="12415"/>
                  </a:lnTo>
                  <a:lnTo>
                    <a:pt x="4310" y="12128"/>
                  </a:lnTo>
                  <a:lnTo>
                    <a:pt x="4607" y="11842"/>
                  </a:lnTo>
                  <a:lnTo>
                    <a:pt x="4874" y="11565"/>
                  </a:lnTo>
                  <a:lnTo>
                    <a:pt x="5101" y="11308"/>
                  </a:lnTo>
                  <a:lnTo>
                    <a:pt x="5289" y="11091"/>
                  </a:lnTo>
                  <a:lnTo>
                    <a:pt x="5427" y="10923"/>
                  </a:lnTo>
                  <a:lnTo>
                    <a:pt x="5546" y="10764"/>
                  </a:lnTo>
                  <a:lnTo>
                    <a:pt x="5546" y="10764"/>
                  </a:lnTo>
                  <a:lnTo>
                    <a:pt x="5457" y="10942"/>
                  </a:lnTo>
                  <a:lnTo>
                    <a:pt x="5378" y="11100"/>
                  </a:lnTo>
                  <a:lnTo>
                    <a:pt x="5319" y="11259"/>
                  </a:lnTo>
                  <a:lnTo>
                    <a:pt x="5259" y="11397"/>
                  </a:lnTo>
                  <a:lnTo>
                    <a:pt x="5210" y="11545"/>
                  </a:lnTo>
                  <a:lnTo>
                    <a:pt x="5180" y="11674"/>
                  </a:lnTo>
                  <a:lnTo>
                    <a:pt x="5151" y="11802"/>
                  </a:lnTo>
                  <a:lnTo>
                    <a:pt x="5131" y="11921"/>
                  </a:lnTo>
                  <a:lnTo>
                    <a:pt x="5111" y="12030"/>
                  </a:lnTo>
                  <a:lnTo>
                    <a:pt x="5101" y="12138"/>
                  </a:lnTo>
                  <a:lnTo>
                    <a:pt x="5111" y="12336"/>
                  </a:lnTo>
                  <a:lnTo>
                    <a:pt x="5131" y="12504"/>
                  </a:lnTo>
                  <a:lnTo>
                    <a:pt x="5170" y="12652"/>
                  </a:lnTo>
                  <a:lnTo>
                    <a:pt x="5220" y="12781"/>
                  </a:lnTo>
                  <a:lnTo>
                    <a:pt x="5279" y="12880"/>
                  </a:lnTo>
                  <a:lnTo>
                    <a:pt x="5348" y="12969"/>
                  </a:lnTo>
                  <a:lnTo>
                    <a:pt x="5408" y="13038"/>
                  </a:lnTo>
                  <a:lnTo>
                    <a:pt x="5457" y="13087"/>
                  </a:lnTo>
                  <a:lnTo>
                    <a:pt x="5506" y="13117"/>
                  </a:lnTo>
                  <a:lnTo>
                    <a:pt x="5546" y="13147"/>
                  </a:lnTo>
                  <a:lnTo>
                    <a:pt x="5734" y="13186"/>
                  </a:lnTo>
                  <a:lnTo>
                    <a:pt x="5931" y="13216"/>
                  </a:lnTo>
                  <a:lnTo>
                    <a:pt x="6129" y="13216"/>
                  </a:lnTo>
                  <a:lnTo>
                    <a:pt x="6347" y="13196"/>
                  </a:lnTo>
                  <a:lnTo>
                    <a:pt x="6564" y="13166"/>
                  </a:lnTo>
                  <a:lnTo>
                    <a:pt x="6791" y="13117"/>
                  </a:lnTo>
                  <a:lnTo>
                    <a:pt x="7029" y="13058"/>
                  </a:lnTo>
                  <a:lnTo>
                    <a:pt x="7266" y="12969"/>
                  </a:lnTo>
                  <a:lnTo>
                    <a:pt x="7513" y="12880"/>
                  </a:lnTo>
                  <a:lnTo>
                    <a:pt x="7770" y="12761"/>
                  </a:lnTo>
                  <a:lnTo>
                    <a:pt x="8027" y="12642"/>
                  </a:lnTo>
                  <a:lnTo>
                    <a:pt x="8284" y="12504"/>
                  </a:lnTo>
                  <a:lnTo>
                    <a:pt x="8561" y="12346"/>
                  </a:lnTo>
                  <a:lnTo>
                    <a:pt x="8828" y="12188"/>
                  </a:lnTo>
                  <a:lnTo>
                    <a:pt x="9104" y="12010"/>
                  </a:lnTo>
                  <a:lnTo>
                    <a:pt x="9381" y="11822"/>
                  </a:lnTo>
                  <a:lnTo>
                    <a:pt x="9668" y="11624"/>
                  </a:lnTo>
                  <a:lnTo>
                    <a:pt x="9945" y="11417"/>
                  </a:lnTo>
                  <a:lnTo>
                    <a:pt x="10528" y="10982"/>
                  </a:lnTo>
                  <a:lnTo>
                    <a:pt x="11111" y="10507"/>
                  </a:lnTo>
                  <a:lnTo>
                    <a:pt x="11694" y="10003"/>
                  </a:lnTo>
                  <a:lnTo>
                    <a:pt x="12277" y="9479"/>
                  </a:lnTo>
                  <a:lnTo>
                    <a:pt x="12860" y="8946"/>
                  </a:lnTo>
                  <a:lnTo>
                    <a:pt x="13444" y="8392"/>
                  </a:lnTo>
                  <a:lnTo>
                    <a:pt x="14017" y="7829"/>
                  </a:lnTo>
                  <a:lnTo>
                    <a:pt x="14570" y="7265"/>
                  </a:lnTo>
                  <a:lnTo>
                    <a:pt x="15114" y="6702"/>
                  </a:lnTo>
                  <a:lnTo>
                    <a:pt x="15648" y="6148"/>
                  </a:lnTo>
                  <a:lnTo>
                    <a:pt x="16152" y="5595"/>
                  </a:lnTo>
                  <a:lnTo>
                    <a:pt x="17091" y="4557"/>
                  </a:lnTo>
                  <a:lnTo>
                    <a:pt x="17911" y="3628"/>
                  </a:lnTo>
                  <a:lnTo>
                    <a:pt x="18593" y="2827"/>
                  </a:lnTo>
                  <a:lnTo>
                    <a:pt x="19107" y="2214"/>
                  </a:lnTo>
                  <a:lnTo>
                    <a:pt x="19552" y="1681"/>
                  </a:lnTo>
                  <a:lnTo>
                    <a:pt x="19167" y="1552"/>
                  </a:lnTo>
                  <a:lnTo>
                    <a:pt x="18702" y="1424"/>
                  </a:lnTo>
                  <a:lnTo>
                    <a:pt x="18089" y="1246"/>
                  </a:lnTo>
                  <a:lnTo>
                    <a:pt x="17348" y="1058"/>
                  </a:lnTo>
                  <a:lnTo>
                    <a:pt x="16478" y="850"/>
                  </a:lnTo>
                  <a:lnTo>
                    <a:pt x="16004" y="742"/>
                  </a:lnTo>
                  <a:lnTo>
                    <a:pt x="15509" y="643"/>
                  </a:lnTo>
                  <a:lnTo>
                    <a:pt x="14996" y="544"/>
                  </a:lnTo>
                  <a:lnTo>
                    <a:pt x="14462" y="445"/>
                  </a:lnTo>
                  <a:lnTo>
                    <a:pt x="13918" y="356"/>
                  </a:lnTo>
                  <a:lnTo>
                    <a:pt x="13345" y="277"/>
                  </a:lnTo>
                  <a:lnTo>
                    <a:pt x="12772" y="198"/>
                  </a:lnTo>
                  <a:lnTo>
                    <a:pt x="12188" y="129"/>
                  </a:lnTo>
                  <a:lnTo>
                    <a:pt x="11595" y="79"/>
                  </a:lnTo>
                  <a:lnTo>
                    <a:pt x="11002" y="40"/>
                  </a:lnTo>
                  <a:lnTo>
                    <a:pt x="10399" y="10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5" name="Google Shape;3535;p44"/>
            <p:cNvSpPr/>
            <p:nvPr/>
          </p:nvSpPr>
          <p:spPr>
            <a:xfrm>
              <a:off x="3262625" y="1303900"/>
              <a:ext cx="747775" cy="284700"/>
            </a:xfrm>
            <a:custGeom>
              <a:avLst/>
              <a:gdLst/>
              <a:ahLst/>
              <a:cxnLst/>
              <a:rect l="l" t="t" r="r" b="b"/>
              <a:pathLst>
                <a:path w="29911" h="11388" extrusionOk="0">
                  <a:moveTo>
                    <a:pt x="2808" y="1"/>
                  </a:move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6" name="Google Shape;3536;p44"/>
            <p:cNvSpPr/>
            <p:nvPr/>
          </p:nvSpPr>
          <p:spPr>
            <a:xfrm>
              <a:off x="3262625" y="1303900"/>
              <a:ext cx="747775" cy="284700"/>
            </a:xfrm>
            <a:custGeom>
              <a:avLst/>
              <a:gdLst/>
              <a:ahLst/>
              <a:cxnLst/>
              <a:rect l="l" t="t" r="r" b="b"/>
              <a:pathLst>
                <a:path w="29911" h="11388" fill="none" extrusionOk="0">
                  <a:moveTo>
                    <a:pt x="9776" y="1968"/>
                  </a:moveTo>
                  <a:lnTo>
                    <a:pt x="9776" y="1968"/>
                  </a:lnTo>
                  <a:lnTo>
                    <a:pt x="9845" y="2027"/>
                  </a:lnTo>
                  <a:lnTo>
                    <a:pt x="10053" y="2195"/>
                  </a:lnTo>
                  <a:lnTo>
                    <a:pt x="10399" y="2462"/>
                  </a:lnTo>
                  <a:lnTo>
                    <a:pt x="10873" y="2808"/>
                  </a:lnTo>
                  <a:lnTo>
                    <a:pt x="11160" y="3005"/>
                  </a:lnTo>
                  <a:lnTo>
                    <a:pt x="11466" y="3213"/>
                  </a:lnTo>
                  <a:lnTo>
                    <a:pt x="11812" y="3440"/>
                  </a:lnTo>
                  <a:lnTo>
                    <a:pt x="12188" y="3668"/>
                  </a:lnTo>
                  <a:lnTo>
                    <a:pt x="12593" y="3905"/>
                  </a:lnTo>
                  <a:lnTo>
                    <a:pt x="13018" y="4142"/>
                  </a:lnTo>
                  <a:lnTo>
                    <a:pt x="13473" y="4389"/>
                  </a:lnTo>
                  <a:lnTo>
                    <a:pt x="13957" y="4636"/>
                  </a:lnTo>
                  <a:lnTo>
                    <a:pt x="14471" y="4883"/>
                  </a:lnTo>
                  <a:lnTo>
                    <a:pt x="15005" y="5121"/>
                  </a:lnTo>
                  <a:lnTo>
                    <a:pt x="15559" y="5358"/>
                  </a:lnTo>
                  <a:lnTo>
                    <a:pt x="16152" y="5585"/>
                  </a:lnTo>
                  <a:lnTo>
                    <a:pt x="16755" y="5803"/>
                  </a:lnTo>
                  <a:lnTo>
                    <a:pt x="17387" y="6010"/>
                  </a:lnTo>
                  <a:lnTo>
                    <a:pt x="18040" y="6198"/>
                  </a:lnTo>
                  <a:lnTo>
                    <a:pt x="18712" y="6376"/>
                  </a:lnTo>
                  <a:lnTo>
                    <a:pt x="19414" y="6534"/>
                  </a:lnTo>
                  <a:lnTo>
                    <a:pt x="19769" y="6603"/>
                  </a:lnTo>
                  <a:lnTo>
                    <a:pt x="20125" y="6673"/>
                  </a:lnTo>
                  <a:lnTo>
                    <a:pt x="20491" y="6732"/>
                  </a:lnTo>
                  <a:lnTo>
                    <a:pt x="20867" y="6791"/>
                  </a:lnTo>
                  <a:lnTo>
                    <a:pt x="21242" y="6841"/>
                  </a:lnTo>
                  <a:lnTo>
                    <a:pt x="21618" y="6880"/>
                  </a:lnTo>
                  <a:lnTo>
                    <a:pt x="22003" y="6920"/>
                  </a:lnTo>
                  <a:lnTo>
                    <a:pt x="22399" y="6939"/>
                  </a:lnTo>
                  <a:lnTo>
                    <a:pt x="22794" y="6969"/>
                  </a:lnTo>
                  <a:lnTo>
                    <a:pt x="23189" y="6979"/>
                  </a:lnTo>
                  <a:lnTo>
                    <a:pt x="23595" y="6989"/>
                  </a:lnTo>
                  <a:lnTo>
                    <a:pt x="24000" y="6989"/>
                  </a:lnTo>
                  <a:lnTo>
                    <a:pt x="24415" y="6979"/>
                  </a:lnTo>
                  <a:lnTo>
                    <a:pt x="24830" y="6959"/>
                  </a:lnTo>
                  <a:lnTo>
                    <a:pt x="24830" y="6959"/>
                  </a:lnTo>
                  <a:lnTo>
                    <a:pt x="24919" y="7157"/>
                  </a:lnTo>
                  <a:lnTo>
                    <a:pt x="25038" y="7384"/>
                  </a:lnTo>
                  <a:lnTo>
                    <a:pt x="25186" y="7671"/>
                  </a:lnTo>
                  <a:lnTo>
                    <a:pt x="25384" y="8017"/>
                  </a:lnTo>
                  <a:lnTo>
                    <a:pt x="25601" y="8392"/>
                  </a:lnTo>
                  <a:lnTo>
                    <a:pt x="25858" y="8808"/>
                  </a:lnTo>
                  <a:lnTo>
                    <a:pt x="26145" y="9223"/>
                  </a:lnTo>
                  <a:lnTo>
                    <a:pt x="26293" y="9430"/>
                  </a:lnTo>
                  <a:lnTo>
                    <a:pt x="26441" y="9638"/>
                  </a:lnTo>
                  <a:lnTo>
                    <a:pt x="26609" y="9845"/>
                  </a:lnTo>
                  <a:lnTo>
                    <a:pt x="26768" y="10043"/>
                  </a:lnTo>
                  <a:lnTo>
                    <a:pt x="26945" y="10231"/>
                  </a:lnTo>
                  <a:lnTo>
                    <a:pt x="27113" y="10419"/>
                  </a:lnTo>
                  <a:lnTo>
                    <a:pt x="27291" y="10587"/>
                  </a:lnTo>
                  <a:lnTo>
                    <a:pt x="27479" y="10755"/>
                  </a:lnTo>
                  <a:lnTo>
                    <a:pt x="27657" y="10893"/>
                  </a:lnTo>
                  <a:lnTo>
                    <a:pt x="27845" y="11022"/>
                  </a:lnTo>
                  <a:lnTo>
                    <a:pt x="28033" y="11140"/>
                  </a:lnTo>
                  <a:lnTo>
                    <a:pt x="28221" y="11229"/>
                  </a:lnTo>
                  <a:lnTo>
                    <a:pt x="28408" y="11308"/>
                  </a:lnTo>
                  <a:lnTo>
                    <a:pt x="28606" y="11358"/>
                  </a:lnTo>
                  <a:lnTo>
                    <a:pt x="28705" y="11378"/>
                  </a:lnTo>
                  <a:lnTo>
                    <a:pt x="28794" y="11387"/>
                  </a:lnTo>
                  <a:lnTo>
                    <a:pt x="28893" y="11387"/>
                  </a:lnTo>
                  <a:lnTo>
                    <a:pt x="28992" y="11387"/>
                  </a:lnTo>
                  <a:lnTo>
                    <a:pt x="28992" y="11387"/>
                  </a:lnTo>
                  <a:lnTo>
                    <a:pt x="29080" y="11378"/>
                  </a:lnTo>
                  <a:lnTo>
                    <a:pt x="29169" y="11358"/>
                  </a:lnTo>
                  <a:lnTo>
                    <a:pt x="29249" y="11338"/>
                  </a:lnTo>
                  <a:lnTo>
                    <a:pt x="29328" y="11318"/>
                  </a:lnTo>
                  <a:lnTo>
                    <a:pt x="29397" y="11279"/>
                  </a:lnTo>
                  <a:lnTo>
                    <a:pt x="29466" y="11249"/>
                  </a:lnTo>
                  <a:lnTo>
                    <a:pt x="29525" y="11210"/>
                  </a:lnTo>
                  <a:lnTo>
                    <a:pt x="29575" y="11160"/>
                  </a:lnTo>
                  <a:lnTo>
                    <a:pt x="29634" y="11111"/>
                  </a:lnTo>
                  <a:lnTo>
                    <a:pt x="29674" y="11051"/>
                  </a:lnTo>
                  <a:lnTo>
                    <a:pt x="29753" y="10933"/>
                  </a:lnTo>
                  <a:lnTo>
                    <a:pt x="29812" y="10794"/>
                  </a:lnTo>
                  <a:lnTo>
                    <a:pt x="29861" y="10646"/>
                  </a:lnTo>
                  <a:lnTo>
                    <a:pt x="29891" y="10488"/>
                  </a:lnTo>
                  <a:lnTo>
                    <a:pt x="29911" y="10310"/>
                  </a:lnTo>
                  <a:lnTo>
                    <a:pt x="29911" y="10132"/>
                  </a:lnTo>
                  <a:lnTo>
                    <a:pt x="29911" y="9944"/>
                  </a:lnTo>
                  <a:lnTo>
                    <a:pt x="29891" y="9747"/>
                  </a:lnTo>
                  <a:lnTo>
                    <a:pt x="29861" y="9549"/>
                  </a:lnTo>
                  <a:lnTo>
                    <a:pt x="29832" y="9351"/>
                  </a:lnTo>
                  <a:lnTo>
                    <a:pt x="29792" y="9144"/>
                  </a:lnTo>
                  <a:lnTo>
                    <a:pt x="29693" y="8738"/>
                  </a:lnTo>
                  <a:lnTo>
                    <a:pt x="29575" y="8353"/>
                  </a:lnTo>
                  <a:lnTo>
                    <a:pt x="29456" y="7997"/>
                  </a:lnTo>
                  <a:lnTo>
                    <a:pt x="29328" y="7671"/>
                  </a:lnTo>
                  <a:lnTo>
                    <a:pt x="29219" y="7394"/>
                  </a:lnTo>
                  <a:lnTo>
                    <a:pt x="29140" y="7187"/>
                  </a:lnTo>
                  <a:lnTo>
                    <a:pt x="29051" y="6999"/>
                  </a:lnTo>
                  <a:lnTo>
                    <a:pt x="27884" y="4320"/>
                  </a:lnTo>
                  <a:lnTo>
                    <a:pt x="27884" y="4320"/>
                  </a:lnTo>
                  <a:lnTo>
                    <a:pt x="26975" y="4083"/>
                  </a:lnTo>
                  <a:lnTo>
                    <a:pt x="25927" y="3816"/>
                  </a:lnTo>
                  <a:lnTo>
                    <a:pt x="24534" y="3470"/>
                  </a:lnTo>
                  <a:lnTo>
                    <a:pt x="22863" y="3065"/>
                  </a:lnTo>
                  <a:lnTo>
                    <a:pt x="20955" y="2620"/>
                  </a:lnTo>
                  <a:lnTo>
                    <a:pt x="19937" y="2393"/>
                  </a:lnTo>
                  <a:lnTo>
                    <a:pt x="18870" y="2165"/>
                  </a:lnTo>
                  <a:lnTo>
                    <a:pt x="17773" y="1938"/>
                  </a:lnTo>
                  <a:lnTo>
                    <a:pt x="16646" y="1701"/>
                  </a:lnTo>
                  <a:lnTo>
                    <a:pt x="15499" y="1483"/>
                  </a:lnTo>
                  <a:lnTo>
                    <a:pt x="14333" y="1266"/>
                  </a:lnTo>
                  <a:lnTo>
                    <a:pt x="13157" y="1058"/>
                  </a:lnTo>
                  <a:lnTo>
                    <a:pt x="11990" y="861"/>
                  </a:lnTo>
                  <a:lnTo>
                    <a:pt x="10814" y="683"/>
                  </a:lnTo>
                  <a:lnTo>
                    <a:pt x="9658" y="515"/>
                  </a:lnTo>
                  <a:lnTo>
                    <a:pt x="8521" y="366"/>
                  </a:lnTo>
                  <a:lnTo>
                    <a:pt x="7394" y="248"/>
                  </a:lnTo>
                  <a:lnTo>
                    <a:pt x="6307" y="139"/>
                  </a:lnTo>
                  <a:lnTo>
                    <a:pt x="5773" y="99"/>
                  </a:lnTo>
                  <a:lnTo>
                    <a:pt x="5249" y="70"/>
                  </a:lnTo>
                  <a:lnTo>
                    <a:pt x="4735" y="40"/>
                  </a:lnTo>
                  <a:lnTo>
                    <a:pt x="4231" y="20"/>
                  </a:lnTo>
                  <a:lnTo>
                    <a:pt x="3747" y="1"/>
                  </a:lnTo>
                  <a:lnTo>
                    <a:pt x="3262" y="1"/>
                  </a:lnTo>
                  <a:lnTo>
                    <a:pt x="2808" y="1"/>
                  </a:lnTo>
                  <a:lnTo>
                    <a:pt x="2353" y="20"/>
                  </a:lnTo>
                  <a:lnTo>
                    <a:pt x="1918" y="40"/>
                  </a:lnTo>
                  <a:lnTo>
                    <a:pt x="1503" y="70"/>
                  </a:lnTo>
                  <a:lnTo>
                    <a:pt x="1098" y="109"/>
                  </a:lnTo>
                  <a:lnTo>
                    <a:pt x="712" y="159"/>
                  </a:lnTo>
                  <a:lnTo>
                    <a:pt x="346" y="218"/>
                  </a:lnTo>
                  <a:lnTo>
                    <a:pt x="1" y="28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7" name="Google Shape;3537;p44"/>
            <p:cNvSpPr/>
            <p:nvPr/>
          </p:nvSpPr>
          <p:spPr>
            <a:xfrm>
              <a:off x="3085950" y="1564100"/>
              <a:ext cx="65250" cy="189825"/>
            </a:xfrm>
            <a:custGeom>
              <a:avLst/>
              <a:gdLst/>
              <a:ahLst/>
              <a:cxnLst/>
              <a:rect l="l" t="t" r="r" b="b"/>
              <a:pathLst>
                <a:path w="2610" h="7593" extrusionOk="0">
                  <a:moveTo>
                    <a:pt x="1858" y="1"/>
                  </a:moveTo>
                  <a:lnTo>
                    <a:pt x="0" y="2235"/>
                  </a:lnTo>
                  <a:lnTo>
                    <a:pt x="2610" y="7592"/>
                  </a:lnTo>
                  <a:lnTo>
                    <a:pt x="2521" y="7305"/>
                  </a:lnTo>
                  <a:lnTo>
                    <a:pt x="2432" y="7009"/>
                  </a:lnTo>
                  <a:lnTo>
                    <a:pt x="2353" y="6712"/>
                  </a:lnTo>
                  <a:lnTo>
                    <a:pt x="2283" y="6406"/>
                  </a:lnTo>
                  <a:lnTo>
                    <a:pt x="2214" y="6090"/>
                  </a:lnTo>
                  <a:lnTo>
                    <a:pt x="2155" y="5773"/>
                  </a:lnTo>
                  <a:lnTo>
                    <a:pt x="2106" y="5457"/>
                  </a:lnTo>
                  <a:lnTo>
                    <a:pt x="2056" y="5141"/>
                  </a:lnTo>
                  <a:lnTo>
                    <a:pt x="1977" y="4498"/>
                  </a:lnTo>
                  <a:lnTo>
                    <a:pt x="1918" y="3866"/>
                  </a:lnTo>
                  <a:lnTo>
                    <a:pt x="1878" y="3253"/>
                  </a:lnTo>
                  <a:lnTo>
                    <a:pt x="1849" y="2670"/>
                  </a:lnTo>
                  <a:lnTo>
                    <a:pt x="1829" y="2116"/>
                  </a:lnTo>
                  <a:lnTo>
                    <a:pt x="1819" y="1612"/>
                  </a:lnTo>
                  <a:lnTo>
                    <a:pt x="1829" y="1157"/>
                  </a:lnTo>
                  <a:lnTo>
                    <a:pt x="1829" y="762"/>
                  </a:lnTo>
                  <a:lnTo>
                    <a:pt x="1849" y="199"/>
                  </a:lnTo>
                  <a:lnTo>
                    <a:pt x="1858" y="1"/>
                  </a:lnTo>
                  <a:close/>
                </a:path>
              </a:pathLst>
            </a:custGeom>
            <a:solidFill>
              <a:srgbClr val="895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8" name="Google Shape;3538;p44"/>
            <p:cNvSpPr/>
            <p:nvPr/>
          </p:nvSpPr>
          <p:spPr>
            <a:xfrm>
              <a:off x="2993275" y="2260475"/>
              <a:ext cx="863175" cy="1281775"/>
            </a:xfrm>
            <a:custGeom>
              <a:avLst/>
              <a:gdLst/>
              <a:ahLst/>
              <a:cxnLst/>
              <a:rect l="l" t="t" r="r" b="b"/>
              <a:pathLst>
                <a:path w="34527" h="51271" extrusionOk="0">
                  <a:moveTo>
                    <a:pt x="23931" y="0"/>
                  </a:moveTo>
                  <a:lnTo>
                    <a:pt x="18534" y="1641"/>
                  </a:lnTo>
                  <a:lnTo>
                    <a:pt x="18198" y="1740"/>
                  </a:lnTo>
                  <a:lnTo>
                    <a:pt x="17872" y="1858"/>
                  </a:lnTo>
                  <a:lnTo>
                    <a:pt x="17545" y="1977"/>
                  </a:lnTo>
                  <a:lnTo>
                    <a:pt x="17229" y="2115"/>
                  </a:lnTo>
                  <a:lnTo>
                    <a:pt x="16913" y="2254"/>
                  </a:lnTo>
                  <a:lnTo>
                    <a:pt x="16606" y="2402"/>
                  </a:lnTo>
                  <a:lnTo>
                    <a:pt x="16300" y="2560"/>
                  </a:lnTo>
                  <a:lnTo>
                    <a:pt x="15994" y="2728"/>
                  </a:lnTo>
                  <a:lnTo>
                    <a:pt x="15697" y="2906"/>
                  </a:lnTo>
                  <a:lnTo>
                    <a:pt x="15410" y="3084"/>
                  </a:lnTo>
                  <a:lnTo>
                    <a:pt x="15124" y="3272"/>
                  </a:lnTo>
                  <a:lnTo>
                    <a:pt x="14847" y="3470"/>
                  </a:lnTo>
                  <a:lnTo>
                    <a:pt x="14580" y="3677"/>
                  </a:lnTo>
                  <a:lnTo>
                    <a:pt x="14313" y="3895"/>
                  </a:lnTo>
                  <a:lnTo>
                    <a:pt x="14046" y="4112"/>
                  </a:lnTo>
                  <a:lnTo>
                    <a:pt x="13799" y="4339"/>
                  </a:lnTo>
                  <a:lnTo>
                    <a:pt x="13542" y="4577"/>
                  </a:lnTo>
                  <a:lnTo>
                    <a:pt x="13305" y="4814"/>
                  </a:lnTo>
                  <a:lnTo>
                    <a:pt x="13068" y="5061"/>
                  </a:lnTo>
                  <a:lnTo>
                    <a:pt x="12840" y="5318"/>
                  </a:lnTo>
                  <a:lnTo>
                    <a:pt x="12623" y="5575"/>
                  </a:lnTo>
                  <a:lnTo>
                    <a:pt x="12405" y="5842"/>
                  </a:lnTo>
                  <a:lnTo>
                    <a:pt x="12198" y="6119"/>
                  </a:lnTo>
                  <a:lnTo>
                    <a:pt x="12000" y="6395"/>
                  </a:lnTo>
                  <a:lnTo>
                    <a:pt x="11812" y="6682"/>
                  </a:lnTo>
                  <a:lnTo>
                    <a:pt x="11625" y="6969"/>
                  </a:lnTo>
                  <a:lnTo>
                    <a:pt x="11457" y="7265"/>
                  </a:lnTo>
                  <a:lnTo>
                    <a:pt x="11289" y="7572"/>
                  </a:lnTo>
                  <a:lnTo>
                    <a:pt x="11130" y="7878"/>
                  </a:lnTo>
                  <a:lnTo>
                    <a:pt x="10972" y="8185"/>
                  </a:lnTo>
                  <a:lnTo>
                    <a:pt x="10834" y="8501"/>
                  </a:lnTo>
                  <a:lnTo>
                    <a:pt x="10695" y="8827"/>
                  </a:lnTo>
                  <a:lnTo>
                    <a:pt x="1" y="35614"/>
                  </a:lnTo>
                  <a:lnTo>
                    <a:pt x="13315" y="51271"/>
                  </a:lnTo>
                  <a:lnTo>
                    <a:pt x="34527" y="14738"/>
                  </a:lnTo>
                  <a:lnTo>
                    <a:pt x="239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39" name="Google Shape;3539;p44"/>
            <p:cNvSpPr/>
            <p:nvPr/>
          </p:nvSpPr>
          <p:spPr>
            <a:xfrm>
              <a:off x="4069450" y="1869300"/>
              <a:ext cx="994150" cy="640275"/>
            </a:xfrm>
            <a:custGeom>
              <a:avLst/>
              <a:gdLst/>
              <a:ahLst/>
              <a:cxnLst/>
              <a:rect l="l" t="t" r="r" b="b"/>
              <a:pathLst>
                <a:path w="39766" h="25611" extrusionOk="0">
                  <a:moveTo>
                    <a:pt x="15944" y="0"/>
                  </a:moveTo>
                  <a:lnTo>
                    <a:pt x="15459" y="10"/>
                  </a:lnTo>
                  <a:lnTo>
                    <a:pt x="14975" y="40"/>
                  </a:lnTo>
                  <a:lnTo>
                    <a:pt x="14501" y="69"/>
                  </a:lnTo>
                  <a:lnTo>
                    <a:pt x="14026" y="109"/>
                  </a:lnTo>
                  <a:lnTo>
                    <a:pt x="13571" y="158"/>
                  </a:lnTo>
                  <a:lnTo>
                    <a:pt x="13117" y="208"/>
                  </a:lnTo>
                  <a:lnTo>
                    <a:pt x="12672" y="277"/>
                  </a:lnTo>
                  <a:lnTo>
                    <a:pt x="12237" y="346"/>
                  </a:lnTo>
                  <a:lnTo>
                    <a:pt x="11822" y="425"/>
                  </a:lnTo>
                  <a:lnTo>
                    <a:pt x="11407" y="504"/>
                  </a:lnTo>
                  <a:lnTo>
                    <a:pt x="11001" y="603"/>
                  </a:lnTo>
                  <a:lnTo>
                    <a:pt x="10606" y="692"/>
                  </a:lnTo>
                  <a:lnTo>
                    <a:pt x="10221" y="801"/>
                  </a:lnTo>
                  <a:lnTo>
                    <a:pt x="9845" y="910"/>
                  </a:lnTo>
                  <a:lnTo>
                    <a:pt x="9479" y="1028"/>
                  </a:lnTo>
                  <a:lnTo>
                    <a:pt x="9123" y="1147"/>
                  </a:lnTo>
                  <a:lnTo>
                    <a:pt x="8777" y="1265"/>
                  </a:lnTo>
                  <a:lnTo>
                    <a:pt x="8432" y="1404"/>
                  </a:lnTo>
                  <a:lnTo>
                    <a:pt x="8095" y="1532"/>
                  </a:lnTo>
                  <a:lnTo>
                    <a:pt x="7769" y="1671"/>
                  </a:lnTo>
                  <a:lnTo>
                    <a:pt x="7453" y="1819"/>
                  </a:lnTo>
                  <a:lnTo>
                    <a:pt x="7147" y="1967"/>
                  </a:lnTo>
                  <a:lnTo>
                    <a:pt x="6840" y="2115"/>
                  </a:lnTo>
                  <a:lnTo>
                    <a:pt x="6544" y="2274"/>
                  </a:lnTo>
                  <a:lnTo>
                    <a:pt x="6257" y="2432"/>
                  </a:lnTo>
                  <a:lnTo>
                    <a:pt x="5980" y="2590"/>
                  </a:lnTo>
                  <a:lnTo>
                    <a:pt x="5713" y="2748"/>
                  </a:lnTo>
                  <a:lnTo>
                    <a:pt x="5189" y="3084"/>
                  </a:lnTo>
                  <a:lnTo>
                    <a:pt x="4695" y="3430"/>
                  </a:lnTo>
                  <a:lnTo>
                    <a:pt x="4231" y="3776"/>
                  </a:lnTo>
                  <a:lnTo>
                    <a:pt x="3796" y="4132"/>
                  </a:lnTo>
                  <a:lnTo>
                    <a:pt x="3390" y="4478"/>
                  </a:lnTo>
                  <a:lnTo>
                    <a:pt x="3005" y="4834"/>
                  </a:lnTo>
                  <a:lnTo>
                    <a:pt x="2659" y="5189"/>
                  </a:lnTo>
                  <a:lnTo>
                    <a:pt x="2323" y="5535"/>
                  </a:lnTo>
                  <a:lnTo>
                    <a:pt x="2017" y="5872"/>
                  </a:lnTo>
                  <a:lnTo>
                    <a:pt x="1740" y="6208"/>
                  </a:lnTo>
                  <a:lnTo>
                    <a:pt x="1483" y="6534"/>
                  </a:lnTo>
                  <a:lnTo>
                    <a:pt x="1246" y="6840"/>
                  </a:lnTo>
                  <a:lnTo>
                    <a:pt x="1038" y="7147"/>
                  </a:lnTo>
                  <a:lnTo>
                    <a:pt x="850" y="7423"/>
                  </a:lnTo>
                  <a:lnTo>
                    <a:pt x="672" y="7690"/>
                  </a:lnTo>
                  <a:lnTo>
                    <a:pt x="524" y="7937"/>
                  </a:lnTo>
                  <a:lnTo>
                    <a:pt x="287" y="8362"/>
                  </a:lnTo>
                  <a:lnTo>
                    <a:pt x="129" y="8689"/>
                  </a:lnTo>
                  <a:lnTo>
                    <a:pt x="30" y="8886"/>
                  </a:lnTo>
                  <a:lnTo>
                    <a:pt x="0" y="8965"/>
                  </a:lnTo>
                  <a:lnTo>
                    <a:pt x="484" y="9282"/>
                  </a:lnTo>
                  <a:lnTo>
                    <a:pt x="1858" y="10171"/>
                  </a:lnTo>
                  <a:lnTo>
                    <a:pt x="2837" y="10794"/>
                  </a:lnTo>
                  <a:lnTo>
                    <a:pt x="3984" y="11516"/>
                  </a:lnTo>
                  <a:lnTo>
                    <a:pt x="5288" y="12326"/>
                  </a:lnTo>
                  <a:lnTo>
                    <a:pt x="6722" y="13206"/>
                  </a:lnTo>
                  <a:lnTo>
                    <a:pt x="8283" y="14145"/>
                  </a:lnTo>
                  <a:lnTo>
                    <a:pt x="9954" y="15123"/>
                  </a:lnTo>
                  <a:lnTo>
                    <a:pt x="11713" y="16141"/>
                  </a:lnTo>
                  <a:lnTo>
                    <a:pt x="12613" y="16646"/>
                  </a:lnTo>
                  <a:lnTo>
                    <a:pt x="13532" y="17160"/>
                  </a:lnTo>
                  <a:lnTo>
                    <a:pt x="14471" y="17683"/>
                  </a:lnTo>
                  <a:lnTo>
                    <a:pt x="15420" y="18197"/>
                  </a:lnTo>
                  <a:lnTo>
                    <a:pt x="16379" y="18702"/>
                  </a:lnTo>
                  <a:lnTo>
                    <a:pt x="17337" y="19206"/>
                  </a:lnTo>
                  <a:lnTo>
                    <a:pt x="18306" y="19710"/>
                  </a:lnTo>
                  <a:lnTo>
                    <a:pt x="19285" y="20204"/>
                  </a:lnTo>
                  <a:lnTo>
                    <a:pt x="20253" y="20678"/>
                  </a:lnTo>
                  <a:lnTo>
                    <a:pt x="21232" y="21153"/>
                  </a:lnTo>
                  <a:lnTo>
                    <a:pt x="22201" y="21608"/>
                  </a:lnTo>
                  <a:lnTo>
                    <a:pt x="23159" y="22042"/>
                  </a:lnTo>
                  <a:lnTo>
                    <a:pt x="24118" y="22467"/>
                  </a:lnTo>
                  <a:lnTo>
                    <a:pt x="25067" y="22873"/>
                  </a:lnTo>
                  <a:lnTo>
                    <a:pt x="26006" y="23258"/>
                  </a:lnTo>
                  <a:lnTo>
                    <a:pt x="26935" y="23614"/>
                  </a:lnTo>
                  <a:lnTo>
                    <a:pt x="27845" y="23950"/>
                  </a:lnTo>
                  <a:lnTo>
                    <a:pt x="28734" y="24266"/>
                  </a:lnTo>
                  <a:lnTo>
                    <a:pt x="29604" y="24543"/>
                  </a:lnTo>
                  <a:lnTo>
                    <a:pt x="30464" y="24800"/>
                  </a:lnTo>
                  <a:lnTo>
                    <a:pt x="30879" y="24919"/>
                  </a:lnTo>
                  <a:lnTo>
                    <a:pt x="31284" y="25028"/>
                  </a:lnTo>
                  <a:lnTo>
                    <a:pt x="31690" y="25126"/>
                  </a:lnTo>
                  <a:lnTo>
                    <a:pt x="32085" y="25215"/>
                  </a:lnTo>
                  <a:lnTo>
                    <a:pt x="32480" y="25294"/>
                  </a:lnTo>
                  <a:lnTo>
                    <a:pt x="32866" y="25364"/>
                  </a:lnTo>
                  <a:lnTo>
                    <a:pt x="33241" y="25433"/>
                  </a:lnTo>
                  <a:lnTo>
                    <a:pt x="33607" y="25482"/>
                  </a:lnTo>
                  <a:lnTo>
                    <a:pt x="33963" y="25532"/>
                  </a:lnTo>
                  <a:lnTo>
                    <a:pt x="34319" y="25571"/>
                  </a:lnTo>
                  <a:lnTo>
                    <a:pt x="34665" y="25591"/>
                  </a:lnTo>
                  <a:lnTo>
                    <a:pt x="35001" y="25611"/>
                  </a:lnTo>
                  <a:lnTo>
                    <a:pt x="35633" y="25611"/>
                  </a:lnTo>
                  <a:lnTo>
                    <a:pt x="35950" y="25591"/>
                  </a:lnTo>
                  <a:lnTo>
                    <a:pt x="36246" y="25561"/>
                  </a:lnTo>
                  <a:lnTo>
                    <a:pt x="36533" y="25522"/>
                  </a:lnTo>
                  <a:lnTo>
                    <a:pt x="36810" y="25472"/>
                  </a:lnTo>
                  <a:lnTo>
                    <a:pt x="37067" y="25413"/>
                  </a:lnTo>
                  <a:lnTo>
                    <a:pt x="37324" y="25334"/>
                  </a:lnTo>
                  <a:lnTo>
                    <a:pt x="37571" y="25255"/>
                  </a:lnTo>
                  <a:lnTo>
                    <a:pt x="37808" y="25156"/>
                  </a:lnTo>
                  <a:lnTo>
                    <a:pt x="38025" y="25037"/>
                  </a:lnTo>
                  <a:lnTo>
                    <a:pt x="38233" y="24919"/>
                  </a:lnTo>
                  <a:lnTo>
                    <a:pt x="38431" y="24780"/>
                  </a:lnTo>
                  <a:lnTo>
                    <a:pt x="38619" y="24632"/>
                  </a:lnTo>
                  <a:lnTo>
                    <a:pt x="38787" y="24464"/>
                  </a:lnTo>
                  <a:lnTo>
                    <a:pt x="38945" y="24286"/>
                  </a:lnTo>
                  <a:lnTo>
                    <a:pt x="39093" y="24098"/>
                  </a:lnTo>
                  <a:lnTo>
                    <a:pt x="39221" y="23891"/>
                  </a:lnTo>
                  <a:lnTo>
                    <a:pt x="39340" y="23673"/>
                  </a:lnTo>
                  <a:lnTo>
                    <a:pt x="39449" y="23436"/>
                  </a:lnTo>
                  <a:lnTo>
                    <a:pt x="39538" y="23189"/>
                  </a:lnTo>
                  <a:lnTo>
                    <a:pt x="39617" y="22922"/>
                  </a:lnTo>
                  <a:lnTo>
                    <a:pt x="39676" y="22636"/>
                  </a:lnTo>
                  <a:lnTo>
                    <a:pt x="39726" y="22349"/>
                  </a:lnTo>
                  <a:lnTo>
                    <a:pt x="39755" y="22033"/>
                  </a:lnTo>
                  <a:lnTo>
                    <a:pt x="39765" y="21706"/>
                  </a:lnTo>
                  <a:lnTo>
                    <a:pt x="39765" y="21360"/>
                  </a:lnTo>
                  <a:lnTo>
                    <a:pt x="39755" y="21005"/>
                  </a:lnTo>
                  <a:lnTo>
                    <a:pt x="39716" y="20629"/>
                  </a:lnTo>
                  <a:lnTo>
                    <a:pt x="39666" y="20234"/>
                  </a:lnTo>
                  <a:lnTo>
                    <a:pt x="39607" y="19828"/>
                  </a:lnTo>
                  <a:lnTo>
                    <a:pt x="39518" y="19403"/>
                  </a:lnTo>
                  <a:lnTo>
                    <a:pt x="39330" y="18543"/>
                  </a:lnTo>
                  <a:lnTo>
                    <a:pt x="39123" y="17703"/>
                  </a:lnTo>
                  <a:lnTo>
                    <a:pt x="38895" y="16893"/>
                  </a:lnTo>
                  <a:lnTo>
                    <a:pt x="38648" y="16102"/>
                  </a:lnTo>
                  <a:lnTo>
                    <a:pt x="38391" y="15341"/>
                  </a:lnTo>
                  <a:lnTo>
                    <a:pt x="38114" y="14599"/>
                  </a:lnTo>
                  <a:lnTo>
                    <a:pt x="37828" y="13878"/>
                  </a:lnTo>
                  <a:lnTo>
                    <a:pt x="37521" y="13176"/>
                  </a:lnTo>
                  <a:lnTo>
                    <a:pt x="37195" y="12494"/>
                  </a:lnTo>
                  <a:lnTo>
                    <a:pt x="36869" y="11842"/>
                  </a:lnTo>
                  <a:lnTo>
                    <a:pt x="36523" y="11209"/>
                  </a:lnTo>
                  <a:lnTo>
                    <a:pt x="36157" y="10596"/>
                  </a:lnTo>
                  <a:lnTo>
                    <a:pt x="35792" y="10003"/>
                  </a:lnTo>
                  <a:lnTo>
                    <a:pt x="35406" y="9430"/>
                  </a:lnTo>
                  <a:lnTo>
                    <a:pt x="35011" y="8876"/>
                  </a:lnTo>
                  <a:lnTo>
                    <a:pt x="34605" y="8343"/>
                  </a:lnTo>
                  <a:lnTo>
                    <a:pt x="34190" y="7829"/>
                  </a:lnTo>
                  <a:lnTo>
                    <a:pt x="33755" y="7334"/>
                  </a:lnTo>
                  <a:lnTo>
                    <a:pt x="33320" y="6860"/>
                  </a:lnTo>
                  <a:lnTo>
                    <a:pt x="32876" y="6405"/>
                  </a:lnTo>
                  <a:lnTo>
                    <a:pt x="32421" y="5960"/>
                  </a:lnTo>
                  <a:lnTo>
                    <a:pt x="31956" y="5545"/>
                  </a:lnTo>
                  <a:lnTo>
                    <a:pt x="31492" y="5140"/>
                  </a:lnTo>
                  <a:lnTo>
                    <a:pt x="31008" y="4755"/>
                  </a:lnTo>
                  <a:lnTo>
                    <a:pt x="30523" y="4389"/>
                  </a:lnTo>
                  <a:lnTo>
                    <a:pt x="30029" y="4043"/>
                  </a:lnTo>
                  <a:lnTo>
                    <a:pt x="29535" y="3707"/>
                  </a:lnTo>
                  <a:lnTo>
                    <a:pt x="29031" y="3391"/>
                  </a:lnTo>
                  <a:lnTo>
                    <a:pt x="28527" y="3084"/>
                  </a:lnTo>
                  <a:lnTo>
                    <a:pt x="28013" y="2797"/>
                  </a:lnTo>
                  <a:lnTo>
                    <a:pt x="27489" y="2531"/>
                  </a:lnTo>
                  <a:lnTo>
                    <a:pt x="26965" y="2283"/>
                  </a:lnTo>
                  <a:lnTo>
                    <a:pt x="26441" y="2036"/>
                  </a:lnTo>
                  <a:lnTo>
                    <a:pt x="25917" y="1819"/>
                  </a:lnTo>
                  <a:lnTo>
                    <a:pt x="25383" y="1601"/>
                  </a:lnTo>
                  <a:lnTo>
                    <a:pt x="24850" y="1414"/>
                  </a:lnTo>
                  <a:lnTo>
                    <a:pt x="24316" y="1226"/>
                  </a:lnTo>
                  <a:lnTo>
                    <a:pt x="23782" y="1058"/>
                  </a:lnTo>
                  <a:lnTo>
                    <a:pt x="23248" y="910"/>
                  </a:lnTo>
                  <a:lnTo>
                    <a:pt x="22715" y="761"/>
                  </a:lnTo>
                  <a:lnTo>
                    <a:pt x="22181" y="643"/>
                  </a:lnTo>
                  <a:lnTo>
                    <a:pt x="21647" y="524"/>
                  </a:lnTo>
                  <a:lnTo>
                    <a:pt x="21113" y="415"/>
                  </a:lnTo>
                  <a:lnTo>
                    <a:pt x="20579" y="326"/>
                  </a:lnTo>
                  <a:lnTo>
                    <a:pt x="20056" y="247"/>
                  </a:lnTo>
                  <a:lnTo>
                    <a:pt x="19522" y="178"/>
                  </a:lnTo>
                  <a:lnTo>
                    <a:pt x="18998" y="119"/>
                  </a:lnTo>
                  <a:lnTo>
                    <a:pt x="18484" y="79"/>
                  </a:lnTo>
                  <a:lnTo>
                    <a:pt x="17960" y="40"/>
                  </a:lnTo>
                  <a:lnTo>
                    <a:pt x="17456" y="20"/>
                  </a:lnTo>
                  <a:lnTo>
                    <a:pt x="169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0" name="Google Shape;3540;p44"/>
            <p:cNvSpPr/>
            <p:nvPr/>
          </p:nvSpPr>
          <p:spPr>
            <a:xfrm>
              <a:off x="4292575" y="2018550"/>
              <a:ext cx="634375" cy="283200"/>
            </a:xfrm>
            <a:custGeom>
              <a:avLst/>
              <a:gdLst/>
              <a:ahLst/>
              <a:cxnLst/>
              <a:rect l="l" t="t" r="r" b="b"/>
              <a:pathLst>
                <a:path w="25375" h="11328" extrusionOk="0">
                  <a:moveTo>
                    <a:pt x="7849" y="0"/>
                  </a:moveTo>
                  <a:lnTo>
                    <a:pt x="7384" y="10"/>
                  </a:lnTo>
                  <a:lnTo>
                    <a:pt x="6920" y="30"/>
                  </a:lnTo>
                  <a:lnTo>
                    <a:pt x="6475" y="60"/>
                  </a:lnTo>
                  <a:lnTo>
                    <a:pt x="6030" y="89"/>
                  </a:lnTo>
                  <a:lnTo>
                    <a:pt x="5605" y="129"/>
                  </a:lnTo>
                  <a:lnTo>
                    <a:pt x="5190" y="178"/>
                  </a:lnTo>
                  <a:lnTo>
                    <a:pt x="4775" y="228"/>
                  </a:lnTo>
                  <a:lnTo>
                    <a:pt x="4389" y="287"/>
                  </a:lnTo>
                  <a:lnTo>
                    <a:pt x="3638" y="415"/>
                  </a:lnTo>
                  <a:lnTo>
                    <a:pt x="2946" y="544"/>
                  </a:lnTo>
                  <a:lnTo>
                    <a:pt x="2314" y="682"/>
                  </a:lnTo>
                  <a:lnTo>
                    <a:pt x="1740" y="821"/>
                  </a:lnTo>
                  <a:lnTo>
                    <a:pt x="1246" y="949"/>
                  </a:lnTo>
                  <a:lnTo>
                    <a:pt x="831" y="1058"/>
                  </a:lnTo>
                  <a:lnTo>
                    <a:pt x="238" y="1226"/>
                  </a:lnTo>
                  <a:lnTo>
                    <a:pt x="70" y="1275"/>
                  </a:lnTo>
                  <a:lnTo>
                    <a:pt x="21" y="1285"/>
                  </a:lnTo>
                  <a:lnTo>
                    <a:pt x="1" y="1285"/>
                  </a:lnTo>
                  <a:lnTo>
                    <a:pt x="228" y="1404"/>
                  </a:lnTo>
                  <a:lnTo>
                    <a:pt x="1375" y="1859"/>
                  </a:lnTo>
                  <a:lnTo>
                    <a:pt x="4251" y="3005"/>
                  </a:lnTo>
                  <a:lnTo>
                    <a:pt x="12890" y="6405"/>
                  </a:lnTo>
                  <a:lnTo>
                    <a:pt x="25374" y="11328"/>
                  </a:lnTo>
                  <a:lnTo>
                    <a:pt x="25186" y="10942"/>
                  </a:lnTo>
                  <a:lnTo>
                    <a:pt x="24998" y="10557"/>
                  </a:lnTo>
                  <a:lnTo>
                    <a:pt x="24801" y="10191"/>
                  </a:lnTo>
                  <a:lnTo>
                    <a:pt x="24603" y="9825"/>
                  </a:lnTo>
                  <a:lnTo>
                    <a:pt x="24405" y="9470"/>
                  </a:lnTo>
                  <a:lnTo>
                    <a:pt x="24198" y="9124"/>
                  </a:lnTo>
                  <a:lnTo>
                    <a:pt x="23990" y="8788"/>
                  </a:lnTo>
                  <a:lnTo>
                    <a:pt x="23783" y="8452"/>
                  </a:lnTo>
                  <a:lnTo>
                    <a:pt x="23575" y="8135"/>
                  </a:lnTo>
                  <a:lnTo>
                    <a:pt x="23358" y="7819"/>
                  </a:lnTo>
                  <a:lnTo>
                    <a:pt x="23140" y="7513"/>
                  </a:lnTo>
                  <a:lnTo>
                    <a:pt x="22913" y="7216"/>
                  </a:lnTo>
                  <a:lnTo>
                    <a:pt x="22695" y="6919"/>
                  </a:lnTo>
                  <a:lnTo>
                    <a:pt x="22468" y="6633"/>
                  </a:lnTo>
                  <a:lnTo>
                    <a:pt x="22241" y="6356"/>
                  </a:lnTo>
                  <a:lnTo>
                    <a:pt x="22013" y="6089"/>
                  </a:lnTo>
                  <a:lnTo>
                    <a:pt x="21776" y="5832"/>
                  </a:lnTo>
                  <a:lnTo>
                    <a:pt x="21549" y="5575"/>
                  </a:lnTo>
                  <a:lnTo>
                    <a:pt x="21312" y="5328"/>
                  </a:lnTo>
                  <a:lnTo>
                    <a:pt x="21074" y="5081"/>
                  </a:lnTo>
                  <a:lnTo>
                    <a:pt x="20827" y="4854"/>
                  </a:lnTo>
                  <a:lnTo>
                    <a:pt x="20590" y="4626"/>
                  </a:lnTo>
                  <a:lnTo>
                    <a:pt x="20343" y="4399"/>
                  </a:lnTo>
                  <a:lnTo>
                    <a:pt x="20106" y="4191"/>
                  </a:lnTo>
                  <a:lnTo>
                    <a:pt x="19859" y="3984"/>
                  </a:lnTo>
                  <a:lnTo>
                    <a:pt x="19611" y="3776"/>
                  </a:lnTo>
                  <a:lnTo>
                    <a:pt x="19107" y="3401"/>
                  </a:lnTo>
                  <a:lnTo>
                    <a:pt x="18603" y="3035"/>
                  </a:lnTo>
                  <a:lnTo>
                    <a:pt x="18089" y="2709"/>
                  </a:lnTo>
                  <a:lnTo>
                    <a:pt x="17575" y="2392"/>
                  </a:lnTo>
                  <a:lnTo>
                    <a:pt x="17061" y="2106"/>
                  </a:lnTo>
                  <a:lnTo>
                    <a:pt x="16537" y="1839"/>
                  </a:lnTo>
                  <a:lnTo>
                    <a:pt x="16014" y="1592"/>
                  </a:lnTo>
                  <a:lnTo>
                    <a:pt x="15490" y="1374"/>
                  </a:lnTo>
                  <a:lnTo>
                    <a:pt x="14966" y="1167"/>
                  </a:lnTo>
                  <a:lnTo>
                    <a:pt x="14442" y="979"/>
                  </a:lnTo>
                  <a:lnTo>
                    <a:pt x="13918" y="811"/>
                  </a:lnTo>
                  <a:lnTo>
                    <a:pt x="13384" y="663"/>
                  </a:lnTo>
                  <a:lnTo>
                    <a:pt x="12870" y="534"/>
                  </a:lnTo>
                  <a:lnTo>
                    <a:pt x="12346" y="415"/>
                  </a:lnTo>
                  <a:lnTo>
                    <a:pt x="11823" y="317"/>
                  </a:lnTo>
                  <a:lnTo>
                    <a:pt x="11309" y="238"/>
                  </a:lnTo>
                  <a:lnTo>
                    <a:pt x="10804" y="168"/>
                  </a:lnTo>
                  <a:lnTo>
                    <a:pt x="10290" y="109"/>
                  </a:lnTo>
                  <a:lnTo>
                    <a:pt x="9796" y="60"/>
                  </a:lnTo>
                  <a:lnTo>
                    <a:pt x="9292" y="30"/>
                  </a:lnTo>
                  <a:lnTo>
                    <a:pt x="8808" y="10"/>
                  </a:lnTo>
                  <a:lnTo>
                    <a:pt x="8323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1" name="Google Shape;3541;p44"/>
            <p:cNvSpPr/>
            <p:nvPr/>
          </p:nvSpPr>
          <p:spPr>
            <a:xfrm>
              <a:off x="4292575" y="2018550"/>
              <a:ext cx="634375" cy="283200"/>
            </a:xfrm>
            <a:custGeom>
              <a:avLst/>
              <a:gdLst/>
              <a:ahLst/>
              <a:cxnLst/>
              <a:rect l="l" t="t" r="r" b="b"/>
              <a:pathLst>
                <a:path w="25375" h="11328" fill="none" extrusionOk="0">
                  <a:moveTo>
                    <a:pt x="1" y="1285"/>
                  </a:moveTo>
                  <a:lnTo>
                    <a:pt x="1" y="1285"/>
                  </a:lnTo>
                  <a:lnTo>
                    <a:pt x="21" y="1285"/>
                  </a:lnTo>
                  <a:lnTo>
                    <a:pt x="70" y="1275"/>
                  </a:lnTo>
                  <a:lnTo>
                    <a:pt x="238" y="1226"/>
                  </a:lnTo>
                  <a:lnTo>
                    <a:pt x="831" y="1058"/>
                  </a:lnTo>
                  <a:lnTo>
                    <a:pt x="1246" y="949"/>
                  </a:lnTo>
                  <a:lnTo>
                    <a:pt x="1740" y="821"/>
                  </a:lnTo>
                  <a:lnTo>
                    <a:pt x="2314" y="682"/>
                  </a:lnTo>
                  <a:lnTo>
                    <a:pt x="2946" y="544"/>
                  </a:lnTo>
                  <a:lnTo>
                    <a:pt x="3638" y="415"/>
                  </a:lnTo>
                  <a:lnTo>
                    <a:pt x="4389" y="287"/>
                  </a:lnTo>
                  <a:lnTo>
                    <a:pt x="4775" y="228"/>
                  </a:lnTo>
                  <a:lnTo>
                    <a:pt x="5190" y="178"/>
                  </a:lnTo>
                  <a:lnTo>
                    <a:pt x="5605" y="129"/>
                  </a:lnTo>
                  <a:lnTo>
                    <a:pt x="6030" y="89"/>
                  </a:lnTo>
                  <a:lnTo>
                    <a:pt x="6475" y="60"/>
                  </a:lnTo>
                  <a:lnTo>
                    <a:pt x="6920" y="30"/>
                  </a:lnTo>
                  <a:lnTo>
                    <a:pt x="7384" y="10"/>
                  </a:lnTo>
                  <a:lnTo>
                    <a:pt x="7849" y="0"/>
                  </a:lnTo>
                  <a:lnTo>
                    <a:pt x="8323" y="0"/>
                  </a:lnTo>
                  <a:lnTo>
                    <a:pt x="8808" y="10"/>
                  </a:lnTo>
                  <a:lnTo>
                    <a:pt x="9292" y="30"/>
                  </a:lnTo>
                  <a:lnTo>
                    <a:pt x="9796" y="60"/>
                  </a:lnTo>
                  <a:lnTo>
                    <a:pt x="10290" y="109"/>
                  </a:lnTo>
                  <a:lnTo>
                    <a:pt x="10804" y="168"/>
                  </a:lnTo>
                  <a:lnTo>
                    <a:pt x="11309" y="238"/>
                  </a:lnTo>
                  <a:lnTo>
                    <a:pt x="11823" y="317"/>
                  </a:lnTo>
                  <a:lnTo>
                    <a:pt x="12346" y="415"/>
                  </a:lnTo>
                  <a:lnTo>
                    <a:pt x="12870" y="534"/>
                  </a:lnTo>
                  <a:lnTo>
                    <a:pt x="13384" y="663"/>
                  </a:lnTo>
                  <a:lnTo>
                    <a:pt x="13918" y="811"/>
                  </a:lnTo>
                  <a:lnTo>
                    <a:pt x="14442" y="979"/>
                  </a:lnTo>
                  <a:lnTo>
                    <a:pt x="14966" y="1167"/>
                  </a:lnTo>
                  <a:lnTo>
                    <a:pt x="15490" y="1374"/>
                  </a:lnTo>
                  <a:lnTo>
                    <a:pt x="16014" y="1592"/>
                  </a:lnTo>
                  <a:lnTo>
                    <a:pt x="16537" y="1839"/>
                  </a:lnTo>
                  <a:lnTo>
                    <a:pt x="17061" y="2106"/>
                  </a:lnTo>
                  <a:lnTo>
                    <a:pt x="17575" y="2392"/>
                  </a:lnTo>
                  <a:lnTo>
                    <a:pt x="18089" y="2709"/>
                  </a:lnTo>
                  <a:lnTo>
                    <a:pt x="18603" y="3035"/>
                  </a:lnTo>
                  <a:lnTo>
                    <a:pt x="19107" y="3401"/>
                  </a:lnTo>
                  <a:lnTo>
                    <a:pt x="19611" y="3776"/>
                  </a:lnTo>
                  <a:lnTo>
                    <a:pt x="19859" y="3984"/>
                  </a:lnTo>
                  <a:lnTo>
                    <a:pt x="20106" y="4191"/>
                  </a:lnTo>
                  <a:lnTo>
                    <a:pt x="20343" y="4399"/>
                  </a:lnTo>
                  <a:lnTo>
                    <a:pt x="20590" y="4626"/>
                  </a:lnTo>
                  <a:lnTo>
                    <a:pt x="20827" y="4854"/>
                  </a:lnTo>
                  <a:lnTo>
                    <a:pt x="21074" y="5081"/>
                  </a:lnTo>
                  <a:lnTo>
                    <a:pt x="21312" y="5328"/>
                  </a:lnTo>
                  <a:lnTo>
                    <a:pt x="21549" y="5575"/>
                  </a:lnTo>
                  <a:lnTo>
                    <a:pt x="21776" y="5832"/>
                  </a:lnTo>
                  <a:lnTo>
                    <a:pt x="22013" y="6089"/>
                  </a:lnTo>
                  <a:lnTo>
                    <a:pt x="22241" y="6356"/>
                  </a:lnTo>
                  <a:lnTo>
                    <a:pt x="22468" y="6633"/>
                  </a:lnTo>
                  <a:lnTo>
                    <a:pt x="22695" y="6919"/>
                  </a:lnTo>
                  <a:lnTo>
                    <a:pt x="22913" y="7216"/>
                  </a:lnTo>
                  <a:lnTo>
                    <a:pt x="23140" y="7513"/>
                  </a:lnTo>
                  <a:lnTo>
                    <a:pt x="23358" y="7819"/>
                  </a:lnTo>
                  <a:lnTo>
                    <a:pt x="23575" y="8135"/>
                  </a:lnTo>
                  <a:lnTo>
                    <a:pt x="23783" y="8452"/>
                  </a:lnTo>
                  <a:lnTo>
                    <a:pt x="23990" y="8788"/>
                  </a:lnTo>
                  <a:lnTo>
                    <a:pt x="24198" y="9124"/>
                  </a:lnTo>
                  <a:lnTo>
                    <a:pt x="24405" y="9470"/>
                  </a:lnTo>
                  <a:lnTo>
                    <a:pt x="24603" y="9825"/>
                  </a:lnTo>
                  <a:lnTo>
                    <a:pt x="24801" y="10191"/>
                  </a:lnTo>
                  <a:lnTo>
                    <a:pt x="24998" y="10557"/>
                  </a:lnTo>
                  <a:lnTo>
                    <a:pt x="25186" y="10942"/>
                  </a:lnTo>
                  <a:lnTo>
                    <a:pt x="25374" y="11328"/>
                  </a:lnTo>
                  <a:lnTo>
                    <a:pt x="25374" y="11328"/>
                  </a:lnTo>
                  <a:lnTo>
                    <a:pt x="12890" y="6405"/>
                  </a:lnTo>
                  <a:lnTo>
                    <a:pt x="4251" y="3005"/>
                  </a:lnTo>
                  <a:lnTo>
                    <a:pt x="1375" y="1859"/>
                  </a:lnTo>
                  <a:lnTo>
                    <a:pt x="228" y="14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2" name="Google Shape;3542;p44"/>
            <p:cNvSpPr/>
            <p:nvPr/>
          </p:nvSpPr>
          <p:spPr>
            <a:xfrm>
              <a:off x="2851175" y="2937800"/>
              <a:ext cx="2520800" cy="2539075"/>
            </a:xfrm>
            <a:custGeom>
              <a:avLst/>
              <a:gdLst/>
              <a:ahLst/>
              <a:cxnLst/>
              <a:rect l="l" t="t" r="r" b="b"/>
              <a:pathLst>
                <a:path w="100832" h="101563" extrusionOk="0">
                  <a:moveTo>
                    <a:pt x="49196" y="0"/>
                  </a:move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3" name="Google Shape;3543;p44"/>
            <p:cNvSpPr/>
            <p:nvPr/>
          </p:nvSpPr>
          <p:spPr>
            <a:xfrm>
              <a:off x="2851175" y="2937800"/>
              <a:ext cx="2520800" cy="2539075"/>
            </a:xfrm>
            <a:custGeom>
              <a:avLst/>
              <a:gdLst/>
              <a:ahLst/>
              <a:cxnLst/>
              <a:rect l="l" t="t" r="r" b="b"/>
              <a:pathLst>
                <a:path w="100832" h="101563" fill="none" extrusionOk="0">
                  <a:moveTo>
                    <a:pt x="17704" y="10498"/>
                  </a:moveTo>
                  <a:lnTo>
                    <a:pt x="812" y="67887"/>
                  </a:lnTo>
                  <a:lnTo>
                    <a:pt x="812" y="67887"/>
                  </a:lnTo>
                  <a:lnTo>
                    <a:pt x="663" y="68430"/>
                  </a:lnTo>
                  <a:lnTo>
                    <a:pt x="525" y="68974"/>
                  </a:lnTo>
                  <a:lnTo>
                    <a:pt x="406" y="69518"/>
                  </a:lnTo>
                  <a:lnTo>
                    <a:pt x="307" y="70061"/>
                  </a:lnTo>
                  <a:lnTo>
                    <a:pt x="218" y="70615"/>
                  </a:lnTo>
                  <a:lnTo>
                    <a:pt x="139" y="71158"/>
                  </a:lnTo>
                  <a:lnTo>
                    <a:pt x="80" y="71702"/>
                  </a:lnTo>
                  <a:lnTo>
                    <a:pt x="41" y="72236"/>
                  </a:lnTo>
                  <a:lnTo>
                    <a:pt x="11" y="72780"/>
                  </a:lnTo>
                  <a:lnTo>
                    <a:pt x="1" y="73323"/>
                  </a:lnTo>
                  <a:lnTo>
                    <a:pt x="1" y="73857"/>
                  </a:lnTo>
                  <a:lnTo>
                    <a:pt x="21" y="74391"/>
                  </a:lnTo>
                  <a:lnTo>
                    <a:pt x="50" y="74924"/>
                  </a:lnTo>
                  <a:lnTo>
                    <a:pt x="100" y="75448"/>
                  </a:lnTo>
                  <a:lnTo>
                    <a:pt x="159" y="75982"/>
                  </a:lnTo>
                  <a:lnTo>
                    <a:pt x="238" y="76506"/>
                  </a:lnTo>
                  <a:lnTo>
                    <a:pt x="317" y="77020"/>
                  </a:lnTo>
                  <a:lnTo>
                    <a:pt x="426" y="77534"/>
                  </a:lnTo>
                  <a:lnTo>
                    <a:pt x="535" y="78048"/>
                  </a:lnTo>
                  <a:lnTo>
                    <a:pt x="663" y="78562"/>
                  </a:lnTo>
                  <a:lnTo>
                    <a:pt x="812" y="79066"/>
                  </a:lnTo>
                  <a:lnTo>
                    <a:pt x="960" y="79560"/>
                  </a:lnTo>
                  <a:lnTo>
                    <a:pt x="1128" y="80054"/>
                  </a:lnTo>
                  <a:lnTo>
                    <a:pt x="1316" y="80539"/>
                  </a:lnTo>
                  <a:lnTo>
                    <a:pt x="1503" y="81023"/>
                  </a:lnTo>
                  <a:lnTo>
                    <a:pt x="1711" y="81507"/>
                  </a:lnTo>
                  <a:lnTo>
                    <a:pt x="1928" y="81982"/>
                  </a:lnTo>
                  <a:lnTo>
                    <a:pt x="2156" y="82447"/>
                  </a:lnTo>
                  <a:lnTo>
                    <a:pt x="2403" y="82901"/>
                  </a:lnTo>
                  <a:lnTo>
                    <a:pt x="2650" y="83356"/>
                  </a:lnTo>
                  <a:lnTo>
                    <a:pt x="2917" y="83801"/>
                  </a:lnTo>
                  <a:lnTo>
                    <a:pt x="3194" y="84245"/>
                  </a:lnTo>
                  <a:lnTo>
                    <a:pt x="3480" y="84671"/>
                  </a:lnTo>
                  <a:lnTo>
                    <a:pt x="3777" y="85096"/>
                  </a:lnTo>
                  <a:lnTo>
                    <a:pt x="4093" y="85511"/>
                  </a:lnTo>
                  <a:lnTo>
                    <a:pt x="4409" y="85926"/>
                  </a:lnTo>
                  <a:lnTo>
                    <a:pt x="4746" y="86321"/>
                  </a:lnTo>
                  <a:lnTo>
                    <a:pt x="5082" y="86717"/>
                  </a:lnTo>
                  <a:lnTo>
                    <a:pt x="5437" y="87092"/>
                  </a:lnTo>
                  <a:lnTo>
                    <a:pt x="5803" y="87468"/>
                  </a:lnTo>
                  <a:lnTo>
                    <a:pt x="6169" y="87834"/>
                  </a:lnTo>
                  <a:lnTo>
                    <a:pt x="6554" y="88189"/>
                  </a:lnTo>
                  <a:lnTo>
                    <a:pt x="6950" y="88535"/>
                  </a:lnTo>
                  <a:lnTo>
                    <a:pt x="7345" y="88871"/>
                  </a:lnTo>
                  <a:lnTo>
                    <a:pt x="7760" y="89198"/>
                  </a:lnTo>
                  <a:lnTo>
                    <a:pt x="8185" y="89504"/>
                  </a:lnTo>
                  <a:lnTo>
                    <a:pt x="8610" y="89810"/>
                  </a:lnTo>
                  <a:lnTo>
                    <a:pt x="9045" y="90107"/>
                  </a:lnTo>
                  <a:lnTo>
                    <a:pt x="9500" y="90384"/>
                  </a:lnTo>
                  <a:lnTo>
                    <a:pt x="9955" y="90660"/>
                  </a:lnTo>
                  <a:lnTo>
                    <a:pt x="10419" y="90917"/>
                  </a:lnTo>
                  <a:lnTo>
                    <a:pt x="10894" y="91165"/>
                  </a:lnTo>
                  <a:lnTo>
                    <a:pt x="11368" y="91392"/>
                  </a:lnTo>
                  <a:lnTo>
                    <a:pt x="11862" y="91619"/>
                  </a:lnTo>
                  <a:lnTo>
                    <a:pt x="12356" y="91827"/>
                  </a:lnTo>
                  <a:lnTo>
                    <a:pt x="12861" y="92025"/>
                  </a:lnTo>
                  <a:lnTo>
                    <a:pt x="13375" y="92202"/>
                  </a:lnTo>
                  <a:lnTo>
                    <a:pt x="13889" y="92370"/>
                  </a:lnTo>
                  <a:lnTo>
                    <a:pt x="14422" y="92529"/>
                  </a:lnTo>
                  <a:lnTo>
                    <a:pt x="14956" y="92667"/>
                  </a:lnTo>
                  <a:lnTo>
                    <a:pt x="15490" y="92796"/>
                  </a:lnTo>
                  <a:lnTo>
                    <a:pt x="16043" y="92914"/>
                  </a:lnTo>
                  <a:lnTo>
                    <a:pt x="16597" y="93013"/>
                  </a:lnTo>
                  <a:lnTo>
                    <a:pt x="17150" y="93092"/>
                  </a:lnTo>
                  <a:lnTo>
                    <a:pt x="78374" y="101385"/>
                  </a:lnTo>
                  <a:lnTo>
                    <a:pt x="78374" y="101385"/>
                  </a:lnTo>
                  <a:lnTo>
                    <a:pt x="78938" y="101454"/>
                  </a:lnTo>
                  <a:lnTo>
                    <a:pt x="79501" y="101504"/>
                  </a:lnTo>
                  <a:lnTo>
                    <a:pt x="80055" y="101543"/>
                  </a:lnTo>
                  <a:lnTo>
                    <a:pt x="80608" y="101563"/>
                  </a:lnTo>
                  <a:lnTo>
                    <a:pt x="81162" y="101563"/>
                  </a:lnTo>
                  <a:lnTo>
                    <a:pt x="81715" y="101553"/>
                  </a:lnTo>
                  <a:lnTo>
                    <a:pt x="82259" y="101533"/>
                  </a:lnTo>
                  <a:lnTo>
                    <a:pt x="82803" y="101494"/>
                  </a:lnTo>
                  <a:lnTo>
                    <a:pt x="83336" y="101435"/>
                  </a:lnTo>
                  <a:lnTo>
                    <a:pt x="83870" y="101365"/>
                  </a:lnTo>
                  <a:lnTo>
                    <a:pt x="84404" y="101286"/>
                  </a:lnTo>
                  <a:lnTo>
                    <a:pt x="84928" y="101187"/>
                  </a:lnTo>
                  <a:lnTo>
                    <a:pt x="85452" y="101069"/>
                  </a:lnTo>
                  <a:lnTo>
                    <a:pt x="85966" y="100950"/>
                  </a:lnTo>
                  <a:lnTo>
                    <a:pt x="86480" y="100812"/>
                  </a:lnTo>
                  <a:lnTo>
                    <a:pt x="86984" y="100654"/>
                  </a:lnTo>
                  <a:lnTo>
                    <a:pt x="87488" y="100486"/>
                  </a:lnTo>
                  <a:lnTo>
                    <a:pt x="87982" y="100308"/>
                  </a:lnTo>
                  <a:lnTo>
                    <a:pt x="88466" y="100120"/>
                  </a:lnTo>
                  <a:lnTo>
                    <a:pt x="88951" y="99912"/>
                  </a:lnTo>
                  <a:lnTo>
                    <a:pt x="89425" y="99705"/>
                  </a:lnTo>
                  <a:lnTo>
                    <a:pt x="89900" y="99468"/>
                  </a:lnTo>
                  <a:lnTo>
                    <a:pt x="90364" y="99230"/>
                  </a:lnTo>
                  <a:lnTo>
                    <a:pt x="90819" y="98983"/>
                  </a:lnTo>
                  <a:lnTo>
                    <a:pt x="91264" y="98716"/>
                  </a:lnTo>
                  <a:lnTo>
                    <a:pt x="91709" y="98440"/>
                  </a:lnTo>
                  <a:lnTo>
                    <a:pt x="92143" y="98153"/>
                  </a:lnTo>
                  <a:lnTo>
                    <a:pt x="92569" y="97856"/>
                  </a:lnTo>
                  <a:lnTo>
                    <a:pt x="92984" y="97550"/>
                  </a:lnTo>
                  <a:lnTo>
                    <a:pt x="93399" y="97224"/>
                  </a:lnTo>
                  <a:lnTo>
                    <a:pt x="93794" y="96898"/>
                  </a:lnTo>
                  <a:lnTo>
                    <a:pt x="94190" y="96561"/>
                  </a:lnTo>
                  <a:lnTo>
                    <a:pt x="94575" y="96206"/>
                  </a:lnTo>
                  <a:lnTo>
                    <a:pt x="94951" y="95850"/>
                  </a:lnTo>
                  <a:lnTo>
                    <a:pt x="95316" y="95484"/>
                  </a:lnTo>
                  <a:lnTo>
                    <a:pt x="95662" y="95099"/>
                  </a:lnTo>
                  <a:lnTo>
                    <a:pt x="96008" y="94713"/>
                  </a:lnTo>
                  <a:lnTo>
                    <a:pt x="96344" y="94318"/>
                  </a:lnTo>
                  <a:lnTo>
                    <a:pt x="96671" y="93912"/>
                  </a:lnTo>
                  <a:lnTo>
                    <a:pt x="96987" y="93497"/>
                  </a:lnTo>
                  <a:lnTo>
                    <a:pt x="97293" y="93072"/>
                  </a:lnTo>
                  <a:lnTo>
                    <a:pt x="97580" y="92637"/>
                  </a:lnTo>
                  <a:lnTo>
                    <a:pt x="97867" y="92202"/>
                  </a:lnTo>
                  <a:lnTo>
                    <a:pt x="98133" y="91748"/>
                  </a:lnTo>
                  <a:lnTo>
                    <a:pt x="98400" y="91293"/>
                  </a:lnTo>
                  <a:lnTo>
                    <a:pt x="98647" y="90829"/>
                  </a:lnTo>
                  <a:lnTo>
                    <a:pt x="98875" y="90364"/>
                  </a:lnTo>
                  <a:lnTo>
                    <a:pt x="99102" y="89880"/>
                  </a:lnTo>
                  <a:lnTo>
                    <a:pt x="99310" y="89395"/>
                  </a:lnTo>
                  <a:lnTo>
                    <a:pt x="99507" y="88911"/>
                  </a:lnTo>
                  <a:lnTo>
                    <a:pt x="99695" y="88407"/>
                  </a:lnTo>
                  <a:lnTo>
                    <a:pt x="99863" y="87903"/>
                  </a:lnTo>
                  <a:lnTo>
                    <a:pt x="100021" y="87399"/>
                  </a:lnTo>
                  <a:lnTo>
                    <a:pt x="100170" y="86875"/>
                  </a:lnTo>
                  <a:lnTo>
                    <a:pt x="100298" y="86351"/>
                  </a:lnTo>
                  <a:lnTo>
                    <a:pt x="100417" y="85827"/>
                  </a:lnTo>
                  <a:lnTo>
                    <a:pt x="100525" y="85293"/>
                  </a:lnTo>
                  <a:lnTo>
                    <a:pt x="100614" y="84750"/>
                  </a:lnTo>
                  <a:lnTo>
                    <a:pt x="100684" y="84206"/>
                  </a:lnTo>
                  <a:lnTo>
                    <a:pt x="100743" y="83662"/>
                  </a:lnTo>
                  <a:lnTo>
                    <a:pt x="100792" y="83109"/>
                  </a:lnTo>
                  <a:lnTo>
                    <a:pt x="100822" y="82545"/>
                  </a:lnTo>
                  <a:lnTo>
                    <a:pt x="100832" y="81982"/>
                  </a:lnTo>
                  <a:lnTo>
                    <a:pt x="100832" y="81419"/>
                  </a:lnTo>
                  <a:lnTo>
                    <a:pt x="99715" y="17219"/>
                  </a:lnTo>
                  <a:lnTo>
                    <a:pt x="99715" y="17219"/>
                  </a:lnTo>
                  <a:lnTo>
                    <a:pt x="99191" y="16844"/>
                  </a:lnTo>
                  <a:lnTo>
                    <a:pt x="98549" y="16409"/>
                  </a:lnTo>
                  <a:lnTo>
                    <a:pt x="97669" y="15816"/>
                  </a:lnTo>
                  <a:lnTo>
                    <a:pt x="96562" y="15104"/>
                  </a:lnTo>
                  <a:lnTo>
                    <a:pt x="95929" y="14708"/>
                  </a:lnTo>
                  <a:lnTo>
                    <a:pt x="95237" y="14283"/>
                  </a:lnTo>
                  <a:lnTo>
                    <a:pt x="94496" y="13829"/>
                  </a:lnTo>
                  <a:lnTo>
                    <a:pt x="93695" y="13354"/>
                  </a:lnTo>
                  <a:lnTo>
                    <a:pt x="92855" y="12870"/>
                  </a:lnTo>
                  <a:lnTo>
                    <a:pt x="91966" y="12366"/>
                  </a:lnTo>
                  <a:lnTo>
                    <a:pt x="91027" y="11842"/>
                  </a:lnTo>
                  <a:lnTo>
                    <a:pt x="90038" y="11308"/>
                  </a:lnTo>
                  <a:lnTo>
                    <a:pt x="89010" y="10765"/>
                  </a:lnTo>
                  <a:lnTo>
                    <a:pt x="87943" y="10211"/>
                  </a:lnTo>
                  <a:lnTo>
                    <a:pt x="86836" y="9648"/>
                  </a:lnTo>
                  <a:lnTo>
                    <a:pt x="85679" y="9084"/>
                  </a:lnTo>
                  <a:lnTo>
                    <a:pt x="84483" y="8521"/>
                  </a:lnTo>
                  <a:lnTo>
                    <a:pt x="83257" y="7957"/>
                  </a:lnTo>
                  <a:lnTo>
                    <a:pt x="81992" y="7394"/>
                  </a:lnTo>
                  <a:lnTo>
                    <a:pt x="80687" y="6840"/>
                  </a:lnTo>
                  <a:lnTo>
                    <a:pt x="79353" y="6287"/>
                  </a:lnTo>
                  <a:lnTo>
                    <a:pt x="77979" y="5743"/>
                  </a:lnTo>
                  <a:lnTo>
                    <a:pt x="76585" y="5219"/>
                  </a:lnTo>
                  <a:lnTo>
                    <a:pt x="75874" y="4953"/>
                  </a:lnTo>
                  <a:lnTo>
                    <a:pt x="75152" y="4696"/>
                  </a:lnTo>
                  <a:lnTo>
                    <a:pt x="74421" y="4448"/>
                  </a:lnTo>
                  <a:lnTo>
                    <a:pt x="73689" y="4201"/>
                  </a:lnTo>
                  <a:lnTo>
                    <a:pt x="72948" y="3954"/>
                  </a:lnTo>
                  <a:lnTo>
                    <a:pt x="72207" y="3717"/>
                  </a:lnTo>
                  <a:lnTo>
                    <a:pt x="71446" y="3480"/>
                  </a:lnTo>
                  <a:lnTo>
                    <a:pt x="70684" y="3252"/>
                  </a:lnTo>
                  <a:lnTo>
                    <a:pt x="69923" y="3025"/>
                  </a:lnTo>
                  <a:lnTo>
                    <a:pt x="69152" y="2808"/>
                  </a:lnTo>
                  <a:lnTo>
                    <a:pt x="68371" y="2590"/>
                  </a:lnTo>
                  <a:lnTo>
                    <a:pt x="67591" y="2392"/>
                  </a:lnTo>
                  <a:lnTo>
                    <a:pt x="66800" y="2185"/>
                  </a:lnTo>
                  <a:lnTo>
                    <a:pt x="65999" y="1997"/>
                  </a:lnTo>
                  <a:lnTo>
                    <a:pt x="65199" y="1809"/>
                  </a:lnTo>
                  <a:lnTo>
                    <a:pt x="64398" y="1631"/>
                  </a:lnTo>
                  <a:lnTo>
                    <a:pt x="63587" y="1463"/>
                  </a:lnTo>
                  <a:lnTo>
                    <a:pt x="62767" y="1305"/>
                  </a:lnTo>
                  <a:lnTo>
                    <a:pt x="61947" y="1147"/>
                  </a:lnTo>
                  <a:lnTo>
                    <a:pt x="61126" y="999"/>
                  </a:lnTo>
                  <a:lnTo>
                    <a:pt x="60296" y="860"/>
                  </a:lnTo>
                  <a:lnTo>
                    <a:pt x="59466" y="732"/>
                  </a:lnTo>
                  <a:lnTo>
                    <a:pt x="58625" y="613"/>
                  </a:lnTo>
                  <a:lnTo>
                    <a:pt x="57785" y="505"/>
                  </a:lnTo>
                  <a:lnTo>
                    <a:pt x="56945" y="406"/>
                  </a:lnTo>
                  <a:lnTo>
                    <a:pt x="56095" y="317"/>
                  </a:lnTo>
                  <a:lnTo>
                    <a:pt x="55245" y="238"/>
                  </a:lnTo>
                  <a:lnTo>
                    <a:pt x="54385" y="178"/>
                  </a:lnTo>
                  <a:lnTo>
                    <a:pt x="53525" y="119"/>
                  </a:lnTo>
                  <a:lnTo>
                    <a:pt x="52665" y="70"/>
                  </a:lnTo>
                  <a:lnTo>
                    <a:pt x="51805" y="40"/>
                  </a:lnTo>
                  <a:lnTo>
                    <a:pt x="50935" y="10"/>
                  </a:lnTo>
                  <a:lnTo>
                    <a:pt x="50066" y="0"/>
                  </a:lnTo>
                  <a:lnTo>
                    <a:pt x="49196" y="0"/>
                  </a:lnTo>
                  <a:lnTo>
                    <a:pt x="48326" y="20"/>
                  </a:lnTo>
                  <a:lnTo>
                    <a:pt x="47446" y="40"/>
                  </a:lnTo>
                  <a:lnTo>
                    <a:pt x="46576" y="80"/>
                  </a:lnTo>
                  <a:lnTo>
                    <a:pt x="45697" y="139"/>
                  </a:lnTo>
                  <a:lnTo>
                    <a:pt x="44817" y="208"/>
                  </a:lnTo>
                  <a:lnTo>
                    <a:pt x="43937" y="287"/>
                  </a:lnTo>
                  <a:lnTo>
                    <a:pt x="43057" y="376"/>
                  </a:lnTo>
                  <a:lnTo>
                    <a:pt x="42168" y="485"/>
                  </a:lnTo>
                  <a:lnTo>
                    <a:pt x="41288" y="613"/>
                  </a:lnTo>
                  <a:lnTo>
                    <a:pt x="40399" y="752"/>
                  </a:lnTo>
                  <a:lnTo>
                    <a:pt x="39519" y="900"/>
                  </a:lnTo>
                  <a:lnTo>
                    <a:pt x="38629" y="1078"/>
                  </a:lnTo>
                  <a:lnTo>
                    <a:pt x="37750" y="1256"/>
                  </a:lnTo>
                  <a:lnTo>
                    <a:pt x="36860" y="1463"/>
                  </a:lnTo>
                  <a:lnTo>
                    <a:pt x="35980" y="1681"/>
                  </a:lnTo>
                  <a:lnTo>
                    <a:pt x="35091" y="1908"/>
                  </a:lnTo>
                  <a:lnTo>
                    <a:pt x="34211" y="2165"/>
                  </a:lnTo>
                  <a:lnTo>
                    <a:pt x="33321" y="2432"/>
                  </a:lnTo>
                  <a:lnTo>
                    <a:pt x="32442" y="2719"/>
                  </a:lnTo>
                  <a:lnTo>
                    <a:pt x="31562" y="3025"/>
                  </a:lnTo>
                  <a:lnTo>
                    <a:pt x="30672" y="3341"/>
                  </a:lnTo>
                  <a:lnTo>
                    <a:pt x="29793" y="3687"/>
                  </a:lnTo>
                  <a:lnTo>
                    <a:pt x="28923" y="4043"/>
                  </a:lnTo>
                  <a:lnTo>
                    <a:pt x="28043" y="4419"/>
                  </a:lnTo>
                  <a:lnTo>
                    <a:pt x="27163" y="4814"/>
                  </a:lnTo>
                  <a:lnTo>
                    <a:pt x="26294" y="5229"/>
                  </a:lnTo>
                  <a:lnTo>
                    <a:pt x="25424" y="5664"/>
                  </a:lnTo>
                  <a:lnTo>
                    <a:pt x="24554" y="6119"/>
                  </a:lnTo>
                  <a:lnTo>
                    <a:pt x="23684" y="6593"/>
                  </a:lnTo>
                  <a:lnTo>
                    <a:pt x="22824" y="7088"/>
                  </a:lnTo>
                  <a:lnTo>
                    <a:pt x="21964" y="7602"/>
                  </a:lnTo>
                  <a:lnTo>
                    <a:pt x="21104" y="8135"/>
                  </a:lnTo>
                  <a:lnTo>
                    <a:pt x="20244" y="8699"/>
                  </a:lnTo>
                  <a:lnTo>
                    <a:pt x="19394" y="9272"/>
                  </a:lnTo>
                  <a:lnTo>
                    <a:pt x="18544" y="9875"/>
                  </a:lnTo>
                  <a:lnTo>
                    <a:pt x="17704" y="104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4" name="Google Shape;3544;p44"/>
            <p:cNvSpPr/>
            <p:nvPr/>
          </p:nvSpPr>
          <p:spPr>
            <a:xfrm>
              <a:off x="3192700" y="2705750"/>
              <a:ext cx="2303575" cy="931650"/>
            </a:xfrm>
            <a:custGeom>
              <a:avLst/>
              <a:gdLst/>
              <a:ahLst/>
              <a:cxnLst/>
              <a:rect l="l" t="t" r="r" b="b"/>
              <a:pathLst>
                <a:path w="92143" h="37266" extrusionOk="0">
                  <a:moveTo>
                    <a:pt x="29505" y="1"/>
                  </a:moveTo>
                  <a:lnTo>
                    <a:pt x="28151" y="11"/>
                  </a:lnTo>
                  <a:lnTo>
                    <a:pt x="26777" y="40"/>
                  </a:lnTo>
                  <a:lnTo>
                    <a:pt x="25403" y="70"/>
                  </a:lnTo>
                  <a:lnTo>
                    <a:pt x="24029" y="120"/>
                  </a:lnTo>
                  <a:lnTo>
                    <a:pt x="10231" y="120"/>
                  </a:lnTo>
                  <a:lnTo>
                    <a:pt x="9835" y="129"/>
                  </a:lnTo>
                  <a:lnTo>
                    <a:pt x="9450" y="159"/>
                  </a:lnTo>
                  <a:lnTo>
                    <a:pt x="9064" y="199"/>
                  </a:lnTo>
                  <a:lnTo>
                    <a:pt x="8689" y="268"/>
                  </a:lnTo>
                  <a:lnTo>
                    <a:pt x="8313" y="347"/>
                  </a:lnTo>
                  <a:lnTo>
                    <a:pt x="7947" y="436"/>
                  </a:lnTo>
                  <a:lnTo>
                    <a:pt x="7591" y="554"/>
                  </a:lnTo>
                  <a:lnTo>
                    <a:pt x="7236" y="683"/>
                  </a:lnTo>
                  <a:lnTo>
                    <a:pt x="6890" y="821"/>
                  </a:lnTo>
                  <a:lnTo>
                    <a:pt x="6554" y="980"/>
                  </a:lnTo>
                  <a:lnTo>
                    <a:pt x="6218" y="1148"/>
                  </a:lnTo>
                  <a:lnTo>
                    <a:pt x="5901" y="1335"/>
                  </a:lnTo>
                  <a:lnTo>
                    <a:pt x="5585" y="1543"/>
                  </a:lnTo>
                  <a:lnTo>
                    <a:pt x="5288" y="1751"/>
                  </a:lnTo>
                  <a:lnTo>
                    <a:pt x="4992" y="1978"/>
                  </a:lnTo>
                  <a:lnTo>
                    <a:pt x="4715" y="2225"/>
                  </a:lnTo>
                  <a:lnTo>
                    <a:pt x="4438" y="2472"/>
                  </a:lnTo>
                  <a:lnTo>
                    <a:pt x="4181" y="2739"/>
                  </a:lnTo>
                  <a:lnTo>
                    <a:pt x="3934" y="3016"/>
                  </a:lnTo>
                  <a:lnTo>
                    <a:pt x="3697" y="3292"/>
                  </a:lnTo>
                  <a:lnTo>
                    <a:pt x="3480" y="3599"/>
                  </a:lnTo>
                  <a:lnTo>
                    <a:pt x="3262" y="3905"/>
                  </a:lnTo>
                  <a:lnTo>
                    <a:pt x="3064" y="4222"/>
                  </a:lnTo>
                  <a:lnTo>
                    <a:pt x="2886" y="4548"/>
                  </a:lnTo>
                  <a:lnTo>
                    <a:pt x="2718" y="4884"/>
                  </a:lnTo>
                  <a:lnTo>
                    <a:pt x="2560" y="5230"/>
                  </a:lnTo>
                  <a:lnTo>
                    <a:pt x="2432" y="5576"/>
                  </a:lnTo>
                  <a:lnTo>
                    <a:pt x="2303" y="5942"/>
                  </a:lnTo>
                  <a:lnTo>
                    <a:pt x="2195" y="6307"/>
                  </a:lnTo>
                  <a:lnTo>
                    <a:pt x="2106" y="6683"/>
                  </a:lnTo>
                  <a:lnTo>
                    <a:pt x="2036" y="7068"/>
                  </a:lnTo>
                  <a:lnTo>
                    <a:pt x="1987" y="7454"/>
                  </a:lnTo>
                  <a:lnTo>
                    <a:pt x="0" y="24307"/>
                  </a:lnTo>
                  <a:lnTo>
                    <a:pt x="277" y="24188"/>
                  </a:lnTo>
                  <a:lnTo>
                    <a:pt x="633" y="24060"/>
                  </a:lnTo>
                  <a:lnTo>
                    <a:pt x="1127" y="23892"/>
                  </a:lnTo>
                  <a:lnTo>
                    <a:pt x="1779" y="23704"/>
                  </a:lnTo>
                  <a:lnTo>
                    <a:pt x="2165" y="23595"/>
                  </a:lnTo>
                  <a:lnTo>
                    <a:pt x="2580" y="23486"/>
                  </a:lnTo>
                  <a:lnTo>
                    <a:pt x="3045" y="23368"/>
                  </a:lnTo>
                  <a:lnTo>
                    <a:pt x="3549" y="23249"/>
                  </a:lnTo>
                  <a:lnTo>
                    <a:pt x="4083" y="23131"/>
                  </a:lnTo>
                  <a:lnTo>
                    <a:pt x="4666" y="23022"/>
                  </a:lnTo>
                  <a:lnTo>
                    <a:pt x="5288" y="22903"/>
                  </a:lnTo>
                  <a:lnTo>
                    <a:pt x="5951" y="22785"/>
                  </a:lnTo>
                  <a:lnTo>
                    <a:pt x="6652" y="22676"/>
                  </a:lnTo>
                  <a:lnTo>
                    <a:pt x="7394" y="22567"/>
                  </a:lnTo>
                  <a:lnTo>
                    <a:pt x="8185" y="22468"/>
                  </a:lnTo>
                  <a:lnTo>
                    <a:pt x="9015" y="22369"/>
                  </a:lnTo>
                  <a:lnTo>
                    <a:pt x="9895" y="22280"/>
                  </a:lnTo>
                  <a:lnTo>
                    <a:pt x="10814" y="22192"/>
                  </a:lnTo>
                  <a:lnTo>
                    <a:pt x="11773" y="22122"/>
                  </a:lnTo>
                  <a:lnTo>
                    <a:pt x="12781" y="22063"/>
                  </a:lnTo>
                  <a:lnTo>
                    <a:pt x="13829" y="22004"/>
                  </a:lnTo>
                  <a:lnTo>
                    <a:pt x="14926" y="21964"/>
                  </a:lnTo>
                  <a:lnTo>
                    <a:pt x="16072" y="21944"/>
                  </a:lnTo>
                  <a:lnTo>
                    <a:pt x="17258" y="21935"/>
                  </a:lnTo>
                  <a:lnTo>
                    <a:pt x="18494" y="21935"/>
                  </a:lnTo>
                  <a:lnTo>
                    <a:pt x="19779" y="21954"/>
                  </a:lnTo>
                  <a:lnTo>
                    <a:pt x="21103" y="21994"/>
                  </a:lnTo>
                  <a:lnTo>
                    <a:pt x="22487" y="22043"/>
                  </a:lnTo>
                  <a:lnTo>
                    <a:pt x="23911" y="22122"/>
                  </a:lnTo>
                  <a:lnTo>
                    <a:pt x="25383" y="22211"/>
                  </a:lnTo>
                  <a:lnTo>
                    <a:pt x="26906" y="22330"/>
                  </a:lnTo>
                  <a:lnTo>
                    <a:pt x="28477" y="22468"/>
                  </a:lnTo>
                  <a:lnTo>
                    <a:pt x="30098" y="22626"/>
                  </a:lnTo>
                  <a:lnTo>
                    <a:pt x="31779" y="22814"/>
                  </a:lnTo>
                  <a:lnTo>
                    <a:pt x="33499" y="23022"/>
                  </a:lnTo>
                  <a:lnTo>
                    <a:pt x="35268" y="23259"/>
                  </a:lnTo>
                  <a:lnTo>
                    <a:pt x="37096" y="23526"/>
                  </a:lnTo>
                  <a:lnTo>
                    <a:pt x="38974" y="23822"/>
                  </a:lnTo>
                  <a:lnTo>
                    <a:pt x="40902" y="24149"/>
                  </a:lnTo>
                  <a:lnTo>
                    <a:pt x="42889" y="24504"/>
                  </a:lnTo>
                  <a:lnTo>
                    <a:pt x="44925" y="24890"/>
                  </a:lnTo>
                  <a:lnTo>
                    <a:pt x="47011" y="25305"/>
                  </a:lnTo>
                  <a:lnTo>
                    <a:pt x="49155" y="25760"/>
                  </a:lnTo>
                  <a:lnTo>
                    <a:pt x="51350" y="26244"/>
                  </a:lnTo>
                  <a:lnTo>
                    <a:pt x="53603" y="26768"/>
                  </a:lnTo>
                  <a:lnTo>
                    <a:pt x="55906" y="27322"/>
                  </a:lnTo>
                  <a:lnTo>
                    <a:pt x="58269" y="27924"/>
                  </a:lnTo>
                  <a:lnTo>
                    <a:pt x="59475" y="28231"/>
                  </a:lnTo>
                  <a:lnTo>
                    <a:pt x="60691" y="28557"/>
                  </a:lnTo>
                  <a:lnTo>
                    <a:pt x="61916" y="28883"/>
                  </a:lnTo>
                  <a:lnTo>
                    <a:pt x="63162" y="29229"/>
                  </a:lnTo>
                  <a:lnTo>
                    <a:pt x="64427" y="29585"/>
                  </a:lnTo>
                  <a:lnTo>
                    <a:pt x="65692" y="29951"/>
                  </a:lnTo>
                  <a:lnTo>
                    <a:pt x="66987" y="30317"/>
                  </a:lnTo>
                  <a:lnTo>
                    <a:pt x="68282" y="30702"/>
                  </a:lnTo>
                  <a:lnTo>
                    <a:pt x="69596" y="31097"/>
                  </a:lnTo>
                  <a:lnTo>
                    <a:pt x="70931" y="31503"/>
                  </a:lnTo>
                  <a:lnTo>
                    <a:pt x="72275" y="31918"/>
                  </a:lnTo>
                  <a:lnTo>
                    <a:pt x="73629" y="32353"/>
                  </a:lnTo>
                  <a:lnTo>
                    <a:pt x="75003" y="32788"/>
                  </a:lnTo>
                  <a:lnTo>
                    <a:pt x="76397" y="33242"/>
                  </a:lnTo>
                  <a:lnTo>
                    <a:pt x="77800" y="33697"/>
                  </a:lnTo>
                  <a:lnTo>
                    <a:pt x="79214" y="34171"/>
                  </a:lnTo>
                  <a:lnTo>
                    <a:pt x="80647" y="34656"/>
                  </a:lnTo>
                  <a:lnTo>
                    <a:pt x="82100" y="35160"/>
                  </a:lnTo>
                  <a:lnTo>
                    <a:pt x="83563" y="35664"/>
                  </a:lnTo>
                  <a:lnTo>
                    <a:pt x="85036" y="36188"/>
                  </a:lnTo>
                  <a:lnTo>
                    <a:pt x="86528" y="36722"/>
                  </a:lnTo>
                  <a:lnTo>
                    <a:pt x="88041" y="37265"/>
                  </a:lnTo>
                  <a:lnTo>
                    <a:pt x="91975" y="19256"/>
                  </a:lnTo>
                  <a:lnTo>
                    <a:pt x="92034" y="18930"/>
                  </a:lnTo>
                  <a:lnTo>
                    <a:pt x="92083" y="18603"/>
                  </a:lnTo>
                  <a:lnTo>
                    <a:pt x="92123" y="18277"/>
                  </a:lnTo>
                  <a:lnTo>
                    <a:pt x="92143" y="17951"/>
                  </a:lnTo>
                  <a:lnTo>
                    <a:pt x="92143" y="17625"/>
                  </a:lnTo>
                  <a:lnTo>
                    <a:pt x="92133" y="17299"/>
                  </a:lnTo>
                  <a:lnTo>
                    <a:pt x="92113" y="16982"/>
                  </a:lnTo>
                  <a:lnTo>
                    <a:pt x="92074" y="16666"/>
                  </a:lnTo>
                  <a:lnTo>
                    <a:pt x="92024" y="16350"/>
                  </a:lnTo>
                  <a:lnTo>
                    <a:pt x="91955" y="16034"/>
                  </a:lnTo>
                  <a:lnTo>
                    <a:pt x="91876" y="15727"/>
                  </a:lnTo>
                  <a:lnTo>
                    <a:pt x="91787" y="15431"/>
                  </a:lnTo>
                  <a:lnTo>
                    <a:pt x="91678" y="15124"/>
                  </a:lnTo>
                  <a:lnTo>
                    <a:pt x="91569" y="14837"/>
                  </a:lnTo>
                  <a:lnTo>
                    <a:pt x="91441" y="14551"/>
                  </a:lnTo>
                  <a:lnTo>
                    <a:pt x="91293" y="14264"/>
                  </a:lnTo>
                  <a:lnTo>
                    <a:pt x="91144" y="13987"/>
                  </a:lnTo>
                  <a:lnTo>
                    <a:pt x="90976" y="13721"/>
                  </a:lnTo>
                  <a:lnTo>
                    <a:pt x="90798" y="13454"/>
                  </a:lnTo>
                  <a:lnTo>
                    <a:pt x="90611" y="13207"/>
                  </a:lnTo>
                  <a:lnTo>
                    <a:pt x="90413" y="12959"/>
                  </a:lnTo>
                  <a:lnTo>
                    <a:pt x="90205" y="12722"/>
                  </a:lnTo>
                  <a:lnTo>
                    <a:pt x="89988" y="12485"/>
                  </a:lnTo>
                  <a:lnTo>
                    <a:pt x="89751" y="12268"/>
                  </a:lnTo>
                  <a:lnTo>
                    <a:pt x="89513" y="12060"/>
                  </a:lnTo>
                  <a:lnTo>
                    <a:pt x="89266" y="11862"/>
                  </a:lnTo>
                  <a:lnTo>
                    <a:pt x="88999" y="11665"/>
                  </a:lnTo>
                  <a:lnTo>
                    <a:pt x="88733" y="11487"/>
                  </a:lnTo>
                  <a:lnTo>
                    <a:pt x="88456" y="11319"/>
                  </a:lnTo>
                  <a:lnTo>
                    <a:pt x="88159" y="11160"/>
                  </a:lnTo>
                  <a:lnTo>
                    <a:pt x="87863" y="11022"/>
                  </a:lnTo>
                  <a:lnTo>
                    <a:pt x="87556" y="10894"/>
                  </a:lnTo>
                  <a:lnTo>
                    <a:pt x="86548" y="10488"/>
                  </a:lnTo>
                  <a:lnTo>
                    <a:pt x="85461" y="10073"/>
                  </a:lnTo>
                  <a:lnTo>
                    <a:pt x="84304" y="9628"/>
                  </a:lnTo>
                  <a:lnTo>
                    <a:pt x="83069" y="9184"/>
                  </a:lnTo>
                  <a:lnTo>
                    <a:pt x="81764" y="8719"/>
                  </a:lnTo>
                  <a:lnTo>
                    <a:pt x="80390" y="8245"/>
                  </a:lnTo>
                  <a:lnTo>
                    <a:pt x="78947" y="7770"/>
                  </a:lnTo>
                  <a:lnTo>
                    <a:pt x="77425" y="7286"/>
                  </a:lnTo>
                  <a:lnTo>
                    <a:pt x="75843" y="6801"/>
                  </a:lnTo>
                  <a:lnTo>
                    <a:pt x="74203" y="6307"/>
                  </a:lnTo>
                  <a:lnTo>
                    <a:pt x="72483" y="5823"/>
                  </a:lnTo>
                  <a:lnTo>
                    <a:pt x="70713" y="5348"/>
                  </a:lnTo>
                  <a:lnTo>
                    <a:pt x="68875" y="4874"/>
                  </a:lnTo>
                  <a:lnTo>
                    <a:pt x="67936" y="4637"/>
                  </a:lnTo>
                  <a:lnTo>
                    <a:pt x="66977" y="4400"/>
                  </a:lnTo>
                  <a:lnTo>
                    <a:pt x="66008" y="4172"/>
                  </a:lnTo>
                  <a:lnTo>
                    <a:pt x="65020" y="3945"/>
                  </a:lnTo>
                  <a:lnTo>
                    <a:pt x="64022" y="3727"/>
                  </a:lnTo>
                  <a:lnTo>
                    <a:pt x="63013" y="3510"/>
                  </a:lnTo>
                  <a:lnTo>
                    <a:pt x="61985" y="3292"/>
                  </a:lnTo>
                  <a:lnTo>
                    <a:pt x="60938" y="3085"/>
                  </a:lnTo>
                  <a:lnTo>
                    <a:pt x="59880" y="2877"/>
                  </a:lnTo>
                  <a:lnTo>
                    <a:pt x="58812" y="2670"/>
                  </a:lnTo>
                  <a:lnTo>
                    <a:pt x="57735" y="2472"/>
                  </a:lnTo>
                  <a:lnTo>
                    <a:pt x="56638" y="2284"/>
                  </a:lnTo>
                  <a:lnTo>
                    <a:pt x="55531" y="2096"/>
                  </a:lnTo>
                  <a:lnTo>
                    <a:pt x="54404" y="1919"/>
                  </a:lnTo>
                  <a:lnTo>
                    <a:pt x="53267" y="1741"/>
                  </a:lnTo>
                  <a:lnTo>
                    <a:pt x="52121" y="1573"/>
                  </a:lnTo>
                  <a:lnTo>
                    <a:pt x="50964" y="1414"/>
                  </a:lnTo>
                  <a:lnTo>
                    <a:pt x="49788" y="1266"/>
                  </a:lnTo>
                  <a:lnTo>
                    <a:pt x="48612" y="1118"/>
                  </a:lnTo>
                  <a:lnTo>
                    <a:pt x="47416" y="980"/>
                  </a:lnTo>
                  <a:lnTo>
                    <a:pt x="46200" y="851"/>
                  </a:lnTo>
                  <a:lnTo>
                    <a:pt x="44984" y="723"/>
                  </a:lnTo>
                  <a:lnTo>
                    <a:pt x="43749" y="614"/>
                  </a:lnTo>
                  <a:lnTo>
                    <a:pt x="42513" y="505"/>
                  </a:lnTo>
                  <a:lnTo>
                    <a:pt x="41258" y="416"/>
                  </a:lnTo>
                  <a:lnTo>
                    <a:pt x="39993" y="327"/>
                  </a:lnTo>
                  <a:lnTo>
                    <a:pt x="38717" y="248"/>
                  </a:lnTo>
                  <a:lnTo>
                    <a:pt x="37433" y="179"/>
                  </a:lnTo>
                  <a:lnTo>
                    <a:pt x="36138" y="129"/>
                  </a:lnTo>
                  <a:lnTo>
                    <a:pt x="34833" y="80"/>
                  </a:lnTo>
                  <a:lnTo>
                    <a:pt x="33508" y="40"/>
                  </a:lnTo>
                  <a:lnTo>
                    <a:pt x="32184" y="21"/>
                  </a:lnTo>
                  <a:lnTo>
                    <a:pt x="308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5" name="Google Shape;3545;p44"/>
            <p:cNvSpPr/>
            <p:nvPr/>
          </p:nvSpPr>
          <p:spPr>
            <a:xfrm>
              <a:off x="3326125" y="3575850"/>
              <a:ext cx="1539775" cy="1539750"/>
            </a:xfrm>
            <a:custGeom>
              <a:avLst/>
              <a:gdLst/>
              <a:ahLst/>
              <a:cxnLst/>
              <a:rect l="l" t="t" r="r" b="b"/>
              <a:pathLst>
                <a:path w="61591" h="61590" extrusionOk="0">
                  <a:moveTo>
                    <a:pt x="30573" y="0"/>
                  </a:moveTo>
                  <a:lnTo>
                    <a:pt x="29802" y="10"/>
                  </a:lnTo>
                  <a:lnTo>
                    <a:pt x="29031" y="49"/>
                  </a:lnTo>
                  <a:lnTo>
                    <a:pt x="28270" y="99"/>
                  </a:lnTo>
                  <a:lnTo>
                    <a:pt x="27509" y="168"/>
                  </a:lnTo>
                  <a:lnTo>
                    <a:pt x="26758" y="267"/>
                  </a:lnTo>
                  <a:lnTo>
                    <a:pt x="26007" y="376"/>
                  </a:lnTo>
                  <a:lnTo>
                    <a:pt x="25265" y="494"/>
                  </a:lnTo>
                  <a:lnTo>
                    <a:pt x="24524" y="643"/>
                  </a:lnTo>
                  <a:lnTo>
                    <a:pt x="23783" y="811"/>
                  </a:lnTo>
                  <a:lnTo>
                    <a:pt x="23061" y="989"/>
                  </a:lnTo>
                  <a:lnTo>
                    <a:pt x="22340" y="1186"/>
                  </a:lnTo>
                  <a:lnTo>
                    <a:pt x="21618" y="1404"/>
                  </a:lnTo>
                  <a:lnTo>
                    <a:pt x="20906" y="1631"/>
                  </a:lnTo>
                  <a:lnTo>
                    <a:pt x="20205" y="1878"/>
                  </a:lnTo>
                  <a:lnTo>
                    <a:pt x="19513" y="2145"/>
                  </a:lnTo>
                  <a:lnTo>
                    <a:pt x="18821" y="2432"/>
                  </a:lnTo>
                  <a:lnTo>
                    <a:pt x="18139" y="2728"/>
                  </a:lnTo>
                  <a:lnTo>
                    <a:pt x="17467" y="3044"/>
                  </a:lnTo>
                  <a:lnTo>
                    <a:pt x="16804" y="3371"/>
                  </a:lnTo>
                  <a:lnTo>
                    <a:pt x="16152" y="3717"/>
                  </a:lnTo>
                  <a:lnTo>
                    <a:pt x="15500" y="4082"/>
                  </a:lnTo>
                  <a:lnTo>
                    <a:pt x="14867" y="4458"/>
                  </a:lnTo>
                  <a:lnTo>
                    <a:pt x="14234" y="4843"/>
                  </a:lnTo>
                  <a:lnTo>
                    <a:pt x="13622" y="5249"/>
                  </a:lnTo>
                  <a:lnTo>
                    <a:pt x="13009" y="5674"/>
                  </a:lnTo>
                  <a:lnTo>
                    <a:pt x="12416" y="6109"/>
                  </a:lnTo>
                  <a:lnTo>
                    <a:pt x="11823" y="6553"/>
                  </a:lnTo>
                  <a:lnTo>
                    <a:pt x="11249" y="7018"/>
                  </a:lnTo>
                  <a:lnTo>
                    <a:pt x="10686" y="7492"/>
                  </a:lnTo>
                  <a:lnTo>
                    <a:pt x="10132" y="7987"/>
                  </a:lnTo>
                  <a:lnTo>
                    <a:pt x="9589" y="8481"/>
                  </a:lnTo>
                  <a:lnTo>
                    <a:pt x="9055" y="9005"/>
                  </a:lnTo>
                  <a:lnTo>
                    <a:pt x="8531" y="9529"/>
                  </a:lnTo>
                  <a:lnTo>
                    <a:pt x="8027" y="10072"/>
                  </a:lnTo>
                  <a:lnTo>
                    <a:pt x="7533" y="10626"/>
                  </a:lnTo>
                  <a:lnTo>
                    <a:pt x="7058" y="11189"/>
                  </a:lnTo>
                  <a:lnTo>
                    <a:pt x="6584" y="11772"/>
                  </a:lnTo>
                  <a:lnTo>
                    <a:pt x="6129" y="12365"/>
                  </a:lnTo>
                  <a:lnTo>
                    <a:pt x="5694" y="12959"/>
                  </a:lnTo>
                  <a:lnTo>
                    <a:pt x="5269" y="13571"/>
                  </a:lnTo>
                  <a:lnTo>
                    <a:pt x="4854" y="14204"/>
                  </a:lnTo>
                  <a:lnTo>
                    <a:pt x="4459" y="14837"/>
                  </a:lnTo>
                  <a:lnTo>
                    <a:pt x="4073" y="15479"/>
                  </a:lnTo>
                  <a:lnTo>
                    <a:pt x="3707" y="16141"/>
                  </a:lnTo>
                  <a:lnTo>
                    <a:pt x="3362" y="16804"/>
                  </a:lnTo>
                  <a:lnTo>
                    <a:pt x="3025" y="17486"/>
                  </a:lnTo>
                  <a:lnTo>
                    <a:pt x="2699" y="18168"/>
                  </a:lnTo>
                  <a:lnTo>
                    <a:pt x="2403" y="18869"/>
                  </a:lnTo>
                  <a:lnTo>
                    <a:pt x="2116" y="19571"/>
                  </a:lnTo>
                  <a:lnTo>
                    <a:pt x="1839" y="20293"/>
                  </a:lnTo>
                  <a:lnTo>
                    <a:pt x="1592" y="21014"/>
                  </a:lnTo>
                  <a:lnTo>
                    <a:pt x="1355" y="21756"/>
                  </a:lnTo>
                  <a:lnTo>
                    <a:pt x="1138" y="22497"/>
                  </a:lnTo>
                  <a:lnTo>
                    <a:pt x="940" y="23248"/>
                  </a:lnTo>
                  <a:lnTo>
                    <a:pt x="762" y="24009"/>
                  </a:lnTo>
                  <a:lnTo>
                    <a:pt x="594" y="24770"/>
                  </a:lnTo>
                  <a:lnTo>
                    <a:pt x="446" y="25551"/>
                  </a:lnTo>
                  <a:lnTo>
                    <a:pt x="327" y="26332"/>
                  </a:lnTo>
                  <a:lnTo>
                    <a:pt x="218" y="27123"/>
                  </a:lnTo>
                  <a:lnTo>
                    <a:pt x="139" y="27904"/>
                  </a:lnTo>
                  <a:lnTo>
                    <a:pt x="70" y="28685"/>
                  </a:lnTo>
                  <a:lnTo>
                    <a:pt x="30" y="29466"/>
                  </a:lnTo>
                  <a:lnTo>
                    <a:pt x="1" y="30246"/>
                  </a:lnTo>
                  <a:lnTo>
                    <a:pt x="1" y="31017"/>
                  </a:lnTo>
                  <a:lnTo>
                    <a:pt x="11" y="31788"/>
                  </a:lnTo>
                  <a:lnTo>
                    <a:pt x="50" y="32559"/>
                  </a:lnTo>
                  <a:lnTo>
                    <a:pt x="100" y="33320"/>
                  </a:lnTo>
                  <a:lnTo>
                    <a:pt x="169" y="34082"/>
                  </a:lnTo>
                  <a:lnTo>
                    <a:pt x="268" y="34833"/>
                  </a:lnTo>
                  <a:lnTo>
                    <a:pt x="376" y="35584"/>
                  </a:lnTo>
                  <a:lnTo>
                    <a:pt x="495" y="36335"/>
                  </a:lnTo>
                  <a:lnTo>
                    <a:pt x="643" y="37067"/>
                  </a:lnTo>
                  <a:lnTo>
                    <a:pt x="811" y="37808"/>
                  </a:lnTo>
                  <a:lnTo>
                    <a:pt x="989" y="38530"/>
                  </a:lnTo>
                  <a:lnTo>
                    <a:pt x="1187" y="39261"/>
                  </a:lnTo>
                  <a:lnTo>
                    <a:pt x="1404" y="39973"/>
                  </a:lnTo>
                  <a:lnTo>
                    <a:pt x="1632" y="40684"/>
                  </a:lnTo>
                  <a:lnTo>
                    <a:pt x="1879" y="41386"/>
                  </a:lnTo>
                  <a:lnTo>
                    <a:pt x="2146" y="42078"/>
                  </a:lnTo>
                  <a:lnTo>
                    <a:pt x="2432" y="42770"/>
                  </a:lnTo>
                  <a:lnTo>
                    <a:pt x="2729" y="43452"/>
                  </a:lnTo>
                  <a:lnTo>
                    <a:pt x="3045" y="44124"/>
                  </a:lnTo>
                  <a:lnTo>
                    <a:pt x="3371" y="44786"/>
                  </a:lnTo>
                  <a:lnTo>
                    <a:pt x="3717" y="45439"/>
                  </a:lnTo>
                  <a:lnTo>
                    <a:pt x="4083" y="46091"/>
                  </a:lnTo>
                  <a:lnTo>
                    <a:pt x="4459" y="46724"/>
                  </a:lnTo>
                  <a:lnTo>
                    <a:pt x="4844" y="47356"/>
                  </a:lnTo>
                  <a:lnTo>
                    <a:pt x="5249" y="47969"/>
                  </a:lnTo>
                  <a:lnTo>
                    <a:pt x="5674" y="48582"/>
                  </a:lnTo>
                  <a:lnTo>
                    <a:pt x="6109" y="49175"/>
                  </a:lnTo>
                  <a:lnTo>
                    <a:pt x="6554" y="49768"/>
                  </a:lnTo>
                  <a:lnTo>
                    <a:pt x="7019" y="50341"/>
                  </a:lnTo>
                  <a:lnTo>
                    <a:pt x="7493" y="50905"/>
                  </a:lnTo>
                  <a:lnTo>
                    <a:pt x="7987" y="51458"/>
                  </a:lnTo>
                  <a:lnTo>
                    <a:pt x="8482" y="52002"/>
                  </a:lnTo>
                  <a:lnTo>
                    <a:pt x="9006" y="52536"/>
                  </a:lnTo>
                  <a:lnTo>
                    <a:pt x="9529" y="53060"/>
                  </a:lnTo>
                  <a:lnTo>
                    <a:pt x="10073" y="53564"/>
                  </a:lnTo>
                  <a:lnTo>
                    <a:pt x="10627" y="54058"/>
                  </a:lnTo>
                  <a:lnTo>
                    <a:pt x="11190" y="54532"/>
                  </a:lnTo>
                  <a:lnTo>
                    <a:pt x="11773" y="55007"/>
                  </a:lnTo>
                  <a:lnTo>
                    <a:pt x="12356" y="55462"/>
                  </a:lnTo>
                  <a:lnTo>
                    <a:pt x="12959" y="55897"/>
                  </a:lnTo>
                  <a:lnTo>
                    <a:pt x="13572" y="56322"/>
                  </a:lnTo>
                  <a:lnTo>
                    <a:pt x="14205" y="56737"/>
                  </a:lnTo>
                  <a:lnTo>
                    <a:pt x="14837" y="57132"/>
                  </a:lnTo>
                  <a:lnTo>
                    <a:pt x="15480" y="57518"/>
                  </a:lnTo>
                  <a:lnTo>
                    <a:pt x="16142" y="57883"/>
                  </a:lnTo>
                  <a:lnTo>
                    <a:pt x="16804" y="58229"/>
                  </a:lnTo>
                  <a:lnTo>
                    <a:pt x="17486" y="58565"/>
                  </a:lnTo>
                  <a:lnTo>
                    <a:pt x="18168" y="58892"/>
                  </a:lnTo>
                  <a:lnTo>
                    <a:pt x="18870" y="59188"/>
                  </a:lnTo>
                  <a:lnTo>
                    <a:pt x="19572" y="59475"/>
                  </a:lnTo>
                  <a:lnTo>
                    <a:pt x="20294" y="59751"/>
                  </a:lnTo>
                  <a:lnTo>
                    <a:pt x="21015" y="59999"/>
                  </a:lnTo>
                  <a:lnTo>
                    <a:pt x="21756" y="60236"/>
                  </a:lnTo>
                  <a:lnTo>
                    <a:pt x="22498" y="60453"/>
                  </a:lnTo>
                  <a:lnTo>
                    <a:pt x="23249" y="60651"/>
                  </a:lnTo>
                  <a:lnTo>
                    <a:pt x="24010" y="60839"/>
                  </a:lnTo>
                  <a:lnTo>
                    <a:pt x="24771" y="60997"/>
                  </a:lnTo>
                  <a:lnTo>
                    <a:pt x="25552" y="61145"/>
                  </a:lnTo>
                  <a:lnTo>
                    <a:pt x="26333" y="61264"/>
                  </a:lnTo>
                  <a:lnTo>
                    <a:pt x="27124" y="61373"/>
                  </a:lnTo>
                  <a:lnTo>
                    <a:pt x="27905" y="61452"/>
                  </a:lnTo>
                  <a:lnTo>
                    <a:pt x="28685" y="61521"/>
                  </a:lnTo>
                  <a:lnTo>
                    <a:pt x="29466" y="61560"/>
                  </a:lnTo>
                  <a:lnTo>
                    <a:pt x="30247" y="61590"/>
                  </a:lnTo>
                  <a:lnTo>
                    <a:pt x="31018" y="61590"/>
                  </a:lnTo>
                  <a:lnTo>
                    <a:pt x="31789" y="61580"/>
                  </a:lnTo>
                  <a:lnTo>
                    <a:pt x="32560" y="61541"/>
                  </a:lnTo>
                  <a:lnTo>
                    <a:pt x="33321" y="61491"/>
                  </a:lnTo>
                  <a:lnTo>
                    <a:pt x="34082" y="61422"/>
                  </a:lnTo>
                  <a:lnTo>
                    <a:pt x="34833" y="61333"/>
                  </a:lnTo>
                  <a:lnTo>
                    <a:pt x="35585" y="61214"/>
                  </a:lnTo>
                  <a:lnTo>
                    <a:pt x="36336" y="61096"/>
                  </a:lnTo>
                  <a:lnTo>
                    <a:pt x="37067" y="60947"/>
                  </a:lnTo>
                  <a:lnTo>
                    <a:pt x="37809" y="60779"/>
                  </a:lnTo>
                  <a:lnTo>
                    <a:pt x="38530" y="60602"/>
                  </a:lnTo>
                  <a:lnTo>
                    <a:pt x="39262" y="60404"/>
                  </a:lnTo>
                  <a:lnTo>
                    <a:pt x="39973" y="60186"/>
                  </a:lnTo>
                  <a:lnTo>
                    <a:pt x="40685" y="59959"/>
                  </a:lnTo>
                  <a:lnTo>
                    <a:pt x="41387" y="59712"/>
                  </a:lnTo>
                  <a:lnTo>
                    <a:pt x="42079" y="59445"/>
                  </a:lnTo>
                  <a:lnTo>
                    <a:pt x="42771" y="59158"/>
                  </a:lnTo>
                  <a:lnTo>
                    <a:pt x="43453" y="58862"/>
                  </a:lnTo>
                  <a:lnTo>
                    <a:pt x="44125" y="58546"/>
                  </a:lnTo>
                  <a:lnTo>
                    <a:pt x="44787" y="58219"/>
                  </a:lnTo>
                  <a:lnTo>
                    <a:pt x="45439" y="57873"/>
                  </a:lnTo>
                  <a:lnTo>
                    <a:pt x="46092" y="57508"/>
                  </a:lnTo>
                  <a:lnTo>
                    <a:pt x="46724" y="57132"/>
                  </a:lnTo>
                  <a:lnTo>
                    <a:pt x="47357" y="56747"/>
                  </a:lnTo>
                  <a:lnTo>
                    <a:pt x="47970" y="56341"/>
                  </a:lnTo>
                  <a:lnTo>
                    <a:pt x="48583" y="55916"/>
                  </a:lnTo>
                  <a:lnTo>
                    <a:pt x="49176" y="55481"/>
                  </a:lnTo>
                  <a:lnTo>
                    <a:pt x="49769" y="55037"/>
                  </a:lnTo>
                  <a:lnTo>
                    <a:pt x="50342" y="54572"/>
                  </a:lnTo>
                  <a:lnTo>
                    <a:pt x="50906" y="54098"/>
                  </a:lnTo>
                  <a:lnTo>
                    <a:pt x="51459" y="53613"/>
                  </a:lnTo>
                  <a:lnTo>
                    <a:pt x="52003" y="53109"/>
                  </a:lnTo>
                  <a:lnTo>
                    <a:pt x="52536" y="52585"/>
                  </a:lnTo>
                  <a:lnTo>
                    <a:pt x="53060" y="52061"/>
                  </a:lnTo>
                  <a:lnTo>
                    <a:pt x="53564" y="51518"/>
                  </a:lnTo>
                  <a:lnTo>
                    <a:pt x="54059" y="50964"/>
                  </a:lnTo>
                  <a:lnTo>
                    <a:pt x="54533" y="50401"/>
                  </a:lnTo>
                  <a:lnTo>
                    <a:pt x="55008" y="49818"/>
                  </a:lnTo>
                  <a:lnTo>
                    <a:pt x="55462" y="49234"/>
                  </a:lnTo>
                  <a:lnTo>
                    <a:pt x="55897" y="48631"/>
                  </a:lnTo>
                  <a:lnTo>
                    <a:pt x="56322" y="48019"/>
                  </a:lnTo>
                  <a:lnTo>
                    <a:pt x="56737" y="47396"/>
                  </a:lnTo>
                  <a:lnTo>
                    <a:pt x="57133" y="46753"/>
                  </a:lnTo>
                  <a:lnTo>
                    <a:pt x="57518" y="46111"/>
                  </a:lnTo>
                  <a:lnTo>
                    <a:pt x="57884" y="45449"/>
                  </a:lnTo>
                  <a:lnTo>
                    <a:pt x="58230" y="44786"/>
                  </a:lnTo>
                  <a:lnTo>
                    <a:pt x="58566" y="44104"/>
                  </a:lnTo>
                  <a:lnTo>
                    <a:pt x="58892" y="43422"/>
                  </a:lnTo>
                  <a:lnTo>
                    <a:pt x="59189" y="42721"/>
                  </a:lnTo>
                  <a:lnTo>
                    <a:pt x="59475" y="42019"/>
                  </a:lnTo>
                  <a:lnTo>
                    <a:pt x="59752" y="41297"/>
                  </a:lnTo>
                  <a:lnTo>
                    <a:pt x="59999" y="40576"/>
                  </a:lnTo>
                  <a:lnTo>
                    <a:pt x="60236" y="39844"/>
                  </a:lnTo>
                  <a:lnTo>
                    <a:pt x="60454" y="39093"/>
                  </a:lnTo>
                  <a:lnTo>
                    <a:pt x="60652" y="38342"/>
                  </a:lnTo>
                  <a:lnTo>
                    <a:pt x="60839" y="37581"/>
                  </a:lnTo>
                  <a:lnTo>
                    <a:pt x="60998" y="36820"/>
                  </a:lnTo>
                  <a:lnTo>
                    <a:pt x="61146" y="36039"/>
                  </a:lnTo>
                  <a:lnTo>
                    <a:pt x="61264" y="35258"/>
                  </a:lnTo>
                  <a:lnTo>
                    <a:pt x="61373" y="34467"/>
                  </a:lnTo>
                  <a:lnTo>
                    <a:pt x="61452" y="33686"/>
                  </a:lnTo>
                  <a:lnTo>
                    <a:pt x="61521" y="32905"/>
                  </a:lnTo>
                  <a:lnTo>
                    <a:pt x="61561" y="32124"/>
                  </a:lnTo>
                  <a:lnTo>
                    <a:pt x="61591" y="31344"/>
                  </a:lnTo>
                  <a:lnTo>
                    <a:pt x="61591" y="30573"/>
                  </a:lnTo>
                  <a:lnTo>
                    <a:pt x="61581" y="29802"/>
                  </a:lnTo>
                  <a:lnTo>
                    <a:pt x="61541" y="29031"/>
                  </a:lnTo>
                  <a:lnTo>
                    <a:pt x="61492" y="28270"/>
                  </a:lnTo>
                  <a:lnTo>
                    <a:pt x="61423" y="27508"/>
                  </a:lnTo>
                  <a:lnTo>
                    <a:pt x="61334" y="26757"/>
                  </a:lnTo>
                  <a:lnTo>
                    <a:pt x="61225" y="26006"/>
                  </a:lnTo>
                  <a:lnTo>
                    <a:pt x="61096" y="25265"/>
                  </a:lnTo>
                  <a:lnTo>
                    <a:pt x="60948" y="24523"/>
                  </a:lnTo>
                  <a:lnTo>
                    <a:pt x="60780" y="23782"/>
                  </a:lnTo>
                  <a:lnTo>
                    <a:pt x="60602" y="23060"/>
                  </a:lnTo>
                  <a:lnTo>
                    <a:pt x="60404" y="22339"/>
                  </a:lnTo>
                  <a:lnTo>
                    <a:pt x="60187" y="21617"/>
                  </a:lnTo>
                  <a:lnTo>
                    <a:pt x="59960" y="20906"/>
                  </a:lnTo>
                  <a:lnTo>
                    <a:pt x="59713" y="20204"/>
                  </a:lnTo>
                  <a:lnTo>
                    <a:pt x="59446" y="19512"/>
                  </a:lnTo>
                  <a:lnTo>
                    <a:pt x="59159" y="18820"/>
                  </a:lnTo>
                  <a:lnTo>
                    <a:pt x="58863" y="18138"/>
                  </a:lnTo>
                  <a:lnTo>
                    <a:pt x="58546" y="17466"/>
                  </a:lnTo>
                  <a:lnTo>
                    <a:pt x="58220" y="16804"/>
                  </a:lnTo>
                  <a:lnTo>
                    <a:pt x="57874" y="16151"/>
                  </a:lnTo>
                  <a:lnTo>
                    <a:pt x="57508" y="15499"/>
                  </a:lnTo>
                  <a:lnTo>
                    <a:pt x="57133" y="14866"/>
                  </a:lnTo>
                  <a:lnTo>
                    <a:pt x="56747" y="14234"/>
                  </a:lnTo>
                  <a:lnTo>
                    <a:pt x="56342" y="13621"/>
                  </a:lnTo>
                  <a:lnTo>
                    <a:pt x="55917" y="13008"/>
                  </a:lnTo>
                  <a:lnTo>
                    <a:pt x="55482" y="12415"/>
                  </a:lnTo>
                  <a:lnTo>
                    <a:pt x="55037" y="11822"/>
                  </a:lnTo>
                  <a:lnTo>
                    <a:pt x="54573" y="11249"/>
                  </a:lnTo>
                  <a:lnTo>
                    <a:pt x="54098" y="10685"/>
                  </a:lnTo>
                  <a:lnTo>
                    <a:pt x="53604" y="10132"/>
                  </a:lnTo>
                  <a:lnTo>
                    <a:pt x="53110" y="9588"/>
                  </a:lnTo>
                  <a:lnTo>
                    <a:pt x="52586" y="9054"/>
                  </a:lnTo>
                  <a:lnTo>
                    <a:pt x="52062" y="8530"/>
                  </a:lnTo>
                  <a:lnTo>
                    <a:pt x="51518" y="8026"/>
                  </a:lnTo>
                  <a:lnTo>
                    <a:pt x="50965" y="7532"/>
                  </a:lnTo>
                  <a:lnTo>
                    <a:pt x="50401" y="7058"/>
                  </a:lnTo>
                  <a:lnTo>
                    <a:pt x="49818" y="6583"/>
                  </a:lnTo>
                  <a:lnTo>
                    <a:pt x="49235" y="6128"/>
                  </a:lnTo>
                  <a:lnTo>
                    <a:pt x="48632" y="5693"/>
                  </a:lnTo>
                  <a:lnTo>
                    <a:pt x="48019" y="5268"/>
                  </a:lnTo>
                  <a:lnTo>
                    <a:pt x="47387" y="4853"/>
                  </a:lnTo>
                  <a:lnTo>
                    <a:pt x="46754" y="4458"/>
                  </a:lnTo>
                  <a:lnTo>
                    <a:pt x="46112" y="4072"/>
                  </a:lnTo>
                  <a:lnTo>
                    <a:pt x="45449" y="3707"/>
                  </a:lnTo>
                  <a:lnTo>
                    <a:pt x="44787" y="3361"/>
                  </a:lnTo>
                  <a:lnTo>
                    <a:pt x="44105" y="3025"/>
                  </a:lnTo>
                  <a:lnTo>
                    <a:pt x="43423" y="2699"/>
                  </a:lnTo>
                  <a:lnTo>
                    <a:pt x="42721" y="2402"/>
                  </a:lnTo>
                  <a:lnTo>
                    <a:pt x="42019" y="2115"/>
                  </a:lnTo>
                  <a:lnTo>
                    <a:pt x="41298" y="1839"/>
                  </a:lnTo>
                  <a:lnTo>
                    <a:pt x="40576" y="1591"/>
                  </a:lnTo>
                  <a:lnTo>
                    <a:pt x="39845" y="1354"/>
                  </a:lnTo>
                  <a:lnTo>
                    <a:pt x="39094" y="1137"/>
                  </a:lnTo>
                  <a:lnTo>
                    <a:pt x="38342" y="939"/>
                  </a:lnTo>
                  <a:lnTo>
                    <a:pt x="37581" y="761"/>
                  </a:lnTo>
                  <a:lnTo>
                    <a:pt x="36820" y="593"/>
                  </a:lnTo>
                  <a:lnTo>
                    <a:pt x="36039" y="445"/>
                  </a:lnTo>
                  <a:lnTo>
                    <a:pt x="35259" y="326"/>
                  </a:lnTo>
                  <a:lnTo>
                    <a:pt x="34468" y="218"/>
                  </a:lnTo>
                  <a:lnTo>
                    <a:pt x="33687" y="138"/>
                  </a:lnTo>
                  <a:lnTo>
                    <a:pt x="32906" y="69"/>
                  </a:lnTo>
                  <a:lnTo>
                    <a:pt x="32125" y="30"/>
                  </a:lnTo>
                  <a:lnTo>
                    <a:pt x="31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6" name="Google Shape;3546;p44"/>
            <p:cNvSpPr/>
            <p:nvPr/>
          </p:nvSpPr>
          <p:spPr>
            <a:xfrm>
              <a:off x="3459575" y="3709275"/>
              <a:ext cx="1272900" cy="1272900"/>
            </a:xfrm>
            <a:custGeom>
              <a:avLst/>
              <a:gdLst/>
              <a:ahLst/>
              <a:cxnLst/>
              <a:rect l="l" t="t" r="r" b="b"/>
              <a:pathLst>
                <a:path w="50916" h="50916" extrusionOk="0">
                  <a:moveTo>
                    <a:pt x="25275" y="1"/>
                  </a:moveTo>
                  <a:lnTo>
                    <a:pt x="24632" y="11"/>
                  </a:lnTo>
                  <a:lnTo>
                    <a:pt x="24000" y="40"/>
                  </a:lnTo>
                  <a:lnTo>
                    <a:pt x="23367" y="80"/>
                  </a:lnTo>
                  <a:lnTo>
                    <a:pt x="22744" y="139"/>
                  </a:lnTo>
                  <a:lnTo>
                    <a:pt x="22122" y="218"/>
                  </a:lnTo>
                  <a:lnTo>
                    <a:pt x="21499" y="307"/>
                  </a:lnTo>
                  <a:lnTo>
                    <a:pt x="20886" y="416"/>
                  </a:lnTo>
                  <a:lnTo>
                    <a:pt x="20273" y="534"/>
                  </a:lnTo>
                  <a:lnTo>
                    <a:pt x="19661" y="673"/>
                  </a:lnTo>
                  <a:lnTo>
                    <a:pt x="19058" y="821"/>
                  </a:lnTo>
                  <a:lnTo>
                    <a:pt x="18464" y="979"/>
                  </a:lnTo>
                  <a:lnTo>
                    <a:pt x="17871" y="1157"/>
                  </a:lnTo>
                  <a:lnTo>
                    <a:pt x="17288" y="1355"/>
                  </a:lnTo>
                  <a:lnTo>
                    <a:pt x="16705" y="1562"/>
                  </a:lnTo>
                  <a:lnTo>
                    <a:pt x="16132" y="1780"/>
                  </a:lnTo>
                  <a:lnTo>
                    <a:pt x="15558" y="2007"/>
                  </a:lnTo>
                  <a:lnTo>
                    <a:pt x="14995" y="2254"/>
                  </a:lnTo>
                  <a:lnTo>
                    <a:pt x="14442" y="2521"/>
                  </a:lnTo>
                  <a:lnTo>
                    <a:pt x="13898" y="2788"/>
                  </a:lnTo>
                  <a:lnTo>
                    <a:pt x="13354" y="3075"/>
                  </a:lnTo>
                  <a:lnTo>
                    <a:pt x="12820" y="3371"/>
                  </a:lnTo>
                  <a:lnTo>
                    <a:pt x="12287" y="3688"/>
                  </a:lnTo>
                  <a:lnTo>
                    <a:pt x="11773" y="4004"/>
                  </a:lnTo>
                  <a:lnTo>
                    <a:pt x="11259" y="4340"/>
                  </a:lnTo>
                  <a:lnTo>
                    <a:pt x="10755" y="4686"/>
                  </a:lnTo>
                  <a:lnTo>
                    <a:pt x="10260" y="5052"/>
                  </a:lnTo>
                  <a:lnTo>
                    <a:pt x="9776" y="5417"/>
                  </a:lnTo>
                  <a:lnTo>
                    <a:pt x="9302" y="5803"/>
                  </a:lnTo>
                  <a:lnTo>
                    <a:pt x="8827" y="6198"/>
                  </a:lnTo>
                  <a:lnTo>
                    <a:pt x="8373" y="6603"/>
                  </a:lnTo>
                  <a:lnTo>
                    <a:pt x="7928" y="7019"/>
                  </a:lnTo>
                  <a:lnTo>
                    <a:pt x="7483" y="7444"/>
                  </a:lnTo>
                  <a:lnTo>
                    <a:pt x="7058" y="7879"/>
                  </a:lnTo>
                  <a:lnTo>
                    <a:pt x="6643" y="8323"/>
                  </a:lnTo>
                  <a:lnTo>
                    <a:pt x="6228" y="8788"/>
                  </a:lnTo>
                  <a:lnTo>
                    <a:pt x="5832" y="9252"/>
                  </a:lnTo>
                  <a:lnTo>
                    <a:pt x="5447" y="9737"/>
                  </a:lnTo>
                  <a:lnTo>
                    <a:pt x="5071" y="10221"/>
                  </a:lnTo>
                  <a:lnTo>
                    <a:pt x="4705" y="10715"/>
                  </a:lnTo>
                  <a:lnTo>
                    <a:pt x="4359" y="11219"/>
                  </a:lnTo>
                  <a:lnTo>
                    <a:pt x="4013" y="11743"/>
                  </a:lnTo>
                  <a:lnTo>
                    <a:pt x="3687" y="12267"/>
                  </a:lnTo>
                  <a:lnTo>
                    <a:pt x="3371" y="12801"/>
                  </a:lnTo>
                  <a:lnTo>
                    <a:pt x="3065" y="13345"/>
                  </a:lnTo>
                  <a:lnTo>
                    <a:pt x="2778" y="13898"/>
                  </a:lnTo>
                  <a:lnTo>
                    <a:pt x="2501" y="14452"/>
                  </a:lnTo>
                  <a:lnTo>
                    <a:pt x="2234" y="15025"/>
                  </a:lnTo>
                  <a:lnTo>
                    <a:pt x="1987" y="15598"/>
                  </a:lnTo>
                  <a:lnTo>
                    <a:pt x="1750" y="16181"/>
                  </a:lnTo>
                  <a:lnTo>
                    <a:pt x="1523" y="16775"/>
                  </a:lnTo>
                  <a:lnTo>
                    <a:pt x="1315" y="17377"/>
                  </a:lnTo>
                  <a:lnTo>
                    <a:pt x="1117" y="17980"/>
                  </a:lnTo>
                  <a:lnTo>
                    <a:pt x="939" y="18593"/>
                  </a:lnTo>
                  <a:lnTo>
                    <a:pt x="781" y="19216"/>
                  </a:lnTo>
                  <a:lnTo>
                    <a:pt x="623" y="19849"/>
                  </a:lnTo>
                  <a:lnTo>
                    <a:pt x="495" y="20481"/>
                  </a:lnTo>
                  <a:lnTo>
                    <a:pt x="376" y="21124"/>
                  </a:lnTo>
                  <a:lnTo>
                    <a:pt x="267" y="21776"/>
                  </a:lnTo>
                  <a:lnTo>
                    <a:pt x="178" y="22419"/>
                  </a:lnTo>
                  <a:lnTo>
                    <a:pt x="109" y="23071"/>
                  </a:lnTo>
                  <a:lnTo>
                    <a:pt x="60" y="23713"/>
                  </a:lnTo>
                  <a:lnTo>
                    <a:pt x="20" y="24366"/>
                  </a:lnTo>
                  <a:lnTo>
                    <a:pt x="0" y="25008"/>
                  </a:lnTo>
                  <a:lnTo>
                    <a:pt x="0" y="25641"/>
                  </a:lnTo>
                  <a:lnTo>
                    <a:pt x="10" y="26283"/>
                  </a:lnTo>
                  <a:lnTo>
                    <a:pt x="40" y="26916"/>
                  </a:lnTo>
                  <a:lnTo>
                    <a:pt x="79" y="27549"/>
                  </a:lnTo>
                  <a:lnTo>
                    <a:pt x="139" y="28171"/>
                  </a:lnTo>
                  <a:lnTo>
                    <a:pt x="218" y="28794"/>
                  </a:lnTo>
                  <a:lnTo>
                    <a:pt x="307" y="29417"/>
                  </a:lnTo>
                  <a:lnTo>
                    <a:pt x="416" y="30030"/>
                  </a:lnTo>
                  <a:lnTo>
                    <a:pt x="534" y="30642"/>
                  </a:lnTo>
                  <a:lnTo>
                    <a:pt x="673" y="31255"/>
                  </a:lnTo>
                  <a:lnTo>
                    <a:pt x="821" y="31858"/>
                  </a:lnTo>
                  <a:lnTo>
                    <a:pt x="979" y="32451"/>
                  </a:lnTo>
                  <a:lnTo>
                    <a:pt x="1157" y="33044"/>
                  </a:lnTo>
                  <a:lnTo>
                    <a:pt x="1355" y="33627"/>
                  </a:lnTo>
                  <a:lnTo>
                    <a:pt x="1562" y="34211"/>
                  </a:lnTo>
                  <a:lnTo>
                    <a:pt x="1780" y="34784"/>
                  </a:lnTo>
                  <a:lnTo>
                    <a:pt x="2007" y="35357"/>
                  </a:lnTo>
                  <a:lnTo>
                    <a:pt x="2254" y="35921"/>
                  </a:lnTo>
                  <a:lnTo>
                    <a:pt x="2521" y="36474"/>
                  </a:lnTo>
                  <a:lnTo>
                    <a:pt x="2788" y="37018"/>
                  </a:lnTo>
                  <a:lnTo>
                    <a:pt x="3074" y="37562"/>
                  </a:lnTo>
                  <a:lnTo>
                    <a:pt x="3371" y="38095"/>
                  </a:lnTo>
                  <a:lnTo>
                    <a:pt x="3687" y="38629"/>
                  </a:lnTo>
                  <a:lnTo>
                    <a:pt x="4004" y="39143"/>
                  </a:lnTo>
                  <a:lnTo>
                    <a:pt x="4340" y="39657"/>
                  </a:lnTo>
                  <a:lnTo>
                    <a:pt x="4686" y="40161"/>
                  </a:lnTo>
                  <a:lnTo>
                    <a:pt x="5051" y="40655"/>
                  </a:lnTo>
                  <a:lnTo>
                    <a:pt x="5417" y="41140"/>
                  </a:lnTo>
                  <a:lnTo>
                    <a:pt x="5803" y="41614"/>
                  </a:lnTo>
                  <a:lnTo>
                    <a:pt x="6198" y="42089"/>
                  </a:lnTo>
                  <a:lnTo>
                    <a:pt x="6603" y="42543"/>
                  </a:lnTo>
                  <a:lnTo>
                    <a:pt x="7018" y="42988"/>
                  </a:lnTo>
                  <a:lnTo>
                    <a:pt x="7443" y="43433"/>
                  </a:lnTo>
                  <a:lnTo>
                    <a:pt x="7878" y="43858"/>
                  </a:lnTo>
                  <a:lnTo>
                    <a:pt x="8323" y="44273"/>
                  </a:lnTo>
                  <a:lnTo>
                    <a:pt x="8788" y="44688"/>
                  </a:lnTo>
                  <a:lnTo>
                    <a:pt x="9252" y="45084"/>
                  </a:lnTo>
                  <a:lnTo>
                    <a:pt x="9737" y="45469"/>
                  </a:lnTo>
                  <a:lnTo>
                    <a:pt x="10221" y="45845"/>
                  </a:lnTo>
                  <a:lnTo>
                    <a:pt x="10715" y="46210"/>
                  </a:lnTo>
                  <a:lnTo>
                    <a:pt x="11219" y="46556"/>
                  </a:lnTo>
                  <a:lnTo>
                    <a:pt x="11743" y="46902"/>
                  </a:lnTo>
                  <a:lnTo>
                    <a:pt x="12267" y="47228"/>
                  </a:lnTo>
                  <a:lnTo>
                    <a:pt x="12801" y="47545"/>
                  </a:lnTo>
                  <a:lnTo>
                    <a:pt x="13344" y="47851"/>
                  </a:lnTo>
                  <a:lnTo>
                    <a:pt x="13898" y="48138"/>
                  </a:lnTo>
                  <a:lnTo>
                    <a:pt x="14451" y="48415"/>
                  </a:lnTo>
                  <a:lnTo>
                    <a:pt x="15025" y="48681"/>
                  </a:lnTo>
                  <a:lnTo>
                    <a:pt x="15598" y="48929"/>
                  </a:lnTo>
                  <a:lnTo>
                    <a:pt x="16181" y="49166"/>
                  </a:lnTo>
                  <a:lnTo>
                    <a:pt x="16774" y="49393"/>
                  </a:lnTo>
                  <a:lnTo>
                    <a:pt x="17377" y="49601"/>
                  </a:lnTo>
                  <a:lnTo>
                    <a:pt x="17980" y="49798"/>
                  </a:lnTo>
                  <a:lnTo>
                    <a:pt x="18593" y="49976"/>
                  </a:lnTo>
                  <a:lnTo>
                    <a:pt x="19216" y="50135"/>
                  </a:lnTo>
                  <a:lnTo>
                    <a:pt x="19848" y="50293"/>
                  </a:lnTo>
                  <a:lnTo>
                    <a:pt x="20481" y="50421"/>
                  </a:lnTo>
                  <a:lnTo>
                    <a:pt x="21123" y="50540"/>
                  </a:lnTo>
                  <a:lnTo>
                    <a:pt x="21766" y="50648"/>
                  </a:lnTo>
                  <a:lnTo>
                    <a:pt x="22418" y="50737"/>
                  </a:lnTo>
                  <a:lnTo>
                    <a:pt x="23071" y="50807"/>
                  </a:lnTo>
                  <a:lnTo>
                    <a:pt x="23713" y="50856"/>
                  </a:lnTo>
                  <a:lnTo>
                    <a:pt x="24365" y="50896"/>
                  </a:lnTo>
                  <a:lnTo>
                    <a:pt x="25008" y="50915"/>
                  </a:lnTo>
                  <a:lnTo>
                    <a:pt x="25641" y="50915"/>
                  </a:lnTo>
                  <a:lnTo>
                    <a:pt x="26283" y="50905"/>
                  </a:lnTo>
                  <a:lnTo>
                    <a:pt x="26916" y="50876"/>
                  </a:lnTo>
                  <a:lnTo>
                    <a:pt x="27548" y="50836"/>
                  </a:lnTo>
                  <a:lnTo>
                    <a:pt x="28171" y="50777"/>
                  </a:lnTo>
                  <a:lnTo>
                    <a:pt x="28794" y="50698"/>
                  </a:lnTo>
                  <a:lnTo>
                    <a:pt x="29416" y="50609"/>
                  </a:lnTo>
                  <a:lnTo>
                    <a:pt x="30039" y="50500"/>
                  </a:lnTo>
                  <a:lnTo>
                    <a:pt x="30642" y="50382"/>
                  </a:lnTo>
                  <a:lnTo>
                    <a:pt x="31255" y="50243"/>
                  </a:lnTo>
                  <a:lnTo>
                    <a:pt x="31858" y="50095"/>
                  </a:lnTo>
                  <a:lnTo>
                    <a:pt x="32451" y="49937"/>
                  </a:lnTo>
                  <a:lnTo>
                    <a:pt x="33044" y="49759"/>
                  </a:lnTo>
                  <a:lnTo>
                    <a:pt x="33627" y="49561"/>
                  </a:lnTo>
                  <a:lnTo>
                    <a:pt x="34210" y="49354"/>
                  </a:lnTo>
                  <a:lnTo>
                    <a:pt x="34784" y="49136"/>
                  </a:lnTo>
                  <a:lnTo>
                    <a:pt x="35357" y="48909"/>
                  </a:lnTo>
                  <a:lnTo>
                    <a:pt x="35920" y="48662"/>
                  </a:lnTo>
                  <a:lnTo>
                    <a:pt x="36474" y="48395"/>
                  </a:lnTo>
                  <a:lnTo>
                    <a:pt x="37027" y="48128"/>
                  </a:lnTo>
                  <a:lnTo>
                    <a:pt x="37561" y="47841"/>
                  </a:lnTo>
                  <a:lnTo>
                    <a:pt x="38095" y="47545"/>
                  </a:lnTo>
                  <a:lnTo>
                    <a:pt x="38629" y="47228"/>
                  </a:lnTo>
                  <a:lnTo>
                    <a:pt x="39143" y="46912"/>
                  </a:lnTo>
                  <a:lnTo>
                    <a:pt x="39657" y="46576"/>
                  </a:lnTo>
                  <a:lnTo>
                    <a:pt x="40161" y="46230"/>
                  </a:lnTo>
                  <a:lnTo>
                    <a:pt x="40655" y="45864"/>
                  </a:lnTo>
                  <a:lnTo>
                    <a:pt x="41139" y="45499"/>
                  </a:lnTo>
                  <a:lnTo>
                    <a:pt x="41614" y="45113"/>
                  </a:lnTo>
                  <a:lnTo>
                    <a:pt x="42088" y="44718"/>
                  </a:lnTo>
                  <a:lnTo>
                    <a:pt x="42543" y="44313"/>
                  </a:lnTo>
                  <a:lnTo>
                    <a:pt x="42988" y="43897"/>
                  </a:lnTo>
                  <a:lnTo>
                    <a:pt x="43433" y="43472"/>
                  </a:lnTo>
                  <a:lnTo>
                    <a:pt x="43858" y="43037"/>
                  </a:lnTo>
                  <a:lnTo>
                    <a:pt x="44283" y="42593"/>
                  </a:lnTo>
                  <a:lnTo>
                    <a:pt x="44688" y="42128"/>
                  </a:lnTo>
                  <a:lnTo>
                    <a:pt x="45083" y="41664"/>
                  </a:lnTo>
                  <a:lnTo>
                    <a:pt x="45469" y="41189"/>
                  </a:lnTo>
                  <a:lnTo>
                    <a:pt x="45844" y="40695"/>
                  </a:lnTo>
                  <a:lnTo>
                    <a:pt x="46210" y="40201"/>
                  </a:lnTo>
                  <a:lnTo>
                    <a:pt x="46566" y="39697"/>
                  </a:lnTo>
                  <a:lnTo>
                    <a:pt x="46902" y="39173"/>
                  </a:lnTo>
                  <a:lnTo>
                    <a:pt x="47228" y="38649"/>
                  </a:lnTo>
                  <a:lnTo>
                    <a:pt x="47544" y="38115"/>
                  </a:lnTo>
                  <a:lnTo>
                    <a:pt x="47851" y="37571"/>
                  </a:lnTo>
                  <a:lnTo>
                    <a:pt x="48137" y="37028"/>
                  </a:lnTo>
                  <a:lnTo>
                    <a:pt x="48414" y="36464"/>
                  </a:lnTo>
                  <a:lnTo>
                    <a:pt x="48681" y="35891"/>
                  </a:lnTo>
                  <a:lnTo>
                    <a:pt x="48928" y="35318"/>
                  </a:lnTo>
                  <a:lnTo>
                    <a:pt x="49165" y="34735"/>
                  </a:lnTo>
                  <a:lnTo>
                    <a:pt x="49393" y="34141"/>
                  </a:lnTo>
                  <a:lnTo>
                    <a:pt x="49600" y="33539"/>
                  </a:lnTo>
                  <a:lnTo>
                    <a:pt x="49798" y="32936"/>
                  </a:lnTo>
                  <a:lnTo>
                    <a:pt x="49976" y="32323"/>
                  </a:lnTo>
                  <a:lnTo>
                    <a:pt x="50144" y="31700"/>
                  </a:lnTo>
                  <a:lnTo>
                    <a:pt x="50292" y="31067"/>
                  </a:lnTo>
                  <a:lnTo>
                    <a:pt x="50421" y="30435"/>
                  </a:lnTo>
                  <a:lnTo>
                    <a:pt x="50539" y="29792"/>
                  </a:lnTo>
                  <a:lnTo>
                    <a:pt x="50648" y="29150"/>
                  </a:lnTo>
                  <a:lnTo>
                    <a:pt x="50737" y="28497"/>
                  </a:lnTo>
                  <a:lnTo>
                    <a:pt x="50806" y="27845"/>
                  </a:lnTo>
                  <a:lnTo>
                    <a:pt x="50856" y="27203"/>
                  </a:lnTo>
                  <a:lnTo>
                    <a:pt x="50895" y="26560"/>
                  </a:lnTo>
                  <a:lnTo>
                    <a:pt x="50915" y="25918"/>
                  </a:lnTo>
                  <a:lnTo>
                    <a:pt x="50915" y="25275"/>
                  </a:lnTo>
                  <a:lnTo>
                    <a:pt x="50905" y="24633"/>
                  </a:lnTo>
                  <a:lnTo>
                    <a:pt x="50875" y="24000"/>
                  </a:lnTo>
                  <a:lnTo>
                    <a:pt x="50836" y="23367"/>
                  </a:lnTo>
                  <a:lnTo>
                    <a:pt x="50777" y="22745"/>
                  </a:lnTo>
                  <a:lnTo>
                    <a:pt x="50698" y="22122"/>
                  </a:lnTo>
                  <a:lnTo>
                    <a:pt x="50609" y="21499"/>
                  </a:lnTo>
                  <a:lnTo>
                    <a:pt x="50500" y="20886"/>
                  </a:lnTo>
                  <a:lnTo>
                    <a:pt x="50381" y="20274"/>
                  </a:lnTo>
                  <a:lnTo>
                    <a:pt x="50243" y="19661"/>
                  </a:lnTo>
                  <a:lnTo>
                    <a:pt x="50095" y="19058"/>
                  </a:lnTo>
                  <a:lnTo>
                    <a:pt x="49936" y="18465"/>
                  </a:lnTo>
                  <a:lnTo>
                    <a:pt x="49759" y="17872"/>
                  </a:lnTo>
                  <a:lnTo>
                    <a:pt x="49561" y="17289"/>
                  </a:lnTo>
                  <a:lnTo>
                    <a:pt x="49363" y="16705"/>
                  </a:lnTo>
                  <a:lnTo>
                    <a:pt x="49136" y="16132"/>
                  </a:lnTo>
                  <a:lnTo>
                    <a:pt x="48908" y="15559"/>
                  </a:lnTo>
                  <a:lnTo>
                    <a:pt x="48661" y="14995"/>
                  </a:lnTo>
                  <a:lnTo>
                    <a:pt x="48404" y="14442"/>
                  </a:lnTo>
                  <a:lnTo>
                    <a:pt x="48128" y="13898"/>
                  </a:lnTo>
                  <a:lnTo>
                    <a:pt x="47841" y="13355"/>
                  </a:lnTo>
                  <a:lnTo>
                    <a:pt x="47544" y="12821"/>
                  </a:lnTo>
                  <a:lnTo>
                    <a:pt x="47228" y="12287"/>
                  </a:lnTo>
                  <a:lnTo>
                    <a:pt x="46912" y="11773"/>
                  </a:lnTo>
                  <a:lnTo>
                    <a:pt x="46576" y="11259"/>
                  </a:lnTo>
                  <a:lnTo>
                    <a:pt x="46230" y="10755"/>
                  </a:lnTo>
                  <a:lnTo>
                    <a:pt x="45864" y="10261"/>
                  </a:lnTo>
                  <a:lnTo>
                    <a:pt x="45498" y="9776"/>
                  </a:lnTo>
                  <a:lnTo>
                    <a:pt x="45113" y="9302"/>
                  </a:lnTo>
                  <a:lnTo>
                    <a:pt x="44717" y="8827"/>
                  </a:lnTo>
                  <a:lnTo>
                    <a:pt x="44312" y="8373"/>
                  </a:lnTo>
                  <a:lnTo>
                    <a:pt x="43897" y="7928"/>
                  </a:lnTo>
                  <a:lnTo>
                    <a:pt x="43472" y="7483"/>
                  </a:lnTo>
                  <a:lnTo>
                    <a:pt x="43037" y="7058"/>
                  </a:lnTo>
                  <a:lnTo>
                    <a:pt x="42592" y="6643"/>
                  </a:lnTo>
                  <a:lnTo>
                    <a:pt x="42128" y="6228"/>
                  </a:lnTo>
                  <a:lnTo>
                    <a:pt x="41663" y="5832"/>
                  </a:lnTo>
                  <a:lnTo>
                    <a:pt x="41189" y="5447"/>
                  </a:lnTo>
                  <a:lnTo>
                    <a:pt x="40695" y="5071"/>
                  </a:lnTo>
                  <a:lnTo>
                    <a:pt x="40200" y="4706"/>
                  </a:lnTo>
                  <a:lnTo>
                    <a:pt x="39696" y="4360"/>
                  </a:lnTo>
                  <a:lnTo>
                    <a:pt x="39172" y="4014"/>
                  </a:lnTo>
                  <a:lnTo>
                    <a:pt x="38648" y="3688"/>
                  </a:lnTo>
                  <a:lnTo>
                    <a:pt x="38115" y="3371"/>
                  </a:lnTo>
                  <a:lnTo>
                    <a:pt x="37571" y="3065"/>
                  </a:lnTo>
                  <a:lnTo>
                    <a:pt x="37027" y="2778"/>
                  </a:lnTo>
                  <a:lnTo>
                    <a:pt x="36464" y="2501"/>
                  </a:lnTo>
                  <a:lnTo>
                    <a:pt x="35891" y="2235"/>
                  </a:lnTo>
                  <a:lnTo>
                    <a:pt x="35317" y="1987"/>
                  </a:lnTo>
                  <a:lnTo>
                    <a:pt x="34734" y="1750"/>
                  </a:lnTo>
                  <a:lnTo>
                    <a:pt x="34141" y="1523"/>
                  </a:lnTo>
                  <a:lnTo>
                    <a:pt x="33538" y="1315"/>
                  </a:lnTo>
                  <a:lnTo>
                    <a:pt x="32935" y="1118"/>
                  </a:lnTo>
                  <a:lnTo>
                    <a:pt x="32322" y="940"/>
                  </a:lnTo>
                  <a:lnTo>
                    <a:pt x="31700" y="782"/>
                  </a:lnTo>
                  <a:lnTo>
                    <a:pt x="31067" y="623"/>
                  </a:lnTo>
                  <a:lnTo>
                    <a:pt x="30435" y="495"/>
                  </a:lnTo>
                  <a:lnTo>
                    <a:pt x="29792" y="376"/>
                  </a:lnTo>
                  <a:lnTo>
                    <a:pt x="29150" y="268"/>
                  </a:lnTo>
                  <a:lnTo>
                    <a:pt x="28497" y="179"/>
                  </a:lnTo>
                  <a:lnTo>
                    <a:pt x="27845" y="109"/>
                  </a:lnTo>
                  <a:lnTo>
                    <a:pt x="27202" y="60"/>
                  </a:lnTo>
                  <a:lnTo>
                    <a:pt x="26560" y="20"/>
                  </a:lnTo>
                  <a:lnTo>
                    <a:pt x="2591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7" name="Google Shape;3547;p44"/>
            <p:cNvSpPr/>
            <p:nvPr/>
          </p:nvSpPr>
          <p:spPr>
            <a:xfrm>
              <a:off x="3459575" y="3709275"/>
              <a:ext cx="1272900" cy="1272900"/>
            </a:xfrm>
            <a:custGeom>
              <a:avLst/>
              <a:gdLst/>
              <a:ahLst/>
              <a:cxnLst/>
              <a:rect l="l" t="t" r="r" b="b"/>
              <a:pathLst>
                <a:path w="50916" h="50916" fill="none" extrusionOk="0">
                  <a:moveTo>
                    <a:pt x="21766" y="50648"/>
                  </a:moveTo>
                  <a:lnTo>
                    <a:pt x="21766" y="50648"/>
                  </a:lnTo>
                  <a:lnTo>
                    <a:pt x="21123" y="50540"/>
                  </a:lnTo>
                  <a:lnTo>
                    <a:pt x="20481" y="50421"/>
                  </a:lnTo>
                  <a:lnTo>
                    <a:pt x="19848" y="50293"/>
                  </a:lnTo>
                  <a:lnTo>
                    <a:pt x="19216" y="50135"/>
                  </a:lnTo>
                  <a:lnTo>
                    <a:pt x="18593" y="49976"/>
                  </a:lnTo>
                  <a:lnTo>
                    <a:pt x="17980" y="49798"/>
                  </a:lnTo>
                  <a:lnTo>
                    <a:pt x="17377" y="49601"/>
                  </a:lnTo>
                  <a:lnTo>
                    <a:pt x="16774" y="49393"/>
                  </a:lnTo>
                  <a:lnTo>
                    <a:pt x="16181" y="49166"/>
                  </a:lnTo>
                  <a:lnTo>
                    <a:pt x="15598" y="48929"/>
                  </a:lnTo>
                  <a:lnTo>
                    <a:pt x="15025" y="48681"/>
                  </a:lnTo>
                  <a:lnTo>
                    <a:pt x="14451" y="48415"/>
                  </a:lnTo>
                  <a:lnTo>
                    <a:pt x="13898" y="48138"/>
                  </a:lnTo>
                  <a:lnTo>
                    <a:pt x="13344" y="47851"/>
                  </a:lnTo>
                  <a:lnTo>
                    <a:pt x="12801" y="47545"/>
                  </a:lnTo>
                  <a:lnTo>
                    <a:pt x="12267" y="47228"/>
                  </a:lnTo>
                  <a:lnTo>
                    <a:pt x="11743" y="46902"/>
                  </a:lnTo>
                  <a:lnTo>
                    <a:pt x="11219" y="46556"/>
                  </a:lnTo>
                  <a:lnTo>
                    <a:pt x="10715" y="46210"/>
                  </a:lnTo>
                  <a:lnTo>
                    <a:pt x="10221" y="45845"/>
                  </a:lnTo>
                  <a:lnTo>
                    <a:pt x="9737" y="45469"/>
                  </a:lnTo>
                  <a:lnTo>
                    <a:pt x="9252" y="45084"/>
                  </a:lnTo>
                  <a:lnTo>
                    <a:pt x="8788" y="44688"/>
                  </a:lnTo>
                  <a:lnTo>
                    <a:pt x="8323" y="44273"/>
                  </a:lnTo>
                  <a:lnTo>
                    <a:pt x="7878" y="43858"/>
                  </a:lnTo>
                  <a:lnTo>
                    <a:pt x="7443" y="43433"/>
                  </a:lnTo>
                  <a:lnTo>
                    <a:pt x="7018" y="42988"/>
                  </a:lnTo>
                  <a:lnTo>
                    <a:pt x="6603" y="42543"/>
                  </a:lnTo>
                  <a:lnTo>
                    <a:pt x="6198" y="42089"/>
                  </a:lnTo>
                  <a:lnTo>
                    <a:pt x="5803" y="41614"/>
                  </a:lnTo>
                  <a:lnTo>
                    <a:pt x="5417" y="41140"/>
                  </a:lnTo>
                  <a:lnTo>
                    <a:pt x="5051" y="40655"/>
                  </a:lnTo>
                  <a:lnTo>
                    <a:pt x="4686" y="40161"/>
                  </a:lnTo>
                  <a:lnTo>
                    <a:pt x="4340" y="39657"/>
                  </a:lnTo>
                  <a:lnTo>
                    <a:pt x="4004" y="39143"/>
                  </a:lnTo>
                  <a:lnTo>
                    <a:pt x="3687" y="38629"/>
                  </a:lnTo>
                  <a:lnTo>
                    <a:pt x="3371" y="38095"/>
                  </a:lnTo>
                  <a:lnTo>
                    <a:pt x="3074" y="37562"/>
                  </a:lnTo>
                  <a:lnTo>
                    <a:pt x="2788" y="37018"/>
                  </a:lnTo>
                  <a:lnTo>
                    <a:pt x="2521" y="36474"/>
                  </a:lnTo>
                  <a:lnTo>
                    <a:pt x="2254" y="35921"/>
                  </a:lnTo>
                  <a:lnTo>
                    <a:pt x="2007" y="35357"/>
                  </a:lnTo>
                  <a:lnTo>
                    <a:pt x="1780" y="34784"/>
                  </a:lnTo>
                  <a:lnTo>
                    <a:pt x="1562" y="34211"/>
                  </a:lnTo>
                  <a:lnTo>
                    <a:pt x="1355" y="33627"/>
                  </a:lnTo>
                  <a:lnTo>
                    <a:pt x="1157" y="33044"/>
                  </a:lnTo>
                  <a:lnTo>
                    <a:pt x="979" y="32451"/>
                  </a:lnTo>
                  <a:lnTo>
                    <a:pt x="821" y="31858"/>
                  </a:lnTo>
                  <a:lnTo>
                    <a:pt x="673" y="31255"/>
                  </a:lnTo>
                  <a:lnTo>
                    <a:pt x="534" y="30642"/>
                  </a:lnTo>
                  <a:lnTo>
                    <a:pt x="416" y="30030"/>
                  </a:lnTo>
                  <a:lnTo>
                    <a:pt x="307" y="29417"/>
                  </a:lnTo>
                  <a:lnTo>
                    <a:pt x="218" y="28794"/>
                  </a:lnTo>
                  <a:lnTo>
                    <a:pt x="139" y="28171"/>
                  </a:lnTo>
                  <a:lnTo>
                    <a:pt x="79" y="27549"/>
                  </a:lnTo>
                  <a:lnTo>
                    <a:pt x="40" y="26916"/>
                  </a:lnTo>
                  <a:lnTo>
                    <a:pt x="10" y="26283"/>
                  </a:lnTo>
                  <a:lnTo>
                    <a:pt x="0" y="25641"/>
                  </a:lnTo>
                  <a:lnTo>
                    <a:pt x="0" y="25008"/>
                  </a:lnTo>
                  <a:lnTo>
                    <a:pt x="20" y="24366"/>
                  </a:lnTo>
                  <a:lnTo>
                    <a:pt x="60" y="23713"/>
                  </a:lnTo>
                  <a:lnTo>
                    <a:pt x="109" y="23071"/>
                  </a:lnTo>
                  <a:lnTo>
                    <a:pt x="178" y="22419"/>
                  </a:lnTo>
                  <a:lnTo>
                    <a:pt x="267" y="21776"/>
                  </a:lnTo>
                  <a:lnTo>
                    <a:pt x="267" y="21776"/>
                  </a:lnTo>
                  <a:lnTo>
                    <a:pt x="376" y="21124"/>
                  </a:lnTo>
                  <a:lnTo>
                    <a:pt x="495" y="20481"/>
                  </a:lnTo>
                  <a:lnTo>
                    <a:pt x="623" y="19849"/>
                  </a:lnTo>
                  <a:lnTo>
                    <a:pt x="781" y="19216"/>
                  </a:lnTo>
                  <a:lnTo>
                    <a:pt x="939" y="18593"/>
                  </a:lnTo>
                  <a:lnTo>
                    <a:pt x="1117" y="17980"/>
                  </a:lnTo>
                  <a:lnTo>
                    <a:pt x="1315" y="17377"/>
                  </a:lnTo>
                  <a:lnTo>
                    <a:pt x="1523" y="16775"/>
                  </a:lnTo>
                  <a:lnTo>
                    <a:pt x="1750" y="16181"/>
                  </a:lnTo>
                  <a:lnTo>
                    <a:pt x="1987" y="15598"/>
                  </a:lnTo>
                  <a:lnTo>
                    <a:pt x="2234" y="15025"/>
                  </a:lnTo>
                  <a:lnTo>
                    <a:pt x="2501" y="14452"/>
                  </a:lnTo>
                  <a:lnTo>
                    <a:pt x="2778" y="13898"/>
                  </a:lnTo>
                  <a:lnTo>
                    <a:pt x="3065" y="13345"/>
                  </a:lnTo>
                  <a:lnTo>
                    <a:pt x="3371" y="12801"/>
                  </a:lnTo>
                  <a:lnTo>
                    <a:pt x="3687" y="12267"/>
                  </a:lnTo>
                  <a:lnTo>
                    <a:pt x="4013" y="11743"/>
                  </a:lnTo>
                  <a:lnTo>
                    <a:pt x="4359" y="11219"/>
                  </a:lnTo>
                  <a:lnTo>
                    <a:pt x="4705" y="10715"/>
                  </a:lnTo>
                  <a:lnTo>
                    <a:pt x="5071" y="10221"/>
                  </a:lnTo>
                  <a:lnTo>
                    <a:pt x="5447" y="9737"/>
                  </a:lnTo>
                  <a:lnTo>
                    <a:pt x="5832" y="9252"/>
                  </a:lnTo>
                  <a:lnTo>
                    <a:pt x="6228" y="8788"/>
                  </a:lnTo>
                  <a:lnTo>
                    <a:pt x="6643" y="8323"/>
                  </a:lnTo>
                  <a:lnTo>
                    <a:pt x="7058" y="7879"/>
                  </a:lnTo>
                  <a:lnTo>
                    <a:pt x="7483" y="7444"/>
                  </a:lnTo>
                  <a:lnTo>
                    <a:pt x="7928" y="7019"/>
                  </a:lnTo>
                  <a:lnTo>
                    <a:pt x="8373" y="6603"/>
                  </a:lnTo>
                  <a:lnTo>
                    <a:pt x="8827" y="6198"/>
                  </a:lnTo>
                  <a:lnTo>
                    <a:pt x="9302" y="5803"/>
                  </a:lnTo>
                  <a:lnTo>
                    <a:pt x="9776" y="5417"/>
                  </a:lnTo>
                  <a:lnTo>
                    <a:pt x="10260" y="5052"/>
                  </a:lnTo>
                  <a:lnTo>
                    <a:pt x="10755" y="4686"/>
                  </a:lnTo>
                  <a:lnTo>
                    <a:pt x="11259" y="4340"/>
                  </a:lnTo>
                  <a:lnTo>
                    <a:pt x="11773" y="4004"/>
                  </a:lnTo>
                  <a:lnTo>
                    <a:pt x="12287" y="3688"/>
                  </a:lnTo>
                  <a:lnTo>
                    <a:pt x="12820" y="3371"/>
                  </a:lnTo>
                  <a:lnTo>
                    <a:pt x="13354" y="3075"/>
                  </a:lnTo>
                  <a:lnTo>
                    <a:pt x="13898" y="2788"/>
                  </a:lnTo>
                  <a:lnTo>
                    <a:pt x="14442" y="2521"/>
                  </a:lnTo>
                  <a:lnTo>
                    <a:pt x="14995" y="2254"/>
                  </a:lnTo>
                  <a:lnTo>
                    <a:pt x="15558" y="2007"/>
                  </a:lnTo>
                  <a:lnTo>
                    <a:pt x="16132" y="1780"/>
                  </a:lnTo>
                  <a:lnTo>
                    <a:pt x="16705" y="1562"/>
                  </a:lnTo>
                  <a:lnTo>
                    <a:pt x="17288" y="1355"/>
                  </a:lnTo>
                  <a:lnTo>
                    <a:pt x="17871" y="1157"/>
                  </a:lnTo>
                  <a:lnTo>
                    <a:pt x="18464" y="979"/>
                  </a:lnTo>
                  <a:lnTo>
                    <a:pt x="19058" y="821"/>
                  </a:lnTo>
                  <a:lnTo>
                    <a:pt x="19661" y="673"/>
                  </a:lnTo>
                  <a:lnTo>
                    <a:pt x="20273" y="534"/>
                  </a:lnTo>
                  <a:lnTo>
                    <a:pt x="20886" y="416"/>
                  </a:lnTo>
                  <a:lnTo>
                    <a:pt x="21499" y="307"/>
                  </a:lnTo>
                  <a:lnTo>
                    <a:pt x="22122" y="218"/>
                  </a:lnTo>
                  <a:lnTo>
                    <a:pt x="22744" y="139"/>
                  </a:lnTo>
                  <a:lnTo>
                    <a:pt x="23367" y="80"/>
                  </a:lnTo>
                  <a:lnTo>
                    <a:pt x="24000" y="40"/>
                  </a:lnTo>
                  <a:lnTo>
                    <a:pt x="24632" y="11"/>
                  </a:lnTo>
                  <a:lnTo>
                    <a:pt x="25275" y="1"/>
                  </a:lnTo>
                  <a:lnTo>
                    <a:pt x="25917" y="1"/>
                  </a:lnTo>
                  <a:lnTo>
                    <a:pt x="26560" y="20"/>
                  </a:lnTo>
                  <a:lnTo>
                    <a:pt x="27202" y="60"/>
                  </a:lnTo>
                  <a:lnTo>
                    <a:pt x="27845" y="109"/>
                  </a:lnTo>
                  <a:lnTo>
                    <a:pt x="28497" y="179"/>
                  </a:lnTo>
                  <a:lnTo>
                    <a:pt x="29150" y="268"/>
                  </a:lnTo>
                  <a:lnTo>
                    <a:pt x="29150" y="268"/>
                  </a:lnTo>
                  <a:lnTo>
                    <a:pt x="29792" y="376"/>
                  </a:lnTo>
                  <a:lnTo>
                    <a:pt x="30435" y="495"/>
                  </a:lnTo>
                  <a:lnTo>
                    <a:pt x="31067" y="623"/>
                  </a:lnTo>
                  <a:lnTo>
                    <a:pt x="31700" y="782"/>
                  </a:lnTo>
                  <a:lnTo>
                    <a:pt x="32322" y="940"/>
                  </a:lnTo>
                  <a:lnTo>
                    <a:pt x="32935" y="1118"/>
                  </a:lnTo>
                  <a:lnTo>
                    <a:pt x="33538" y="1315"/>
                  </a:lnTo>
                  <a:lnTo>
                    <a:pt x="34141" y="1523"/>
                  </a:lnTo>
                  <a:lnTo>
                    <a:pt x="34734" y="1750"/>
                  </a:lnTo>
                  <a:lnTo>
                    <a:pt x="35317" y="1987"/>
                  </a:lnTo>
                  <a:lnTo>
                    <a:pt x="35891" y="2235"/>
                  </a:lnTo>
                  <a:lnTo>
                    <a:pt x="36464" y="2501"/>
                  </a:lnTo>
                  <a:lnTo>
                    <a:pt x="37027" y="2778"/>
                  </a:lnTo>
                  <a:lnTo>
                    <a:pt x="37571" y="3065"/>
                  </a:lnTo>
                  <a:lnTo>
                    <a:pt x="38115" y="3371"/>
                  </a:lnTo>
                  <a:lnTo>
                    <a:pt x="38648" y="3688"/>
                  </a:lnTo>
                  <a:lnTo>
                    <a:pt x="39172" y="4014"/>
                  </a:lnTo>
                  <a:lnTo>
                    <a:pt x="39696" y="4360"/>
                  </a:lnTo>
                  <a:lnTo>
                    <a:pt x="40200" y="4706"/>
                  </a:lnTo>
                  <a:lnTo>
                    <a:pt x="40695" y="5071"/>
                  </a:lnTo>
                  <a:lnTo>
                    <a:pt x="41189" y="5447"/>
                  </a:lnTo>
                  <a:lnTo>
                    <a:pt x="41663" y="5832"/>
                  </a:lnTo>
                  <a:lnTo>
                    <a:pt x="42128" y="6228"/>
                  </a:lnTo>
                  <a:lnTo>
                    <a:pt x="42592" y="6643"/>
                  </a:lnTo>
                  <a:lnTo>
                    <a:pt x="43037" y="7058"/>
                  </a:lnTo>
                  <a:lnTo>
                    <a:pt x="43472" y="7483"/>
                  </a:lnTo>
                  <a:lnTo>
                    <a:pt x="43897" y="7928"/>
                  </a:lnTo>
                  <a:lnTo>
                    <a:pt x="44312" y="8373"/>
                  </a:lnTo>
                  <a:lnTo>
                    <a:pt x="44717" y="8827"/>
                  </a:lnTo>
                  <a:lnTo>
                    <a:pt x="45113" y="9302"/>
                  </a:lnTo>
                  <a:lnTo>
                    <a:pt x="45498" y="9776"/>
                  </a:lnTo>
                  <a:lnTo>
                    <a:pt x="45864" y="10261"/>
                  </a:lnTo>
                  <a:lnTo>
                    <a:pt x="46230" y="10755"/>
                  </a:lnTo>
                  <a:lnTo>
                    <a:pt x="46576" y="11259"/>
                  </a:lnTo>
                  <a:lnTo>
                    <a:pt x="46912" y="11773"/>
                  </a:lnTo>
                  <a:lnTo>
                    <a:pt x="47228" y="12287"/>
                  </a:lnTo>
                  <a:lnTo>
                    <a:pt x="47544" y="12821"/>
                  </a:lnTo>
                  <a:lnTo>
                    <a:pt x="47841" y="13355"/>
                  </a:lnTo>
                  <a:lnTo>
                    <a:pt x="48128" y="13898"/>
                  </a:lnTo>
                  <a:lnTo>
                    <a:pt x="48404" y="14442"/>
                  </a:lnTo>
                  <a:lnTo>
                    <a:pt x="48661" y="14995"/>
                  </a:lnTo>
                  <a:lnTo>
                    <a:pt x="48908" y="15559"/>
                  </a:lnTo>
                  <a:lnTo>
                    <a:pt x="49136" y="16132"/>
                  </a:lnTo>
                  <a:lnTo>
                    <a:pt x="49363" y="16705"/>
                  </a:lnTo>
                  <a:lnTo>
                    <a:pt x="49561" y="17289"/>
                  </a:lnTo>
                  <a:lnTo>
                    <a:pt x="49759" y="17872"/>
                  </a:lnTo>
                  <a:lnTo>
                    <a:pt x="49936" y="18465"/>
                  </a:lnTo>
                  <a:lnTo>
                    <a:pt x="50095" y="19058"/>
                  </a:lnTo>
                  <a:lnTo>
                    <a:pt x="50243" y="19661"/>
                  </a:lnTo>
                  <a:lnTo>
                    <a:pt x="50381" y="20274"/>
                  </a:lnTo>
                  <a:lnTo>
                    <a:pt x="50500" y="20886"/>
                  </a:lnTo>
                  <a:lnTo>
                    <a:pt x="50609" y="21499"/>
                  </a:lnTo>
                  <a:lnTo>
                    <a:pt x="50698" y="22122"/>
                  </a:lnTo>
                  <a:lnTo>
                    <a:pt x="50777" y="22745"/>
                  </a:lnTo>
                  <a:lnTo>
                    <a:pt x="50836" y="23367"/>
                  </a:lnTo>
                  <a:lnTo>
                    <a:pt x="50875" y="24000"/>
                  </a:lnTo>
                  <a:lnTo>
                    <a:pt x="50905" y="24633"/>
                  </a:lnTo>
                  <a:lnTo>
                    <a:pt x="50915" y="25275"/>
                  </a:lnTo>
                  <a:lnTo>
                    <a:pt x="50915" y="25918"/>
                  </a:lnTo>
                  <a:lnTo>
                    <a:pt x="50895" y="26560"/>
                  </a:lnTo>
                  <a:lnTo>
                    <a:pt x="50856" y="27203"/>
                  </a:lnTo>
                  <a:lnTo>
                    <a:pt x="50806" y="27845"/>
                  </a:lnTo>
                  <a:lnTo>
                    <a:pt x="50737" y="28497"/>
                  </a:lnTo>
                  <a:lnTo>
                    <a:pt x="50648" y="29150"/>
                  </a:lnTo>
                  <a:lnTo>
                    <a:pt x="50648" y="29150"/>
                  </a:lnTo>
                  <a:lnTo>
                    <a:pt x="50539" y="29792"/>
                  </a:lnTo>
                  <a:lnTo>
                    <a:pt x="50421" y="30435"/>
                  </a:lnTo>
                  <a:lnTo>
                    <a:pt x="50292" y="31067"/>
                  </a:lnTo>
                  <a:lnTo>
                    <a:pt x="50144" y="31700"/>
                  </a:lnTo>
                  <a:lnTo>
                    <a:pt x="49976" y="32323"/>
                  </a:lnTo>
                  <a:lnTo>
                    <a:pt x="49798" y="32936"/>
                  </a:lnTo>
                  <a:lnTo>
                    <a:pt x="49600" y="33539"/>
                  </a:lnTo>
                  <a:lnTo>
                    <a:pt x="49393" y="34141"/>
                  </a:lnTo>
                  <a:lnTo>
                    <a:pt x="49165" y="34735"/>
                  </a:lnTo>
                  <a:lnTo>
                    <a:pt x="48928" y="35318"/>
                  </a:lnTo>
                  <a:lnTo>
                    <a:pt x="48681" y="35891"/>
                  </a:lnTo>
                  <a:lnTo>
                    <a:pt x="48414" y="36464"/>
                  </a:lnTo>
                  <a:lnTo>
                    <a:pt x="48137" y="37028"/>
                  </a:lnTo>
                  <a:lnTo>
                    <a:pt x="47851" y="37571"/>
                  </a:lnTo>
                  <a:lnTo>
                    <a:pt x="47544" y="38115"/>
                  </a:lnTo>
                  <a:lnTo>
                    <a:pt x="47228" y="38649"/>
                  </a:lnTo>
                  <a:lnTo>
                    <a:pt x="46902" y="39173"/>
                  </a:lnTo>
                  <a:lnTo>
                    <a:pt x="46566" y="39697"/>
                  </a:lnTo>
                  <a:lnTo>
                    <a:pt x="46210" y="40201"/>
                  </a:lnTo>
                  <a:lnTo>
                    <a:pt x="45844" y="40695"/>
                  </a:lnTo>
                  <a:lnTo>
                    <a:pt x="45469" y="41189"/>
                  </a:lnTo>
                  <a:lnTo>
                    <a:pt x="45083" y="41664"/>
                  </a:lnTo>
                  <a:lnTo>
                    <a:pt x="44688" y="42128"/>
                  </a:lnTo>
                  <a:lnTo>
                    <a:pt x="44283" y="42593"/>
                  </a:lnTo>
                  <a:lnTo>
                    <a:pt x="43858" y="43037"/>
                  </a:lnTo>
                  <a:lnTo>
                    <a:pt x="43433" y="43472"/>
                  </a:lnTo>
                  <a:lnTo>
                    <a:pt x="42988" y="43897"/>
                  </a:lnTo>
                  <a:lnTo>
                    <a:pt x="42543" y="44313"/>
                  </a:lnTo>
                  <a:lnTo>
                    <a:pt x="42088" y="44718"/>
                  </a:lnTo>
                  <a:lnTo>
                    <a:pt x="41614" y="45113"/>
                  </a:lnTo>
                  <a:lnTo>
                    <a:pt x="41139" y="45499"/>
                  </a:lnTo>
                  <a:lnTo>
                    <a:pt x="40655" y="45864"/>
                  </a:lnTo>
                  <a:lnTo>
                    <a:pt x="40161" y="46230"/>
                  </a:lnTo>
                  <a:lnTo>
                    <a:pt x="39657" y="46576"/>
                  </a:lnTo>
                  <a:lnTo>
                    <a:pt x="39143" y="46912"/>
                  </a:lnTo>
                  <a:lnTo>
                    <a:pt x="38629" y="47228"/>
                  </a:lnTo>
                  <a:lnTo>
                    <a:pt x="38095" y="47545"/>
                  </a:lnTo>
                  <a:lnTo>
                    <a:pt x="37561" y="47841"/>
                  </a:lnTo>
                  <a:lnTo>
                    <a:pt x="37027" y="48128"/>
                  </a:lnTo>
                  <a:lnTo>
                    <a:pt x="36474" y="48395"/>
                  </a:lnTo>
                  <a:lnTo>
                    <a:pt x="35920" y="48662"/>
                  </a:lnTo>
                  <a:lnTo>
                    <a:pt x="35357" y="48909"/>
                  </a:lnTo>
                  <a:lnTo>
                    <a:pt x="34784" y="49136"/>
                  </a:lnTo>
                  <a:lnTo>
                    <a:pt x="34210" y="49354"/>
                  </a:lnTo>
                  <a:lnTo>
                    <a:pt x="33627" y="49561"/>
                  </a:lnTo>
                  <a:lnTo>
                    <a:pt x="33044" y="49759"/>
                  </a:lnTo>
                  <a:lnTo>
                    <a:pt x="32451" y="49937"/>
                  </a:lnTo>
                  <a:lnTo>
                    <a:pt x="31858" y="50095"/>
                  </a:lnTo>
                  <a:lnTo>
                    <a:pt x="31255" y="50243"/>
                  </a:lnTo>
                  <a:lnTo>
                    <a:pt x="30642" y="50382"/>
                  </a:lnTo>
                  <a:lnTo>
                    <a:pt x="30039" y="50500"/>
                  </a:lnTo>
                  <a:lnTo>
                    <a:pt x="29416" y="50609"/>
                  </a:lnTo>
                  <a:lnTo>
                    <a:pt x="28794" y="50698"/>
                  </a:lnTo>
                  <a:lnTo>
                    <a:pt x="28171" y="50777"/>
                  </a:lnTo>
                  <a:lnTo>
                    <a:pt x="27548" y="50836"/>
                  </a:lnTo>
                  <a:lnTo>
                    <a:pt x="26916" y="50876"/>
                  </a:lnTo>
                  <a:lnTo>
                    <a:pt x="26283" y="50905"/>
                  </a:lnTo>
                  <a:lnTo>
                    <a:pt x="25641" y="50915"/>
                  </a:lnTo>
                  <a:lnTo>
                    <a:pt x="25008" y="50915"/>
                  </a:lnTo>
                  <a:lnTo>
                    <a:pt x="24365" y="50896"/>
                  </a:lnTo>
                  <a:lnTo>
                    <a:pt x="23713" y="50856"/>
                  </a:lnTo>
                  <a:lnTo>
                    <a:pt x="23071" y="50807"/>
                  </a:lnTo>
                  <a:lnTo>
                    <a:pt x="22418" y="50737"/>
                  </a:lnTo>
                  <a:lnTo>
                    <a:pt x="21766" y="50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8" name="Google Shape;3548;p44"/>
            <p:cNvSpPr/>
            <p:nvPr/>
          </p:nvSpPr>
          <p:spPr>
            <a:xfrm>
              <a:off x="3553975" y="3803675"/>
              <a:ext cx="1084100" cy="1084100"/>
            </a:xfrm>
            <a:custGeom>
              <a:avLst/>
              <a:gdLst/>
              <a:ahLst/>
              <a:cxnLst/>
              <a:rect l="l" t="t" r="r" b="b"/>
              <a:pathLst>
                <a:path w="43364" h="43364" extrusionOk="0">
                  <a:moveTo>
                    <a:pt x="21519" y="1"/>
                  </a:moveTo>
                  <a:lnTo>
                    <a:pt x="20975" y="10"/>
                  </a:lnTo>
                  <a:lnTo>
                    <a:pt x="20431" y="30"/>
                  </a:lnTo>
                  <a:lnTo>
                    <a:pt x="19898" y="70"/>
                  </a:lnTo>
                  <a:lnTo>
                    <a:pt x="19364" y="119"/>
                  </a:lnTo>
                  <a:lnTo>
                    <a:pt x="18830" y="178"/>
                  </a:lnTo>
                  <a:lnTo>
                    <a:pt x="18306" y="258"/>
                  </a:lnTo>
                  <a:lnTo>
                    <a:pt x="17772" y="346"/>
                  </a:lnTo>
                  <a:lnTo>
                    <a:pt x="17258" y="445"/>
                  </a:lnTo>
                  <a:lnTo>
                    <a:pt x="16735" y="564"/>
                  </a:lnTo>
                  <a:lnTo>
                    <a:pt x="16230" y="692"/>
                  </a:lnTo>
                  <a:lnTo>
                    <a:pt x="15716" y="831"/>
                  </a:lnTo>
                  <a:lnTo>
                    <a:pt x="15212" y="979"/>
                  </a:lnTo>
                  <a:lnTo>
                    <a:pt x="14708" y="1147"/>
                  </a:lnTo>
                  <a:lnTo>
                    <a:pt x="14214" y="1315"/>
                  </a:lnTo>
                  <a:lnTo>
                    <a:pt x="13730" y="1503"/>
                  </a:lnTo>
                  <a:lnTo>
                    <a:pt x="13245" y="1701"/>
                  </a:lnTo>
                  <a:lnTo>
                    <a:pt x="12761" y="1918"/>
                  </a:lnTo>
                  <a:lnTo>
                    <a:pt x="12296" y="2136"/>
                  </a:lnTo>
                  <a:lnTo>
                    <a:pt x="11822" y="2363"/>
                  </a:lnTo>
                  <a:lnTo>
                    <a:pt x="11367" y="2610"/>
                  </a:lnTo>
                  <a:lnTo>
                    <a:pt x="10913" y="2867"/>
                  </a:lnTo>
                  <a:lnTo>
                    <a:pt x="10458" y="3124"/>
                  </a:lnTo>
                  <a:lnTo>
                    <a:pt x="10013" y="3401"/>
                  </a:lnTo>
                  <a:lnTo>
                    <a:pt x="9578" y="3687"/>
                  </a:lnTo>
                  <a:lnTo>
                    <a:pt x="9153" y="3984"/>
                  </a:lnTo>
                  <a:lnTo>
                    <a:pt x="8728" y="4290"/>
                  </a:lnTo>
                  <a:lnTo>
                    <a:pt x="8323" y="4607"/>
                  </a:lnTo>
                  <a:lnTo>
                    <a:pt x="7918" y="4933"/>
                  </a:lnTo>
                  <a:lnTo>
                    <a:pt x="7512" y="5269"/>
                  </a:lnTo>
                  <a:lnTo>
                    <a:pt x="7127" y="5615"/>
                  </a:lnTo>
                  <a:lnTo>
                    <a:pt x="6741" y="5961"/>
                  </a:lnTo>
                  <a:lnTo>
                    <a:pt x="6366" y="6327"/>
                  </a:lnTo>
                  <a:lnTo>
                    <a:pt x="6000" y="6702"/>
                  </a:lnTo>
                  <a:lnTo>
                    <a:pt x="5644" y="7078"/>
                  </a:lnTo>
                  <a:lnTo>
                    <a:pt x="5298" y="7473"/>
                  </a:lnTo>
                  <a:lnTo>
                    <a:pt x="4962" y="7869"/>
                  </a:lnTo>
                  <a:lnTo>
                    <a:pt x="4636" y="8274"/>
                  </a:lnTo>
                  <a:lnTo>
                    <a:pt x="4310" y="8689"/>
                  </a:lnTo>
                  <a:lnTo>
                    <a:pt x="4003" y="9114"/>
                  </a:lnTo>
                  <a:lnTo>
                    <a:pt x="3707" y="9549"/>
                  </a:lnTo>
                  <a:lnTo>
                    <a:pt x="3420" y="9994"/>
                  </a:lnTo>
                  <a:lnTo>
                    <a:pt x="3134" y="10438"/>
                  </a:lnTo>
                  <a:lnTo>
                    <a:pt x="2867" y="10893"/>
                  </a:lnTo>
                  <a:lnTo>
                    <a:pt x="2610" y="11358"/>
                  </a:lnTo>
                  <a:lnTo>
                    <a:pt x="2363" y="11822"/>
                  </a:lnTo>
                  <a:lnTo>
                    <a:pt x="2125" y="12307"/>
                  </a:lnTo>
                  <a:lnTo>
                    <a:pt x="1898" y="12791"/>
                  </a:lnTo>
                  <a:lnTo>
                    <a:pt x="1690" y="13275"/>
                  </a:lnTo>
                  <a:lnTo>
                    <a:pt x="1483" y="13779"/>
                  </a:lnTo>
                  <a:lnTo>
                    <a:pt x="1295" y="14284"/>
                  </a:lnTo>
                  <a:lnTo>
                    <a:pt x="1117" y="14788"/>
                  </a:lnTo>
                  <a:lnTo>
                    <a:pt x="949" y="15311"/>
                  </a:lnTo>
                  <a:lnTo>
                    <a:pt x="801" y="15835"/>
                  </a:lnTo>
                  <a:lnTo>
                    <a:pt x="663" y="16359"/>
                  </a:lnTo>
                  <a:lnTo>
                    <a:pt x="534" y="16903"/>
                  </a:lnTo>
                  <a:lnTo>
                    <a:pt x="415" y="17437"/>
                  </a:lnTo>
                  <a:lnTo>
                    <a:pt x="317" y="17990"/>
                  </a:lnTo>
                  <a:lnTo>
                    <a:pt x="228" y="18544"/>
                  </a:lnTo>
                  <a:lnTo>
                    <a:pt x="149" y="19097"/>
                  </a:lnTo>
                  <a:lnTo>
                    <a:pt x="89" y="19651"/>
                  </a:lnTo>
                  <a:lnTo>
                    <a:pt x="50" y="20204"/>
                  </a:lnTo>
                  <a:lnTo>
                    <a:pt x="20" y="20748"/>
                  </a:lnTo>
                  <a:lnTo>
                    <a:pt x="0" y="21301"/>
                  </a:lnTo>
                  <a:lnTo>
                    <a:pt x="0" y="21845"/>
                  </a:lnTo>
                  <a:lnTo>
                    <a:pt x="10" y="22389"/>
                  </a:lnTo>
                  <a:lnTo>
                    <a:pt x="30" y="22932"/>
                  </a:lnTo>
                  <a:lnTo>
                    <a:pt x="69" y="23466"/>
                  </a:lnTo>
                  <a:lnTo>
                    <a:pt x="119" y="24000"/>
                  </a:lnTo>
                  <a:lnTo>
                    <a:pt x="178" y="24534"/>
                  </a:lnTo>
                  <a:lnTo>
                    <a:pt x="257" y="25058"/>
                  </a:lnTo>
                  <a:lnTo>
                    <a:pt x="346" y="25591"/>
                  </a:lnTo>
                  <a:lnTo>
                    <a:pt x="445" y="26105"/>
                  </a:lnTo>
                  <a:lnTo>
                    <a:pt x="564" y="26629"/>
                  </a:lnTo>
                  <a:lnTo>
                    <a:pt x="692" y="27143"/>
                  </a:lnTo>
                  <a:lnTo>
                    <a:pt x="831" y="27647"/>
                  </a:lnTo>
                  <a:lnTo>
                    <a:pt x="979" y="28151"/>
                  </a:lnTo>
                  <a:lnTo>
                    <a:pt x="1147" y="28655"/>
                  </a:lnTo>
                  <a:lnTo>
                    <a:pt x="1315" y="29150"/>
                  </a:lnTo>
                  <a:lnTo>
                    <a:pt x="1503" y="29634"/>
                  </a:lnTo>
                  <a:lnTo>
                    <a:pt x="1700" y="30118"/>
                  </a:lnTo>
                  <a:lnTo>
                    <a:pt x="1918" y="30603"/>
                  </a:lnTo>
                  <a:lnTo>
                    <a:pt x="2135" y="31077"/>
                  </a:lnTo>
                  <a:lnTo>
                    <a:pt x="2363" y="31542"/>
                  </a:lnTo>
                  <a:lnTo>
                    <a:pt x="2610" y="32006"/>
                  </a:lnTo>
                  <a:lnTo>
                    <a:pt x="2867" y="32461"/>
                  </a:lnTo>
                  <a:lnTo>
                    <a:pt x="3124" y="32906"/>
                  </a:lnTo>
                  <a:lnTo>
                    <a:pt x="3400" y="33351"/>
                  </a:lnTo>
                  <a:lnTo>
                    <a:pt x="3687" y="33786"/>
                  </a:lnTo>
                  <a:lnTo>
                    <a:pt x="3984" y="34211"/>
                  </a:lnTo>
                  <a:lnTo>
                    <a:pt x="4290" y="34636"/>
                  </a:lnTo>
                  <a:lnTo>
                    <a:pt x="4606" y="35041"/>
                  </a:lnTo>
                  <a:lnTo>
                    <a:pt x="4933" y="35446"/>
                  </a:lnTo>
                  <a:lnTo>
                    <a:pt x="5269" y="35851"/>
                  </a:lnTo>
                  <a:lnTo>
                    <a:pt x="5615" y="36237"/>
                  </a:lnTo>
                  <a:lnTo>
                    <a:pt x="5961" y="36622"/>
                  </a:lnTo>
                  <a:lnTo>
                    <a:pt x="6326" y="36998"/>
                  </a:lnTo>
                  <a:lnTo>
                    <a:pt x="6702" y="37364"/>
                  </a:lnTo>
                  <a:lnTo>
                    <a:pt x="7077" y="37720"/>
                  </a:lnTo>
                  <a:lnTo>
                    <a:pt x="7473" y="38065"/>
                  </a:lnTo>
                  <a:lnTo>
                    <a:pt x="7868" y="38402"/>
                  </a:lnTo>
                  <a:lnTo>
                    <a:pt x="8274" y="38728"/>
                  </a:lnTo>
                  <a:lnTo>
                    <a:pt x="8689" y="39054"/>
                  </a:lnTo>
                  <a:lnTo>
                    <a:pt x="9114" y="39360"/>
                  </a:lnTo>
                  <a:lnTo>
                    <a:pt x="9549" y="39657"/>
                  </a:lnTo>
                  <a:lnTo>
                    <a:pt x="9993" y="39953"/>
                  </a:lnTo>
                  <a:lnTo>
                    <a:pt x="10438" y="40230"/>
                  </a:lnTo>
                  <a:lnTo>
                    <a:pt x="10893" y="40497"/>
                  </a:lnTo>
                  <a:lnTo>
                    <a:pt x="11357" y="40754"/>
                  </a:lnTo>
                  <a:lnTo>
                    <a:pt x="11822" y="41001"/>
                  </a:lnTo>
                  <a:lnTo>
                    <a:pt x="12306" y="41238"/>
                  </a:lnTo>
                  <a:lnTo>
                    <a:pt x="12791" y="41466"/>
                  </a:lnTo>
                  <a:lnTo>
                    <a:pt x="13275" y="41673"/>
                  </a:lnTo>
                  <a:lnTo>
                    <a:pt x="13779" y="41881"/>
                  </a:lnTo>
                  <a:lnTo>
                    <a:pt x="14283" y="42069"/>
                  </a:lnTo>
                  <a:lnTo>
                    <a:pt x="14787" y="42247"/>
                  </a:lnTo>
                  <a:lnTo>
                    <a:pt x="15311" y="42415"/>
                  </a:lnTo>
                  <a:lnTo>
                    <a:pt x="15835" y="42563"/>
                  </a:lnTo>
                  <a:lnTo>
                    <a:pt x="16359" y="42701"/>
                  </a:lnTo>
                  <a:lnTo>
                    <a:pt x="16903" y="42830"/>
                  </a:lnTo>
                  <a:lnTo>
                    <a:pt x="17436" y="42948"/>
                  </a:lnTo>
                  <a:lnTo>
                    <a:pt x="17990" y="43047"/>
                  </a:lnTo>
                  <a:lnTo>
                    <a:pt x="18543" y="43136"/>
                  </a:lnTo>
                  <a:lnTo>
                    <a:pt x="19097" y="43215"/>
                  </a:lnTo>
                  <a:lnTo>
                    <a:pt x="19650" y="43275"/>
                  </a:lnTo>
                  <a:lnTo>
                    <a:pt x="20204" y="43314"/>
                  </a:lnTo>
                  <a:lnTo>
                    <a:pt x="20748" y="43344"/>
                  </a:lnTo>
                  <a:lnTo>
                    <a:pt x="21301" y="43364"/>
                  </a:lnTo>
                  <a:lnTo>
                    <a:pt x="21845" y="43364"/>
                  </a:lnTo>
                  <a:lnTo>
                    <a:pt x="22388" y="43354"/>
                  </a:lnTo>
                  <a:lnTo>
                    <a:pt x="22932" y="43334"/>
                  </a:lnTo>
                  <a:lnTo>
                    <a:pt x="23466" y="43294"/>
                  </a:lnTo>
                  <a:lnTo>
                    <a:pt x="24000" y="43245"/>
                  </a:lnTo>
                  <a:lnTo>
                    <a:pt x="24533" y="43186"/>
                  </a:lnTo>
                  <a:lnTo>
                    <a:pt x="25057" y="43107"/>
                  </a:lnTo>
                  <a:lnTo>
                    <a:pt x="25591" y="43018"/>
                  </a:lnTo>
                  <a:lnTo>
                    <a:pt x="26105" y="42919"/>
                  </a:lnTo>
                  <a:lnTo>
                    <a:pt x="26629" y="42800"/>
                  </a:lnTo>
                  <a:lnTo>
                    <a:pt x="27143" y="42672"/>
                  </a:lnTo>
                  <a:lnTo>
                    <a:pt x="27647" y="42533"/>
                  </a:lnTo>
                  <a:lnTo>
                    <a:pt x="28151" y="42385"/>
                  </a:lnTo>
                  <a:lnTo>
                    <a:pt x="28655" y="42217"/>
                  </a:lnTo>
                  <a:lnTo>
                    <a:pt x="29149" y="42049"/>
                  </a:lnTo>
                  <a:lnTo>
                    <a:pt x="29634" y="41861"/>
                  </a:lnTo>
                  <a:lnTo>
                    <a:pt x="30118" y="41663"/>
                  </a:lnTo>
                  <a:lnTo>
                    <a:pt x="30602" y="41446"/>
                  </a:lnTo>
                  <a:lnTo>
                    <a:pt x="31077" y="41228"/>
                  </a:lnTo>
                  <a:lnTo>
                    <a:pt x="31541" y="41001"/>
                  </a:lnTo>
                  <a:lnTo>
                    <a:pt x="31996" y="40754"/>
                  </a:lnTo>
                  <a:lnTo>
                    <a:pt x="32461" y="40497"/>
                  </a:lnTo>
                  <a:lnTo>
                    <a:pt x="32905" y="40240"/>
                  </a:lnTo>
                  <a:lnTo>
                    <a:pt x="33350" y="39963"/>
                  </a:lnTo>
                  <a:lnTo>
                    <a:pt x="33785" y="39677"/>
                  </a:lnTo>
                  <a:lnTo>
                    <a:pt x="34210" y="39380"/>
                  </a:lnTo>
                  <a:lnTo>
                    <a:pt x="34635" y="39074"/>
                  </a:lnTo>
                  <a:lnTo>
                    <a:pt x="35040" y="38757"/>
                  </a:lnTo>
                  <a:lnTo>
                    <a:pt x="35446" y="38431"/>
                  </a:lnTo>
                  <a:lnTo>
                    <a:pt x="35851" y="38095"/>
                  </a:lnTo>
                  <a:lnTo>
                    <a:pt x="36237" y="37749"/>
                  </a:lnTo>
                  <a:lnTo>
                    <a:pt x="36622" y="37403"/>
                  </a:lnTo>
                  <a:lnTo>
                    <a:pt x="36998" y="37037"/>
                  </a:lnTo>
                  <a:lnTo>
                    <a:pt x="37363" y="36662"/>
                  </a:lnTo>
                  <a:lnTo>
                    <a:pt x="37719" y="36286"/>
                  </a:lnTo>
                  <a:lnTo>
                    <a:pt x="38065" y="35891"/>
                  </a:lnTo>
                  <a:lnTo>
                    <a:pt x="38401" y="35496"/>
                  </a:lnTo>
                  <a:lnTo>
                    <a:pt x="38727" y="35090"/>
                  </a:lnTo>
                  <a:lnTo>
                    <a:pt x="39054" y="34675"/>
                  </a:lnTo>
                  <a:lnTo>
                    <a:pt x="39360" y="34250"/>
                  </a:lnTo>
                  <a:lnTo>
                    <a:pt x="39657" y="33815"/>
                  </a:lnTo>
                  <a:lnTo>
                    <a:pt x="39953" y="33380"/>
                  </a:lnTo>
                  <a:lnTo>
                    <a:pt x="40230" y="32926"/>
                  </a:lnTo>
                  <a:lnTo>
                    <a:pt x="40497" y="32471"/>
                  </a:lnTo>
                  <a:lnTo>
                    <a:pt x="40754" y="32006"/>
                  </a:lnTo>
                  <a:lnTo>
                    <a:pt x="41001" y="31542"/>
                  </a:lnTo>
                  <a:lnTo>
                    <a:pt x="41238" y="31067"/>
                  </a:lnTo>
                  <a:lnTo>
                    <a:pt x="41465" y="30583"/>
                  </a:lnTo>
                  <a:lnTo>
                    <a:pt x="41673" y="30089"/>
                  </a:lnTo>
                  <a:lnTo>
                    <a:pt x="41881" y="29585"/>
                  </a:lnTo>
                  <a:lnTo>
                    <a:pt x="42068" y="29081"/>
                  </a:lnTo>
                  <a:lnTo>
                    <a:pt x="42246" y="28576"/>
                  </a:lnTo>
                  <a:lnTo>
                    <a:pt x="42414" y="28053"/>
                  </a:lnTo>
                  <a:lnTo>
                    <a:pt x="42563" y="27529"/>
                  </a:lnTo>
                  <a:lnTo>
                    <a:pt x="42701" y="27005"/>
                  </a:lnTo>
                  <a:lnTo>
                    <a:pt x="42829" y="26461"/>
                  </a:lnTo>
                  <a:lnTo>
                    <a:pt x="42948" y="25927"/>
                  </a:lnTo>
                  <a:lnTo>
                    <a:pt x="43047" y="25374"/>
                  </a:lnTo>
                  <a:lnTo>
                    <a:pt x="43136" y="24820"/>
                  </a:lnTo>
                  <a:lnTo>
                    <a:pt x="43215" y="24267"/>
                  </a:lnTo>
                  <a:lnTo>
                    <a:pt x="43274" y="23713"/>
                  </a:lnTo>
                  <a:lnTo>
                    <a:pt x="43314" y="23160"/>
                  </a:lnTo>
                  <a:lnTo>
                    <a:pt x="43343" y="22616"/>
                  </a:lnTo>
                  <a:lnTo>
                    <a:pt x="43363" y="22063"/>
                  </a:lnTo>
                  <a:lnTo>
                    <a:pt x="43363" y="21519"/>
                  </a:lnTo>
                  <a:lnTo>
                    <a:pt x="43353" y="20975"/>
                  </a:lnTo>
                  <a:lnTo>
                    <a:pt x="43334" y="20432"/>
                  </a:lnTo>
                  <a:lnTo>
                    <a:pt x="43294" y="19898"/>
                  </a:lnTo>
                  <a:lnTo>
                    <a:pt x="43245" y="19364"/>
                  </a:lnTo>
                  <a:lnTo>
                    <a:pt x="43185" y="18830"/>
                  </a:lnTo>
                  <a:lnTo>
                    <a:pt x="43106" y="18306"/>
                  </a:lnTo>
                  <a:lnTo>
                    <a:pt x="43017" y="17783"/>
                  </a:lnTo>
                  <a:lnTo>
                    <a:pt x="42918" y="17259"/>
                  </a:lnTo>
                  <a:lnTo>
                    <a:pt x="42800" y="16735"/>
                  </a:lnTo>
                  <a:lnTo>
                    <a:pt x="42671" y="16231"/>
                  </a:lnTo>
                  <a:lnTo>
                    <a:pt x="42533" y="15717"/>
                  </a:lnTo>
                  <a:lnTo>
                    <a:pt x="42385" y="15213"/>
                  </a:lnTo>
                  <a:lnTo>
                    <a:pt x="42217" y="14709"/>
                  </a:lnTo>
                  <a:lnTo>
                    <a:pt x="42049" y="14214"/>
                  </a:lnTo>
                  <a:lnTo>
                    <a:pt x="41861" y="13730"/>
                  </a:lnTo>
                  <a:lnTo>
                    <a:pt x="41663" y="13246"/>
                  </a:lnTo>
                  <a:lnTo>
                    <a:pt x="41446" y="12761"/>
                  </a:lnTo>
                  <a:lnTo>
                    <a:pt x="41228" y="12297"/>
                  </a:lnTo>
                  <a:lnTo>
                    <a:pt x="41001" y="11822"/>
                  </a:lnTo>
                  <a:lnTo>
                    <a:pt x="40754" y="11368"/>
                  </a:lnTo>
                  <a:lnTo>
                    <a:pt x="40497" y="10913"/>
                  </a:lnTo>
                  <a:lnTo>
                    <a:pt x="40240" y="10458"/>
                  </a:lnTo>
                  <a:lnTo>
                    <a:pt x="39963" y="10013"/>
                  </a:lnTo>
                  <a:lnTo>
                    <a:pt x="39676" y="9579"/>
                  </a:lnTo>
                  <a:lnTo>
                    <a:pt x="39380" y="9153"/>
                  </a:lnTo>
                  <a:lnTo>
                    <a:pt x="39073" y="8728"/>
                  </a:lnTo>
                  <a:lnTo>
                    <a:pt x="38757" y="8323"/>
                  </a:lnTo>
                  <a:lnTo>
                    <a:pt x="38431" y="7918"/>
                  </a:lnTo>
                  <a:lnTo>
                    <a:pt x="38095" y="7513"/>
                  </a:lnTo>
                  <a:lnTo>
                    <a:pt x="37749" y="7127"/>
                  </a:lnTo>
                  <a:lnTo>
                    <a:pt x="37403" y="6742"/>
                  </a:lnTo>
                  <a:lnTo>
                    <a:pt x="37037" y="6366"/>
                  </a:lnTo>
                  <a:lnTo>
                    <a:pt x="36662" y="6000"/>
                  </a:lnTo>
                  <a:lnTo>
                    <a:pt x="36286" y="5645"/>
                  </a:lnTo>
                  <a:lnTo>
                    <a:pt x="35891" y="5299"/>
                  </a:lnTo>
                  <a:lnTo>
                    <a:pt x="35495" y="4962"/>
                  </a:lnTo>
                  <a:lnTo>
                    <a:pt x="35090" y="4636"/>
                  </a:lnTo>
                  <a:lnTo>
                    <a:pt x="34675" y="4310"/>
                  </a:lnTo>
                  <a:lnTo>
                    <a:pt x="34250" y="4004"/>
                  </a:lnTo>
                  <a:lnTo>
                    <a:pt x="33815" y="3707"/>
                  </a:lnTo>
                  <a:lnTo>
                    <a:pt x="33380" y="3421"/>
                  </a:lnTo>
                  <a:lnTo>
                    <a:pt x="32925" y="3134"/>
                  </a:lnTo>
                  <a:lnTo>
                    <a:pt x="32471" y="2867"/>
                  </a:lnTo>
                  <a:lnTo>
                    <a:pt x="32006" y="2610"/>
                  </a:lnTo>
                  <a:lnTo>
                    <a:pt x="31541" y="2363"/>
                  </a:lnTo>
                  <a:lnTo>
                    <a:pt x="31067" y="2126"/>
                  </a:lnTo>
                  <a:lnTo>
                    <a:pt x="30583" y="1898"/>
                  </a:lnTo>
                  <a:lnTo>
                    <a:pt x="30088" y="1691"/>
                  </a:lnTo>
                  <a:lnTo>
                    <a:pt x="29584" y="1483"/>
                  </a:lnTo>
                  <a:lnTo>
                    <a:pt x="29080" y="1295"/>
                  </a:lnTo>
                  <a:lnTo>
                    <a:pt x="28576" y="1117"/>
                  </a:lnTo>
                  <a:lnTo>
                    <a:pt x="28052" y="949"/>
                  </a:lnTo>
                  <a:lnTo>
                    <a:pt x="27528" y="801"/>
                  </a:lnTo>
                  <a:lnTo>
                    <a:pt x="27004" y="663"/>
                  </a:lnTo>
                  <a:lnTo>
                    <a:pt x="26461" y="534"/>
                  </a:lnTo>
                  <a:lnTo>
                    <a:pt x="25927" y="416"/>
                  </a:lnTo>
                  <a:lnTo>
                    <a:pt x="25374" y="317"/>
                  </a:lnTo>
                  <a:lnTo>
                    <a:pt x="24820" y="228"/>
                  </a:lnTo>
                  <a:lnTo>
                    <a:pt x="24266" y="149"/>
                  </a:lnTo>
                  <a:lnTo>
                    <a:pt x="23713" y="89"/>
                  </a:lnTo>
                  <a:lnTo>
                    <a:pt x="23159" y="50"/>
                  </a:lnTo>
                  <a:lnTo>
                    <a:pt x="22616" y="20"/>
                  </a:lnTo>
                  <a:lnTo>
                    <a:pt x="220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49" name="Google Shape;3549;p44"/>
            <p:cNvSpPr/>
            <p:nvPr/>
          </p:nvSpPr>
          <p:spPr>
            <a:xfrm>
              <a:off x="3553975" y="3803675"/>
              <a:ext cx="1084100" cy="1084100"/>
            </a:xfrm>
            <a:custGeom>
              <a:avLst/>
              <a:gdLst/>
              <a:ahLst/>
              <a:cxnLst/>
              <a:rect l="l" t="t" r="r" b="b"/>
              <a:pathLst>
                <a:path w="43364" h="43364" fill="none" extrusionOk="0">
                  <a:moveTo>
                    <a:pt x="43136" y="24820"/>
                  </a:moveTo>
                  <a:lnTo>
                    <a:pt x="43136" y="24820"/>
                  </a:lnTo>
                  <a:lnTo>
                    <a:pt x="43047" y="25374"/>
                  </a:lnTo>
                  <a:lnTo>
                    <a:pt x="42948" y="25927"/>
                  </a:lnTo>
                  <a:lnTo>
                    <a:pt x="42829" y="26461"/>
                  </a:lnTo>
                  <a:lnTo>
                    <a:pt x="42701" y="27005"/>
                  </a:lnTo>
                  <a:lnTo>
                    <a:pt x="42563" y="27529"/>
                  </a:lnTo>
                  <a:lnTo>
                    <a:pt x="42414" y="28053"/>
                  </a:lnTo>
                  <a:lnTo>
                    <a:pt x="42246" y="28576"/>
                  </a:lnTo>
                  <a:lnTo>
                    <a:pt x="42068" y="29081"/>
                  </a:lnTo>
                  <a:lnTo>
                    <a:pt x="41881" y="29585"/>
                  </a:lnTo>
                  <a:lnTo>
                    <a:pt x="41673" y="30089"/>
                  </a:lnTo>
                  <a:lnTo>
                    <a:pt x="41465" y="30583"/>
                  </a:lnTo>
                  <a:lnTo>
                    <a:pt x="41238" y="31067"/>
                  </a:lnTo>
                  <a:lnTo>
                    <a:pt x="41001" y="31542"/>
                  </a:lnTo>
                  <a:lnTo>
                    <a:pt x="40754" y="32006"/>
                  </a:lnTo>
                  <a:lnTo>
                    <a:pt x="40497" y="32471"/>
                  </a:lnTo>
                  <a:lnTo>
                    <a:pt x="40230" y="32926"/>
                  </a:lnTo>
                  <a:lnTo>
                    <a:pt x="39953" y="33380"/>
                  </a:lnTo>
                  <a:lnTo>
                    <a:pt x="39657" y="33815"/>
                  </a:lnTo>
                  <a:lnTo>
                    <a:pt x="39360" y="34250"/>
                  </a:lnTo>
                  <a:lnTo>
                    <a:pt x="39054" y="34675"/>
                  </a:lnTo>
                  <a:lnTo>
                    <a:pt x="38727" y="35090"/>
                  </a:lnTo>
                  <a:lnTo>
                    <a:pt x="38401" y="35496"/>
                  </a:lnTo>
                  <a:lnTo>
                    <a:pt x="38065" y="35891"/>
                  </a:lnTo>
                  <a:lnTo>
                    <a:pt x="37719" y="36286"/>
                  </a:lnTo>
                  <a:lnTo>
                    <a:pt x="37363" y="36662"/>
                  </a:lnTo>
                  <a:lnTo>
                    <a:pt x="36998" y="37037"/>
                  </a:lnTo>
                  <a:lnTo>
                    <a:pt x="36622" y="37403"/>
                  </a:lnTo>
                  <a:lnTo>
                    <a:pt x="36237" y="37749"/>
                  </a:lnTo>
                  <a:lnTo>
                    <a:pt x="35851" y="38095"/>
                  </a:lnTo>
                  <a:lnTo>
                    <a:pt x="35446" y="38431"/>
                  </a:lnTo>
                  <a:lnTo>
                    <a:pt x="35040" y="38757"/>
                  </a:lnTo>
                  <a:lnTo>
                    <a:pt x="34635" y="39074"/>
                  </a:lnTo>
                  <a:lnTo>
                    <a:pt x="34210" y="39380"/>
                  </a:lnTo>
                  <a:lnTo>
                    <a:pt x="33785" y="39677"/>
                  </a:lnTo>
                  <a:lnTo>
                    <a:pt x="33350" y="39963"/>
                  </a:lnTo>
                  <a:lnTo>
                    <a:pt x="32905" y="40240"/>
                  </a:lnTo>
                  <a:lnTo>
                    <a:pt x="32461" y="40497"/>
                  </a:lnTo>
                  <a:lnTo>
                    <a:pt x="31996" y="40754"/>
                  </a:lnTo>
                  <a:lnTo>
                    <a:pt x="31541" y="41001"/>
                  </a:lnTo>
                  <a:lnTo>
                    <a:pt x="31077" y="41228"/>
                  </a:lnTo>
                  <a:lnTo>
                    <a:pt x="30602" y="41446"/>
                  </a:lnTo>
                  <a:lnTo>
                    <a:pt x="30118" y="41663"/>
                  </a:lnTo>
                  <a:lnTo>
                    <a:pt x="29634" y="41861"/>
                  </a:lnTo>
                  <a:lnTo>
                    <a:pt x="29149" y="42049"/>
                  </a:lnTo>
                  <a:lnTo>
                    <a:pt x="28655" y="42217"/>
                  </a:lnTo>
                  <a:lnTo>
                    <a:pt x="28151" y="42385"/>
                  </a:lnTo>
                  <a:lnTo>
                    <a:pt x="27647" y="42533"/>
                  </a:lnTo>
                  <a:lnTo>
                    <a:pt x="27143" y="42672"/>
                  </a:lnTo>
                  <a:lnTo>
                    <a:pt x="26629" y="42800"/>
                  </a:lnTo>
                  <a:lnTo>
                    <a:pt x="26105" y="42919"/>
                  </a:lnTo>
                  <a:lnTo>
                    <a:pt x="25591" y="43018"/>
                  </a:lnTo>
                  <a:lnTo>
                    <a:pt x="25057" y="43107"/>
                  </a:lnTo>
                  <a:lnTo>
                    <a:pt x="24533" y="43186"/>
                  </a:lnTo>
                  <a:lnTo>
                    <a:pt x="24000" y="43245"/>
                  </a:lnTo>
                  <a:lnTo>
                    <a:pt x="23466" y="43294"/>
                  </a:lnTo>
                  <a:lnTo>
                    <a:pt x="22932" y="43334"/>
                  </a:lnTo>
                  <a:lnTo>
                    <a:pt x="22388" y="43354"/>
                  </a:lnTo>
                  <a:lnTo>
                    <a:pt x="21845" y="43364"/>
                  </a:lnTo>
                  <a:lnTo>
                    <a:pt x="21301" y="43364"/>
                  </a:lnTo>
                  <a:lnTo>
                    <a:pt x="20748" y="43344"/>
                  </a:lnTo>
                  <a:lnTo>
                    <a:pt x="20204" y="43314"/>
                  </a:lnTo>
                  <a:lnTo>
                    <a:pt x="19650" y="43275"/>
                  </a:lnTo>
                  <a:lnTo>
                    <a:pt x="19097" y="43215"/>
                  </a:lnTo>
                  <a:lnTo>
                    <a:pt x="18543" y="43136"/>
                  </a:lnTo>
                  <a:lnTo>
                    <a:pt x="18543" y="43136"/>
                  </a:lnTo>
                  <a:lnTo>
                    <a:pt x="17990" y="43047"/>
                  </a:lnTo>
                  <a:lnTo>
                    <a:pt x="17436" y="42948"/>
                  </a:lnTo>
                  <a:lnTo>
                    <a:pt x="16903" y="42830"/>
                  </a:lnTo>
                  <a:lnTo>
                    <a:pt x="16359" y="42701"/>
                  </a:lnTo>
                  <a:lnTo>
                    <a:pt x="15835" y="42563"/>
                  </a:lnTo>
                  <a:lnTo>
                    <a:pt x="15311" y="42415"/>
                  </a:lnTo>
                  <a:lnTo>
                    <a:pt x="14787" y="42247"/>
                  </a:lnTo>
                  <a:lnTo>
                    <a:pt x="14283" y="42069"/>
                  </a:lnTo>
                  <a:lnTo>
                    <a:pt x="13779" y="41881"/>
                  </a:lnTo>
                  <a:lnTo>
                    <a:pt x="13275" y="41673"/>
                  </a:lnTo>
                  <a:lnTo>
                    <a:pt x="12791" y="41466"/>
                  </a:lnTo>
                  <a:lnTo>
                    <a:pt x="12306" y="41238"/>
                  </a:lnTo>
                  <a:lnTo>
                    <a:pt x="11822" y="41001"/>
                  </a:lnTo>
                  <a:lnTo>
                    <a:pt x="11357" y="40754"/>
                  </a:lnTo>
                  <a:lnTo>
                    <a:pt x="10893" y="40497"/>
                  </a:lnTo>
                  <a:lnTo>
                    <a:pt x="10438" y="40230"/>
                  </a:lnTo>
                  <a:lnTo>
                    <a:pt x="9993" y="39953"/>
                  </a:lnTo>
                  <a:lnTo>
                    <a:pt x="9549" y="39657"/>
                  </a:lnTo>
                  <a:lnTo>
                    <a:pt x="9114" y="39360"/>
                  </a:lnTo>
                  <a:lnTo>
                    <a:pt x="8689" y="39054"/>
                  </a:lnTo>
                  <a:lnTo>
                    <a:pt x="8274" y="38728"/>
                  </a:lnTo>
                  <a:lnTo>
                    <a:pt x="7868" y="38402"/>
                  </a:lnTo>
                  <a:lnTo>
                    <a:pt x="7473" y="38065"/>
                  </a:lnTo>
                  <a:lnTo>
                    <a:pt x="7077" y="37720"/>
                  </a:lnTo>
                  <a:lnTo>
                    <a:pt x="6702" y="37364"/>
                  </a:lnTo>
                  <a:lnTo>
                    <a:pt x="6326" y="36998"/>
                  </a:lnTo>
                  <a:lnTo>
                    <a:pt x="5961" y="36622"/>
                  </a:lnTo>
                  <a:lnTo>
                    <a:pt x="5615" y="36237"/>
                  </a:lnTo>
                  <a:lnTo>
                    <a:pt x="5269" y="35851"/>
                  </a:lnTo>
                  <a:lnTo>
                    <a:pt x="4933" y="35446"/>
                  </a:lnTo>
                  <a:lnTo>
                    <a:pt x="4606" y="35041"/>
                  </a:lnTo>
                  <a:lnTo>
                    <a:pt x="4290" y="34636"/>
                  </a:lnTo>
                  <a:lnTo>
                    <a:pt x="3984" y="34211"/>
                  </a:lnTo>
                  <a:lnTo>
                    <a:pt x="3687" y="33786"/>
                  </a:lnTo>
                  <a:lnTo>
                    <a:pt x="3400" y="33351"/>
                  </a:lnTo>
                  <a:lnTo>
                    <a:pt x="3124" y="32906"/>
                  </a:lnTo>
                  <a:lnTo>
                    <a:pt x="2867" y="32461"/>
                  </a:lnTo>
                  <a:lnTo>
                    <a:pt x="2610" y="32006"/>
                  </a:lnTo>
                  <a:lnTo>
                    <a:pt x="2363" y="31542"/>
                  </a:lnTo>
                  <a:lnTo>
                    <a:pt x="2135" y="31077"/>
                  </a:lnTo>
                  <a:lnTo>
                    <a:pt x="1918" y="30603"/>
                  </a:lnTo>
                  <a:lnTo>
                    <a:pt x="1700" y="30118"/>
                  </a:lnTo>
                  <a:lnTo>
                    <a:pt x="1503" y="29634"/>
                  </a:lnTo>
                  <a:lnTo>
                    <a:pt x="1315" y="29150"/>
                  </a:lnTo>
                  <a:lnTo>
                    <a:pt x="1147" y="28655"/>
                  </a:lnTo>
                  <a:lnTo>
                    <a:pt x="979" y="28151"/>
                  </a:lnTo>
                  <a:lnTo>
                    <a:pt x="831" y="27647"/>
                  </a:lnTo>
                  <a:lnTo>
                    <a:pt x="692" y="27143"/>
                  </a:lnTo>
                  <a:lnTo>
                    <a:pt x="564" y="26629"/>
                  </a:lnTo>
                  <a:lnTo>
                    <a:pt x="445" y="26105"/>
                  </a:lnTo>
                  <a:lnTo>
                    <a:pt x="346" y="25591"/>
                  </a:lnTo>
                  <a:lnTo>
                    <a:pt x="257" y="25058"/>
                  </a:lnTo>
                  <a:lnTo>
                    <a:pt x="178" y="24534"/>
                  </a:lnTo>
                  <a:lnTo>
                    <a:pt x="119" y="24000"/>
                  </a:lnTo>
                  <a:lnTo>
                    <a:pt x="69" y="23466"/>
                  </a:lnTo>
                  <a:lnTo>
                    <a:pt x="30" y="22932"/>
                  </a:lnTo>
                  <a:lnTo>
                    <a:pt x="10" y="22389"/>
                  </a:lnTo>
                  <a:lnTo>
                    <a:pt x="0" y="21845"/>
                  </a:lnTo>
                  <a:lnTo>
                    <a:pt x="0" y="21301"/>
                  </a:lnTo>
                  <a:lnTo>
                    <a:pt x="20" y="20748"/>
                  </a:lnTo>
                  <a:lnTo>
                    <a:pt x="50" y="20204"/>
                  </a:lnTo>
                  <a:lnTo>
                    <a:pt x="89" y="19651"/>
                  </a:lnTo>
                  <a:lnTo>
                    <a:pt x="149" y="19097"/>
                  </a:lnTo>
                  <a:lnTo>
                    <a:pt x="228" y="18544"/>
                  </a:lnTo>
                  <a:lnTo>
                    <a:pt x="228" y="18544"/>
                  </a:lnTo>
                  <a:lnTo>
                    <a:pt x="317" y="17990"/>
                  </a:lnTo>
                  <a:lnTo>
                    <a:pt x="415" y="17437"/>
                  </a:lnTo>
                  <a:lnTo>
                    <a:pt x="534" y="16903"/>
                  </a:lnTo>
                  <a:lnTo>
                    <a:pt x="663" y="16359"/>
                  </a:lnTo>
                  <a:lnTo>
                    <a:pt x="801" y="15835"/>
                  </a:lnTo>
                  <a:lnTo>
                    <a:pt x="949" y="15311"/>
                  </a:lnTo>
                  <a:lnTo>
                    <a:pt x="1117" y="14788"/>
                  </a:lnTo>
                  <a:lnTo>
                    <a:pt x="1295" y="14284"/>
                  </a:lnTo>
                  <a:lnTo>
                    <a:pt x="1483" y="13779"/>
                  </a:lnTo>
                  <a:lnTo>
                    <a:pt x="1690" y="13275"/>
                  </a:lnTo>
                  <a:lnTo>
                    <a:pt x="1898" y="12791"/>
                  </a:lnTo>
                  <a:lnTo>
                    <a:pt x="2125" y="12307"/>
                  </a:lnTo>
                  <a:lnTo>
                    <a:pt x="2363" y="11822"/>
                  </a:lnTo>
                  <a:lnTo>
                    <a:pt x="2610" y="11358"/>
                  </a:lnTo>
                  <a:lnTo>
                    <a:pt x="2867" y="10893"/>
                  </a:lnTo>
                  <a:lnTo>
                    <a:pt x="3134" y="10438"/>
                  </a:lnTo>
                  <a:lnTo>
                    <a:pt x="3420" y="9994"/>
                  </a:lnTo>
                  <a:lnTo>
                    <a:pt x="3707" y="9549"/>
                  </a:lnTo>
                  <a:lnTo>
                    <a:pt x="4003" y="9114"/>
                  </a:lnTo>
                  <a:lnTo>
                    <a:pt x="4310" y="8689"/>
                  </a:lnTo>
                  <a:lnTo>
                    <a:pt x="4636" y="8274"/>
                  </a:lnTo>
                  <a:lnTo>
                    <a:pt x="4962" y="7869"/>
                  </a:lnTo>
                  <a:lnTo>
                    <a:pt x="5298" y="7473"/>
                  </a:lnTo>
                  <a:lnTo>
                    <a:pt x="5644" y="7078"/>
                  </a:lnTo>
                  <a:lnTo>
                    <a:pt x="6000" y="6702"/>
                  </a:lnTo>
                  <a:lnTo>
                    <a:pt x="6366" y="6327"/>
                  </a:lnTo>
                  <a:lnTo>
                    <a:pt x="6741" y="5961"/>
                  </a:lnTo>
                  <a:lnTo>
                    <a:pt x="7127" y="5615"/>
                  </a:lnTo>
                  <a:lnTo>
                    <a:pt x="7512" y="5269"/>
                  </a:lnTo>
                  <a:lnTo>
                    <a:pt x="7918" y="4933"/>
                  </a:lnTo>
                  <a:lnTo>
                    <a:pt x="8323" y="4607"/>
                  </a:lnTo>
                  <a:lnTo>
                    <a:pt x="8728" y="4290"/>
                  </a:lnTo>
                  <a:lnTo>
                    <a:pt x="9153" y="3984"/>
                  </a:lnTo>
                  <a:lnTo>
                    <a:pt x="9578" y="3687"/>
                  </a:lnTo>
                  <a:lnTo>
                    <a:pt x="10013" y="3401"/>
                  </a:lnTo>
                  <a:lnTo>
                    <a:pt x="10458" y="3124"/>
                  </a:lnTo>
                  <a:lnTo>
                    <a:pt x="10913" y="2867"/>
                  </a:lnTo>
                  <a:lnTo>
                    <a:pt x="11367" y="2610"/>
                  </a:lnTo>
                  <a:lnTo>
                    <a:pt x="11822" y="2363"/>
                  </a:lnTo>
                  <a:lnTo>
                    <a:pt x="12296" y="2136"/>
                  </a:lnTo>
                  <a:lnTo>
                    <a:pt x="12761" y="1918"/>
                  </a:lnTo>
                  <a:lnTo>
                    <a:pt x="13245" y="1701"/>
                  </a:lnTo>
                  <a:lnTo>
                    <a:pt x="13730" y="1503"/>
                  </a:lnTo>
                  <a:lnTo>
                    <a:pt x="14214" y="1315"/>
                  </a:lnTo>
                  <a:lnTo>
                    <a:pt x="14708" y="1147"/>
                  </a:lnTo>
                  <a:lnTo>
                    <a:pt x="15212" y="979"/>
                  </a:lnTo>
                  <a:lnTo>
                    <a:pt x="15716" y="831"/>
                  </a:lnTo>
                  <a:lnTo>
                    <a:pt x="16230" y="692"/>
                  </a:lnTo>
                  <a:lnTo>
                    <a:pt x="16735" y="564"/>
                  </a:lnTo>
                  <a:lnTo>
                    <a:pt x="17258" y="445"/>
                  </a:lnTo>
                  <a:lnTo>
                    <a:pt x="17772" y="346"/>
                  </a:lnTo>
                  <a:lnTo>
                    <a:pt x="18306" y="258"/>
                  </a:lnTo>
                  <a:lnTo>
                    <a:pt x="18830" y="178"/>
                  </a:lnTo>
                  <a:lnTo>
                    <a:pt x="19364" y="119"/>
                  </a:lnTo>
                  <a:lnTo>
                    <a:pt x="19898" y="70"/>
                  </a:lnTo>
                  <a:lnTo>
                    <a:pt x="20431" y="30"/>
                  </a:lnTo>
                  <a:lnTo>
                    <a:pt x="20975" y="10"/>
                  </a:lnTo>
                  <a:lnTo>
                    <a:pt x="21519" y="1"/>
                  </a:lnTo>
                  <a:lnTo>
                    <a:pt x="22062" y="1"/>
                  </a:lnTo>
                  <a:lnTo>
                    <a:pt x="22616" y="20"/>
                  </a:lnTo>
                  <a:lnTo>
                    <a:pt x="23159" y="50"/>
                  </a:lnTo>
                  <a:lnTo>
                    <a:pt x="23713" y="89"/>
                  </a:lnTo>
                  <a:lnTo>
                    <a:pt x="24266" y="149"/>
                  </a:lnTo>
                  <a:lnTo>
                    <a:pt x="24820" y="228"/>
                  </a:lnTo>
                  <a:lnTo>
                    <a:pt x="24820" y="228"/>
                  </a:lnTo>
                  <a:lnTo>
                    <a:pt x="25374" y="317"/>
                  </a:lnTo>
                  <a:lnTo>
                    <a:pt x="25927" y="416"/>
                  </a:lnTo>
                  <a:lnTo>
                    <a:pt x="26461" y="534"/>
                  </a:lnTo>
                  <a:lnTo>
                    <a:pt x="27004" y="663"/>
                  </a:lnTo>
                  <a:lnTo>
                    <a:pt x="27528" y="801"/>
                  </a:lnTo>
                  <a:lnTo>
                    <a:pt x="28052" y="949"/>
                  </a:lnTo>
                  <a:lnTo>
                    <a:pt x="28576" y="1117"/>
                  </a:lnTo>
                  <a:lnTo>
                    <a:pt x="29080" y="1295"/>
                  </a:lnTo>
                  <a:lnTo>
                    <a:pt x="29584" y="1483"/>
                  </a:lnTo>
                  <a:lnTo>
                    <a:pt x="30088" y="1691"/>
                  </a:lnTo>
                  <a:lnTo>
                    <a:pt x="30583" y="1898"/>
                  </a:lnTo>
                  <a:lnTo>
                    <a:pt x="31067" y="2126"/>
                  </a:lnTo>
                  <a:lnTo>
                    <a:pt x="31541" y="2363"/>
                  </a:lnTo>
                  <a:lnTo>
                    <a:pt x="32006" y="2610"/>
                  </a:lnTo>
                  <a:lnTo>
                    <a:pt x="32471" y="2867"/>
                  </a:lnTo>
                  <a:lnTo>
                    <a:pt x="32925" y="3134"/>
                  </a:lnTo>
                  <a:lnTo>
                    <a:pt x="33380" y="3421"/>
                  </a:lnTo>
                  <a:lnTo>
                    <a:pt x="33815" y="3707"/>
                  </a:lnTo>
                  <a:lnTo>
                    <a:pt x="34250" y="4004"/>
                  </a:lnTo>
                  <a:lnTo>
                    <a:pt x="34675" y="4310"/>
                  </a:lnTo>
                  <a:lnTo>
                    <a:pt x="35090" y="4636"/>
                  </a:lnTo>
                  <a:lnTo>
                    <a:pt x="35495" y="4962"/>
                  </a:lnTo>
                  <a:lnTo>
                    <a:pt x="35891" y="5299"/>
                  </a:lnTo>
                  <a:lnTo>
                    <a:pt x="36286" y="5645"/>
                  </a:lnTo>
                  <a:lnTo>
                    <a:pt x="36662" y="6000"/>
                  </a:lnTo>
                  <a:lnTo>
                    <a:pt x="37037" y="6366"/>
                  </a:lnTo>
                  <a:lnTo>
                    <a:pt x="37403" y="6742"/>
                  </a:lnTo>
                  <a:lnTo>
                    <a:pt x="37749" y="7127"/>
                  </a:lnTo>
                  <a:lnTo>
                    <a:pt x="38095" y="7513"/>
                  </a:lnTo>
                  <a:lnTo>
                    <a:pt x="38431" y="7918"/>
                  </a:lnTo>
                  <a:lnTo>
                    <a:pt x="38757" y="8323"/>
                  </a:lnTo>
                  <a:lnTo>
                    <a:pt x="39073" y="8728"/>
                  </a:lnTo>
                  <a:lnTo>
                    <a:pt x="39380" y="9153"/>
                  </a:lnTo>
                  <a:lnTo>
                    <a:pt x="39676" y="9579"/>
                  </a:lnTo>
                  <a:lnTo>
                    <a:pt x="39963" y="10013"/>
                  </a:lnTo>
                  <a:lnTo>
                    <a:pt x="40240" y="10458"/>
                  </a:lnTo>
                  <a:lnTo>
                    <a:pt x="40497" y="10913"/>
                  </a:lnTo>
                  <a:lnTo>
                    <a:pt x="40754" y="11368"/>
                  </a:lnTo>
                  <a:lnTo>
                    <a:pt x="41001" y="11822"/>
                  </a:lnTo>
                  <a:lnTo>
                    <a:pt x="41228" y="12297"/>
                  </a:lnTo>
                  <a:lnTo>
                    <a:pt x="41446" y="12761"/>
                  </a:lnTo>
                  <a:lnTo>
                    <a:pt x="41663" y="13246"/>
                  </a:lnTo>
                  <a:lnTo>
                    <a:pt x="41861" y="13730"/>
                  </a:lnTo>
                  <a:lnTo>
                    <a:pt x="42049" y="14214"/>
                  </a:lnTo>
                  <a:lnTo>
                    <a:pt x="42217" y="14709"/>
                  </a:lnTo>
                  <a:lnTo>
                    <a:pt x="42385" y="15213"/>
                  </a:lnTo>
                  <a:lnTo>
                    <a:pt x="42533" y="15717"/>
                  </a:lnTo>
                  <a:lnTo>
                    <a:pt x="42671" y="16231"/>
                  </a:lnTo>
                  <a:lnTo>
                    <a:pt x="42800" y="16735"/>
                  </a:lnTo>
                  <a:lnTo>
                    <a:pt x="42918" y="17259"/>
                  </a:lnTo>
                  <a:lnTo>
                    <a:pt x="43017" y="17783"/>
                  </a:lnTo>
                  <a:lnTo>
                    <a:pt x="43106" y="18306"/>
                  </a:lnTo>
                  <a:lnTo>
                    <a:pt x="43185" y="18830"/>
                  </a:lnTo>
                  <a:lnTo>
                    <a:pt x="43245" y="19364"/>
                  </a:lnTo>
                  <a:lnTo>
                    <a:pt x="43294" y="19898"/>
                  </a:lnTo>
                  <a:lnTo>
                    <a:pt x="43334" y="20432"/>
                  </a:lnTo>
                  <a:lnTo>
                    <a:pt x="43353" y="20975"/>
                  </a:lnTo>
                  <a:lnTo>
                    <a:pt x="43363" y="21519"/>
                  </a:lnTo>
                  <a:lnTo>
                    <a:pt x="43363" y="22063"/>
                  </a:lnTo>
                  <a:lnTo>
                    <a:pt x="43343" y="22616"/>
                  </a:lnTo>
                  <a:lnTo>
                    <a:pt x="43314" y="23160"/>
                  </a:lnTo>
                  <a:lnTo>
                    <a:pt x="43274" y="23713"/>
                  </a:lnTo>
                  <a:lnTo>
                    <a:pt x="43215" y="24267"/>
                  </a:lnTo>
                  <a:lnTo>
                    <a:pt x="43136" y="248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78" name="Google Shape;3578;p44"/>
            <p:cNvSpPr/>
            <p:nvPr/>
          </p:nvSpPr>
          <p:spPr>
            <a:xfrm>
              <a:off x="4051650" y="4016675"/>
              <a:ext cx="21025" cy="13625"/>
            </a:xfrm>
            <a:custGeom>
              <a:avLst/>
              <a:gdLst/>
              <a:ahLst/>
              <a:cxnLst/>
              <a:rect l="l" t="t" r="r" b="b"/>
              <a:pathLst>
                <a:path w="841" h="545" fill="none" extrusionOk="0">
                  <a:moveTo>
                    <a:pt x="248" y="1"/>
                  </a:moveTo>
                  <a:lnTo>
                    <a:pt x="248" y="1"/>
                  </a:lnTo>
                  <a:lnTo>
                    <a:pt x="208" y="1"/>
                  </a:lnTo>
                  <a:lnTo>
                    <a:pt x="159" y="11"/>
                  </a:lnTo>
                  <a:lnTo>
                    <a:pt x="119" y="31"/>
                  </a:lnTo>
                  <a:lnTo>
                    <a:pt x="89" y="60"/>
                  </a:lnTo>
                  <a:lnTo>
                    <a:pt x="60" y="90"/>
                  </a:lnTo>
                  <a:lnTo>
                    <a:pt x="30" y="120"/>
                  </a:lnTo>
                  <a:lnTo>
                    <a:pt x="10" y="169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58"/>
                  </a:lnTo>
                  <a:lnTo>
                    <a:pt x="10" y="307"/>
                  </a:lnTo>
                  <a:lnTo>
                    <a:pt x="20" y="347"/>
                  </a:lnTo>
                  <a:lnTo>
                    <a:pt x="50" y="396"/>
                  </a:lnTo>
                  <a:lnTo>
                    <a:pt x="80" y="426"/>
                  </a:lnTo>
                  <a:lnTo>
                    <a:pt x="119" y="456"/>
                  </a:lnTo>
                  <a:lnTo>
                    <a:pt x="159" y="475"/>
                  </a:lnTo>
                  <a:lnTo>
                    <a:pt x="208" y="485"/>
                  </a:lnTo>
                  <a:lnTo>
                    <a:pt x="554" y="535"/>
                  </a:lnTo>
                  <a:lnTo>
                    <a:pt x="554" y="535"/>
                  </a:lnTo>
                  <a:lnTo>
                    <a:pt x="594" y="545"/>
                  </a:lnTo>
                  <a:lnTo>
                    <a:pt x="594" y="545"/>
                  </a:lnTo>
                  <a:lnTo>
                    <a:pt x="633" y="535"/>
                  </a:lnTo>
                  <a:lnTo>
                    <a:pt x="673" y="525"/>
                  </a:lnTo>
                  <a:lnTo>
                    <a:pt x="712" y="505"/>
                  </a:lnTo>
                  <a:lnTo>
                    <a:pt x="752" y="485"/>
                  </a:lnTo>
                  <a:lnTo>
                    <a:pt x="781" y="456"/>
                  </a:lnTo>
                  <a:lnTo>
                    <a:pt x="811" y="416"/>
                  </a:lnTo>
                  <a:lnTo>
                    <a:pt x="821" y="376"/>
                  </a:lnTo>
                  <a:lnTo>
                    <a:pt x="831" y="327"/>
                  </a:lnTo>
                  <a:lnTo>
                    <a:pt x="831" y="327"/>
                  </a:lnTo>
                  <a:lnTo>
                    <a:pt x="841" y="278"/>
                  </a:lnTo>
                  <a:lnTo>
                    <a:pt x="831" y="228"/>
                  </a:lnTo>
                  <a:lnTo>
                    <a:pt x="811" y="189"/>
                  </a:lnTo>
                  <a:lnTo>
                    <a:pt x="791" y="149"/>
                  </a:lnTo>
                  <a:lnTo>
                    <a:pt x="752" y="110"/>
                  </a:lnTo>
                  <a:lnTo>
                    <a:pt x="722" y="80"/>
                  </a:lnTo>
                  <a:lnTo>
                    <a:pt x="673" y="60"/>
                  </a:lnTo>
                  <a:lnTo>
                    <a:pt x="623" y="50"/>
                  </a:lnTo>
                  <a:lnTo>
                    <a:pt x="287" y="1"/>
                  </a:lnTo>
                  <a:lnTo>
                    <a:pt x="287" y="1"/>
                  </a:lnTo>
                  <a:lnTo>
                    <a:pt x="2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3" name="Google Shape;3583;p44"/>
            <p:cNvSpPr/>
            <p:nvPr/>
          </p:nvSpPr>
          <p:spPr>
            <a:xfrm>
              <a:off x="3631325" y="2004225"/>
              <a:ext cx="1593875" cy="1476500"/>
            </a:xfrm>
            <a:custGeom>
              <a:avLst/>
              <a:gdLst/>
              <a:ahLst/>
              <a:cxnLst/>
              <a:rect l="l" t="t" r="r" b="b"/>
              <a:pathLst>
                <a:path w="63755" h="59060" extrusionOk="0">
                  <a:moveTo>
                    <a:pt x="25186" y="0"/>
                  </a:moveTo>
                  <a:lnTo>
                    <a:pt x="24958" y="10"/>
                  </a:lnTo>
                  <a:lnTo>
                    <a:pt x="24731" y="30"/>
                  </a:lnTo>
                  <a:lnTo>
                    <a:pt x="24504" y="49"/>
                  </a:lnTo>
                  <a:lnTo>
                    <a:pt x="24266" y="79"/>
                  </a:lnTo>
                  <a:lnTo>
                    <a:pt x="24029" y="109"/>
                  </a:lnTo>
                  <a:lnTo>
                    <a:pt x="23792" y="158"/>
                  </a:lnTo>
                  <a:lnTo>
                    <a:pt x="23545" y="208"/>
                  </a:lnTo>
                  <a:lnTo>
                    <a:pt x="23298" y="257"/>
                  </a:lnTo>
                  <a:lnTo>
                    <a:pt x="23051" y="326"/>
                  </a:lnTo>
                  <a:lnTo>
                    <a:pt x="22794" y="395"/>
                  </a:lnTo>
                  <a:lnTo>
                    <a:pt x="22537" y="475"/>
                  </a:lnTo>
                  <a:lnTo>
                    <a:pt x="22270" y="563"/>
                  </a:lnTo>
                  <a:lnTo>
                    <a:pt x="22003" y="662"/>
                  </a:lnTo>
                  <a:lnTo>
                    <a:pt x="21736" y="761"/>
                  </a:lnTo>
                  <a:lnTo>
                    <a:pt x="21459" y="880"/>
                  </a:lnTo>
                  <a:lnTo>
                    <a:pt x="21182" y="998"/>
                  </a:lnTo>
                  <a:lnTo>
                    <a:pt x="20629" y="1236"/>
                  </a:lnTo>
                  <a:lnTo>
                    <a:pt x="20115" y="1433"/>
                  </a:lnTo>
                  <a:lnTo>
                    <a:pt x="19631" y="1601"/>
                  </a:lnTo>
                  <a:lnTo>
                    <a:pt x="19176" y="1740"/>
                  </a:lnTo>
                  <a:lnTo>
                    <a:pt x="18741" y="1848"/>
                  </a:lnTo>
                  <a:lnTo>
                    <a:pt x="18336" y="1937"/>
                  </a:lnTo>
                  <a:lnTo>
                    <a:pt x="17950" y="2007"/>
                  </a:lnTo>
                  <a:lnTo>
                    <a:pt x="17575" y="2066"/>
                  </a:lnTo>
                  <a:lnTo>
                    <a:pt x="17229" y="2096"/>
                  </a:lnTo>
                  <a:lnTo>
                    <a:pt x="16883" y="2125"/>
                  </a:lnTo>
                  <a:lnTo>
                    <a:pt x="16556" y="2135"/>
                  </a:lnTo>
                  <a:lnTo>
                    <a:pt x="16240" y="2145"/>
                  </a:lnTo>
                  <a:lnTo>
                    <a:pt x="15617" y="2155"/>
                  </a:lnTo>
                  <a:lnTo>
                    <a:pt x="15015" y="2165"/>
                  </a:lnTo>
                  <a:lnTo>
                    <a:pt x="14708" y="2175"/>
                  </a:lnTo>
                  <a:lnTo>
                    <a:pt x="14402" y="2204"/>
                  </a:lnTo>
                  <a:lnTo>
                    <a:pt x="14085" y="2234"/>
                  </a:lnTo>
                  <a:lnTo>
                    <a:pt x="13759" y="2293"/>
                  </a:lnTo>
                  <a:lnTo>
                    <a:pt x="13423" y="2362"/>
                  </a:lnTo>
                  <a:lnTo>
                    <a:pt x="13077" y="2451"/>
                  </a:lnTo>
                  <a:lnTo>
                    <a:pt x="12711" y="2570"/>
                  </a:lnTo>
                  <a:lnTo>
                    <a:pt x="12336" y="2708"/>
                  </a:lnTo>
                  <a:lnTo>
                    <a:pt x="11931" y="2876"/>
                  </a:lnTo>
                  <a:lnTo>
                    <a:pt x="11506" y="3074"/>
                  </a:lnTo>
                  <a:lnTo>
                    <a:pt x="11061" y="3311"/>
                  </a:lnTo>
                  <a:lnTo>
                    <a:pt x="10586" y="3588"/>
                  </a:lnTo>
                  <a:lnTo>
                    <a:pt x="10082" y="3904"/>
                  </a:lnTo>
                  <a:lnTo>
                    <a:pt x="9548" y="4260"/>
                  </a:lnTo>
                  <a:lnTo>
                    <a:pt x="8985" y="4656"/>
                  </a:lnTo>
                  <a:lnTo>
                    <a:pt x="8372" y="5110"/>
                  </a:lnTo>
                  <a:lnTo>
                    <a:pt x="8066" y="5348"/>
                  </a:lnTo>
                  <a:lnTo>
                    <a:pt x="7769" y="5585"/>
                  </a:lnTo>
                  <a:lnTo>
                    <a:pt x="7473" y="5842"/>
                  </a:lnTo>
                  <a:lnTo>
                    <a:pt x="7186" y="6089"/>
                  </a:lnTo>
                  <a:lnTo>
                    <a:pt x="6909" y="6346"/>
                  </a:lnTo>
                  <a:lnTo>
                    <a:pt x="6633" y="6613"/>
                  </a:lnTo>
                  <a:lnTo>
                    <a:pt x="6366" y="6880"/>
                  </a:lnTo>
                  <a:lnTo>
                    <a:pt x="6109" y="7146"/>
                  </a:lnTo>
                  <a:lnTo>
                    <a:pt x="5862" y="7423"/>
                  </a:lnTo>
                  <a:lnTo>
                    <a:pt x="5614" y="7710"/>
                  </a:lnTo>
                  <a:lnTo>
                    <a:pt x="5367" y="7987"/>
                  </a:lnTo>
                  <a:lnTo>
                    <a:pt x="5140" y="8273"/>
                  </a:lnTo>
                  <a:lnTo>
                    <a:pt x="4913" y="8570"/>
                  </a:lnTo>
                  <a:lnTo>
                    <a:pt x="4695" y="8866"/>
                  </a:lnTo>
                  <a:lnTo>
                    <a:pt x="4478" y="9163"/>
                  </a:lnTo>
                  <a:lnTo>
                    <a:pt x="4270" y="9459"/>
                  </a:lnTo>
                  <a:lnTo>
                    <a:pt x="4063" y="9766"/>
                  </a:lnTo>
                  <a:lnTo>
                    <a:pt x="3865" y="10072"/>
                  </a:lnTo>
                  <a:lnTo>
                    <a:pt x="3677" y="10389"/>
                  </a:lnTo>
                  <a:lnTo>
                    <a:pt x="3489" y="10705"/>
                  </a:lnTo>
                  <a:lnTo>
                    <a:pt x="3311" y="11021"/>
                  </a:lnTo>
                  <a:lnTo>
                    <a:pt x="3143" y="11347"/>
                  </a:lnTo>
                  <a:lnTo>
                    <a:pt x="2975" y="11664"/>
                  </a:lnTo>
                  <a:lnTo>
                    <a:pt x="2807" y="12000"/>
                  </a:lnTo>
                  <a:lnTo>
                    <a:pt x="2649" y="12326"/>
                  </a:lnTo>
                  <a:lnTo>
                    <a:pt x="2501" y="12662"/>
                  </a:lnTo>
                  <a:lnTo>
                    <a:pt x="2214" y="13334"/>
                  </a:lnTo>
                  <a:lnTo>
                    <a:pt x="1947" y="14016"/>
                  </a:lnTo>
                  <a:lnTo>
                    <a:pt x="1700" y="14708"/>
                  </a:lnTo>
                  <a:lnTo>
                    <a:pt x="1473" y="15410"/>
                  </a:lnTo>
                  <a:lnTo>
                    <a:pt x="1265" y="16112"/>
                  </a:lnTo>
                  <a:lnTo>
                    <a:pt x="1068" y="16833"/>
                  </a:lnTo>
                  <a:lnTo>
                    <a:pt x="900" y="17555"/>
                  </a:lnTo>
                  <a:lnTo>
                    <a:pt x="741" y="18276"/>
                  </a:lnTo>
                  <a:lnTo>
                    <a:pt x="603" y="19008"/>
                  </a:lnTo>
                  <a:lnTo>
                    <a:pt x="484" y="19749"/>
                  </a:lnTo>
                  <a:lnTo>
                    <a:pt x="376" y="20490"/>
                  </a:lnTo>
                  <a:lnTo>
                    <a:pt x="287" y="21232"/>
                  </a:lnTo>
                  <a:lnTo>
                    <a:pt x="208" y="21973"/>
                  </a:lnTo>
                  <a:lnTo>
                    <a:pt x="138" y="22714"/>
                  </a:lnTo>
                  <a:lnTo>
                    <a:pt x="89" y="23466"/>
                  </a:lnTo>
                  <a:lnTo>
                    <a:pt x="49" y="24207"/>
                  </a:lnTo>
                  <a:lnTo>
                    <a:pt x="20" y="24958"/>
                  </a:lnTo>
                  <a:lnTo>
                    <a:pt x="0" y="25700"/>
                  </a:lnTo>
                  <a:lnTo>
                    <a:pt x="0" y="26441"/>
                  </a:lnTo>
                  <a:lnTo>
                    <a:pt x="10" y="27202"/>
                  </a:lnTo>
                  <a:lnTo>
                    <a:pt x="30" y="27993"/>
                  </a:lnTo>
                  <a:lnTo>
                    <a:pt x="59" y="28813"/>
                  </a:lnTo>
                  <a:lnTo>
                    <a:pt x="109" y="29663"/>
                  </a:lnTo>
                  <a:lnTo>
                    <a:pt x="178" y="30533"/>
                  </a:lnTo>
                  <a:lnTo>
                    <a:pt x="247" y="31423"/>
                  </a:lnTo>
                  <a:lnTo>
                    <a:pt x="336" y="32332"/>
                  </a:lnTo>
                  <a:lnTo>
                    <a:pt x="425" y="33261"/>
                  </a:lnTo>
                  <a:lnTo>
                    <a:pt x="534" y="34190"/>
                  </a:lnTo>
                  <a:lnTo>
                    <a:pt x="652" y="35129"/>
                  </a:lnTo>
                  <a:lnTo>
                    <a:pt x="781" y="36078"/>
                  </a:lnTo>
                  <a:lnTo>
                    <a:pt x="919" y="37027"/>
                  </a:lnTo>
                  <a:lnTo>
                    <a:pt x="1058" y="37976"/>
                  </a:lnTo>
                  <a:lnTo>
                    <a:pt x="1216" y="38915"/>
                  </a:lnTo>
                  <a:lnTo>
                    <a:pt x="1374" y="39844"/>
                  </a:lnTo>
                  <a:lnTo>
                    <a:pt x="1542" y="40763"/>
                  </a:lnTo>
                  <a:lnTo>
                    <a:pt x="1710" y="41673"/>
                  </a:lnTo>
                  <a:lnTo>
                    <a:pt x="1898" y="42562"/>
                  </a:lnTo>
                  <a:lnTo>
                    <a:pt x="2076" y="43432"/>
                  </a:lnTo>
                  <a:lnTo>
                    <a:pt x="2273" y="44282"/>
                  </a:lnTo>
                  <a:lnTo>
                    <a:pt x="2461" y="45093"/>
                  </a:lnTo>
                  <a:lnTo>
                    <a:pt x="2659" y="45884"/>
                  </a:lnTo>
                  <a:lnTo>
                    <a:pt x="2867" y="46645"/>
                  </a:lnTo>
                  <a:lnTo>
                    <a:pt x="3064" y="47356"/>
                  </a:lnTo>
                  <a:lnTo>
                    <a:pt x="3272" y="48038"/>
                  </a:lnTo>
                  <a:lnTo>
                    <a:pt x="3479" y="48671"/>
                  </a:lnTo>
                  <a:lnTo>
                    <a:pt x="3687" y="49264"/>
                  </a:lnTo>
                  <a:lnTo>
                    <a:pt x="3904" y="49808"/>
                  </a:lnTo>
                  <a:lnTo>
                    <a:pt x="4112" y="50292"/>
                  </a:lnTo>
                  <a:lnTo>
                    <a:pt x="4221" y="50519"/>
                  </a:lnTo>
                  <a:lnTo>
                    <a:pt x="4320" y="50727"/>
                  </a:lnTo>
                  <a:lnTo>
                    <a:pt x="4428" y="50925"/>
                  </a:lnTo>
                  <a:lnTo>
                    <a:pt x="4537" y="51103"/>
                  </a:lnTo>
                  <a:lnTo>
                    <a:pt x="4636" y="51271"/>
                  </a:lnTo>
                  <a:lnTo>
                    <a:pt x="4745" y="51419"/>
                  </a:lnTo>
                  <a:lnTo>
                    <a:pt x="4952" y="51696"/>
                  </a:lnTo>
                  <a:lnTo>
                    <a:pt x="5180" y="51963"/>
                  </a:lnTo>
                  <a:lnTo>
                    <a:pt x="5417" y="52220"/>
                  </a:lnTo>
                  <a:lnTo>
                    <a:pt x="5664" y="52467"/>
                  </a:lnTo>
                  <a:lnTo>
                    <a:pt x="5921" y="52694"/>
                  </a:lnTo>
                  <a:lnTo>
                    <a:pt x="6198" y="52921"/>
                  </a:lnTo>
                  <a:lnTo>
                    <a:pt x="6474" y="53129"/>
                  </a:lnTo>
                  <a:lnTo>
                    <a:pt x="6751" y="53327"/>
                  </a:lnTo>
                  <a:lnTo>
                    <a:pt x="7048" y="53504"/>
                  </a:lnTo>
                  <a:lnTo>
                    <a:pt x="7344" y="53673"/>
                  </a:lnTo>
                  <a:lnTo>
                    <a:pt x="7651" y="53821"/>
                  </a:lnTo>
                  <a:lnTo>
                    <a:pt x="7957" y="53959"/>
                  </a:lnTo>
                  <a:lnTo>
                    <a:pt x="8273" y="54078"/>
                  </a:lnTo>
                  <a:lnTo>
                    <a:pt x="8590" y="54187"/>
                  </a:lnTo>
                  <a:lnTo>
                    <a:pt x="8906" y="54275"/>
                  </a:lnTo>
                  <a:lnTo>
                    <a:pt x="9222" y="54345"/>
                  </a:lnTo>
                  <a:lnTo>
                    <a:pt x="9548" y="54394"/>
                  </a:lnTo>
                  <a:lnTo>
                    <a:pt x="9875" y="54424"/>
                  </a:lnTo>
                  <a:lnTo>
                    <a:pt x="10201" y="54434"/>
                  </a:lnTo>
                  <a:lnTo>
                    <a:pt x="10517" y="54424"/>
                  </a:lnTo>
                  <a:lnTo>
                    <a:pt x="10843" y="54394"/>
                  </a:lnTo>
                  <a:lnTo>
                    <a:pt x="11160" y="54345"/>
                  </a:lnTo>
                  <a:lnTo>
                    <a:pt x="11476" y="54266"/>
                  </a:lnTo>
                  <a:lnTo>
                    <a:pt x="11792" y="54177"/>
                  </a:lnTo>
                  <a:lnTo>
                    <a:pt x="12099" y="54058"/>
                  </a:lnTo>
                  <a:lnTo>
                    <a:pt x="12247" y="53989"/>
                  </a:lnTo>
                  <a:lnTo>
                    <a:pt x="12395" y="53910"/>
                  </a:lnTo>
                  <a:lnTo>
                    <a:pt x="12543" y="53831"/>
                  </a:lnTo>
                  <a:lnTo>
                    <a:pt x="12692" y="53742"/>
                  </a:lnTo>
                  <a:lnTo>
                    <a:pt x="12840" y="53653"/>
                  </a:lnTo>
                  <a:lnTo>
                    <a:pt x="12988" y="53554"/>
                  </a:lnTo>
                  <a:lnTo>
                    <a:pt x="13127" y="53445"/>
                  </a:lnTo>
                  <a:lnTo>
                    <a:pt x="13265" y="53336"/>
                  </a:lnTo>
                  <a:lnTo>
                    <a:pt x="13403" y="53218"/>
                  </a:lnTo>
                  <a:lnTo>
                    <a:pt x="13542" y="53089"/>
                  </a:lnTo>
                  <a:lnTo>
                    <a:pt x="13680" y="52961"/>
                  </a:lnTo>
                  <a:lnTo>
                    <a:pt x="13809" y="52822"/>
                  </a:lnTo>
                  <a:lnTo>
                    <a:pt x="13937" y="52674"/>
                  </a:lnTo>
                  <a:lnTo>
                    <a:pt x="14066" y="52526"/>
                  </a:lnTo>
                  <a:lnTo>
                    <a:pt x="14115" y="52645"/>
                  </a:lnTo>
                  <a:lnTo>
                    <a:pt x="14273" y="53000"/>
                  </a:lnTo>
                  <a:lnTo>
                    <a:pt x="14392" y="53238"/>
                  </a:lnTo>
                  <a:lnTo>
                    <a:pt x="14530" y="53524"/>
                  </a:lnTo>
                  <a:lnTo>
                    <a:pt x="14688" y="53841"/>
                  </a:lnTo>
                  <a:lnTo>
                    <a:pt x="14886" y="54187"/>
                  </a:lnTo>
                  <a:lnTo>
                    <a:pt x="15094" y="54552"/>
                  </a:lnTo>
                  <a:lnTo>
                    <a:pt x="15331" y="54938"/>
                  </a:lnTo>
                  <a:lnTo>
                    <a:pt x="15598" y="55333"/>
                  </a:lnTo>
                  <a:lnTo>
                    <a:pt x="15884" y="55738"/>
                  </a:lnTo>
                  <a:lnTo>
                    <a:pt x="16191" y="56144"/>
                  </a:lnTo>
                  <a:lnTo>
                    <a:pt x="16527" y="56539"/>
                  </a:lnTo>
                  <a:lnTo>
                    <a:pt x="16705" y="56737"/>
                  </a:lnTo>
                  <a:lnTo>
                    <a:pt x="16883" y="56934"/>
                  </a:lnTo>
                  <a:lnTo>
                    <a:pt x="17070" y="57122"/>
                  </a:lnTo>
                  <a:lnTo>
                    <a:pt x="17268" y="57300"/>
                  </a:lnTo>
                  <a:lnTo>
                    <a:pt x="17466" y="57488"/>
                  </a:lnTo>
                  <a:lnTo>
                    <a:pt x="17673" y="57656"/>
                  </a:lnTo>
                  <a:lnTo>
                    <a:pt x="17881" y="57824"/>
                  </a:lnTo>
                  <a:lnTo>
                    <a:pt x="18098" y="57982"/>
                  </a:lnTo>
                  <a:lnTo>
                    <a:pt x="18326" y="58130"/>
                  </a:lnTo>
                  <a:lnTo>
                    <a:pt x="18553" y="58269"/>
                  </a:lnTo>
                  <a:lnTo>
                    <a:pt x="18780" y="58407"/>
                  </a:lnTo>
                  <a:lnTo>
                    <a:pt x="19018" y="58526"/>
                  </a:lnTo>
                  <a:lnTo>
                    <a:pt x="19265" y="58635"/>
                  </a:lnTo>
                  <a:lnTo>
                    <a:pt x="19512" y="58743"/>
                  </a:lnTo>
                  <a:lnTo>
                    <a:pt x="19769" y="58822"/>
                  </a:lnTo>
                  <a:lnTo>
                    <a:pt x="20036" y="58901"/>
                  </a:lnTo>
                  <a:lnTo>
                    <a:pt x="20303" y="58961"/>
                  </a:lnTo>
                  <a:lnTo>
                    <a:pt x="20570" y="59010"/>
                  </a:lnTo>
                  <a:lnTo>
                    <a:pt x="20856" y="59040"/>
                  </a:lnTo>
                  <a:lnTo>
                    <a:pt x="21133" y="59060"/>
                  </a:lnTo>
                  <a:lnTo>
                    <a:pt x="21420" y="59060"/>
                  </a:lnTo>
                  <a:lnTo>
                    <a:pt x="21716" y="59040"/>
                  </a:lnTo>
                  <a:lnTo>
                    <a:pt x="22023" y="59010"/>
                  </a:lnTo>
                  <a:lnTo>
                    <a:pt x="22319" y="58951"/>
                  </a:lnTo>
                  <a:lnTo>
                    <a:pt x="22635" y="58882"/>
                  </a:lnTo>
                  <a:lnTo>
                    <a:pt x="22952" y="58793"/>
                  </a:lnTo>
                  <a:lnTo>
                    <a:pt x="23268" y="58674"/>
                  </a:lnTo>
                  <a:lnTo>
                    <a:pt x="23594" y="58546"/>
                  </a:lnTo>
                  <a:lnTo>
                    <a:pt x="23930" y="58387"/>
                  </a:lnTo>
                  <a:lnTo>
                    <a:pt x="24266" y="58209"/>
                  </a:lnTo>
                  <a:lnTo>
                    <a:pt x="24602" y="58012"/>
                  </a:lnTo>
                  <a:lnTo>
                    <a:pt x="24958" y="57784"/>
                  </a:lnTo>
                  <a:lnTo>
                    <a:pt x="25304" y="57537"/>
                  </a:lnTo>
                  <a:lnTo>
                    <a:pt x="25660" y="57261"/>
                  </a:lnTo>
                  <a:lnTo>
                    <a:pt x="26026" y="56964"/>
                  </a:lnTo>
                  <a:lnTo>
                    <a:pt x="26391" y="56628"/>
                  </a:lnTo>
                  <a:lnTo>
                    <a:pt x="26451" y="56687"/>
                  </a:lnTo>
                  <a:lnTo>
                    <a:pt x="26599" y="56855"/>
                  </a:lnTo>
                  <a:lnTo>
                    <a:pt x="26846" y="57083"/>
                  </a:lnTo>
                  <a:lnTo>
                    <a:pt x="27014" y="57221"/>
                  </a:lnTo>
                  <a:lnTo>
                    <a:pt x="27202" y="57369"/>
                  </a:lnTo>
                  <a:lnTo>
                    <a:pt x="27410" y="57527"/>
                  </a:lnTo>
                  <a:lnTo>
                    <a:pt x="27637" y="57686"/>
                  </a:lnTo>
                  <a:lnTo>
                    <a:pt x="27894" y="57844"/>
                  </a:lnTo>
                  <a:lnTo>
                    <a:pt x="28171" y="58002"/>
                  </a:lnTo>
                  <a:lnTo>
                    <a:pt x="28467" y="58150"/>
                  </a:lnTo>
                  <a:lnTo>
                    <a:pt x="28793" y="58289"/>
                  </a:lnTo>
                  <a:lnTo>
                    <a:pt x="29129" y="58417"/>
                  </a:lnTo>
                  <a:lnTo>
                    <a:pt x="29495" y="58526"/>
                  </a:lnTo>
                  <a:lnTo>
                    <a:pt x="29683" y="58575"/>
                  </a:lnTo>
                  <a:lnTo>
                    <a:pt x="29881" y="58625"/>
                  </a:lnTo>
                  <a:lnTo>
                    <a:pt x="30078" y="58664"/>
                  </a:lnTo>
                  <a:lnTo>
                    <a:pt x="30286" y="58694"/>
                  </a:lnTo>
                  <a:lnTo>
                    <a:pt x="30493" y="58723"/>
                  </a:lnTo>
                  <a:lnTo>
                    <a:pt x="30711" y="58743"/>
                  </a:lnTo>
                  <a:lnTo>
                    <a:pt x="30928" y="58753"/>
                  </a:lnTo>
                  <a:lnTo>
                    <a:pt x="31156" y="58763"/>
                  </a:lnTo>
                  <a:lnTo>
                    <a:pt x="31383" y="58763"/>
                  </a:lnTo>
                  <a:lnTo>
                    <a:pt x="31620" y="58753"/>
                  </a:lnTo>
                  <a:lnTo>
                    <a:pt x="31858" y="58733"/>
                  </a:lnTo>
                  <a:lnTo>
                    <a:pt x="32105" y="58704"/>
                  </a:lnTo>
                  <a:lnTo>
                    <a:pt x="32352" y="58674"/>
                  </a:lnTo>
                  <a:lnTo>
                    <a:pt x="32609" y="58625"/>
                  </a:lnTo>
                  <a:lnTo>
                    <a:pt x="32866" y="58565"/>
                  </a:lnTo>
                  <a:lnTo>
                    <a:pt x="33133" y="58496"/>
                  </a:lnTo>
                  <a:lnTo>
                    <a:pt x="33400" y="58427"/>
                  </a:lnTo>
                  <a:lnTo>
                    <a:pt x="33666" y="58338"/>
                  </a:lnTo>
                  <a:lnTo>
                    <a:pt x="33943" y="58229"/>
                  </a:lnTo>
                  <a:lnTo>
                    <a:pt x="34230" y="58121"/>
                  </a:lnTo>
                  <a:lnTo>
                    <a:pt x="34516" y="57992"/>
                  </a:lnTo>
                  <a:lnTo>
                    <a:pt x="34803" y="57854"/>
                  </a:lnTo>
                  <a:lnTo>
                    <a:pt x="35100" y="57705"/>
                  </a:lnTo>
                  <a:lnTo>
                    <a:pt x="35396" y="57537"/>
                  </a:lnTo>
                  <a:lnTo>
                    <a:pt x="35703" y="57359"/>
                  </a:lnTo>
                  <a:lnTo>
                    <a:pt x="36009" y="57172"/>
                  </a:lnTo>
                  <a:lnTo>
                    <a:pt x="36315" y="56964"/>
                  </a:lnTo>
                  <a:lnTo>
                    <a:pt x="36632" y="56737"/>
                  </a:lnTo>
                  <a:lnTo>
                    <a:pt x="36948" y="56499"/>
                  </a:lnTo>
                  <a:lnTo>
                    <a:pt x="37274" y="56242"/>
                  </a:lnTo>
                  <a:lnTo>
                    <a:pt x="37600" y="55976"/>
                  </a:lnTo>
                  <a:lnTo>
                    <a:pt x="37936" y="55689"/>
                  </a:lnTo>
                  <a:lnTo>
                    <a:pt x="37996" y="55738"/>
                  </a:lnTo>
                  <a:lnTo>
                    <a:pt x="38164" y="55877"/>
                  </a:lnTo>
                  <a:lnTo>
                    <a:pt x="38441" y="56074"/>
                  </a:lnTo>
                  <a:lnTo>
                    <a:pt x="38618" y="56193"/>
                  </a:lnTo>
                  <a:lnTo>
                    <a:pt x="38816" y="56312"/>
                  </a:lnTo>
                  <a:lnTo>
                    <a:pt x="39044" y="56440"/>
                  </a:lnTo>
                  <a:lnTo>
                    <a:pt x="39291" y="56559"/>
                  </a:lnTo>
                  <a:lnTo>
                    <a:pt x="39557" y="56687"/>
                  </a:lnTo>
                  <a:lnTo>
                    <a:pt x="39854" y="56806"/>
                  </a:lnTo>
                  <a:lnTo>
                    <a:pt x="40160" y="56905"/>
                  </a:lnTo>
                  <a:lnTo>
                    <a:pt x="40497" y="57004"/>
                  </a:lnTo>
                  <a:lnTo>
                    <a:pt x="40842" y="57083"/>
                  </a:lnTo>
                  <a:lnTo>
                    <a:pt x="41218" y="57142"/>
                  </a:lnTo>
                  <a:lnTo>
                    <a:pt x="41406" y="57172"/>
                  </a:lnTo>
                  <a:lnTo>
                    <a:pt x="41604" y="57191"/>
                  </a:lnTo>
                  <a:lnTo>
                    <a:pt x="41801" y="57201"/>
                  </a:lnTo>
                  <a:lnTo>
                    <a:pt x="42207" y="57201"/>
                  </a:lnTo>
                  <a:lnTo>
                    <a:pt x="42424" y="57191"/>
                  </a:lnTo>
                  <a:lnTo>
                    <a:pt x="42641" y="57172"/>
                  </a:lnTo>
                  <a:lnTo>
                    <a:pt x="42859" y="57152"/>
                  </a:lnTo>
                  <a:lnTo>
                    <a:pt x="43076" y="57122"/>
                  </a:lnTo>
                  <a:lnTo>
                    <a:pt x="43304" y="57073"/>
                  </a:lnTo>
                  <a:lnTo>
                    <a:pt x="43541" y="57023"/>
                  </a:lnTo>
                  <a:lnTo>
                    <a:pt x="43768" y="56964"/>
                  </a:lnTo>
                  <a:lnTo>
                    <a:pt x="44005" y="56895"/>
                  </a:lnTo>
                  <a:lnTo>
                    <a:pt x="44243" y="56816"/>
                  </a:lnTo>
                  <a:lnTo>
                    <a:pt x="44490" y="56717"/>
                  </a:lnTo>
                  <a:lnTo>
                    <a:pt x="44737" y="56618"/>
                  </a:lnTo>
                  <a:lnTo>
                    <a:pt x="44984" y="56499"/>
                  </a:lnTo>
                  <a:lnTo>
                    <a:pt x="45231" y="56381"/>
                  </a:lnTo>
                  <a:lnTo>
                    <a:pt x="45488" y="56242"/>
                  </a:lnTo>
                  <a:lnTo>
                    <a:pt x="45745" y="56084"/>
                  </a:lnTo>
                  <a:lnTo>
                    <a:pt x="46002" y="55926"/>
                  </a:lnTo>
                  <a:lnTo>
                    <a:pt x="46269" y="55748"/>
                  </a:lnTo>
                  <a:lnTo>
                    <a:pt x="46536" y="55560"/>
                  </a:lnTo>
                  <a:lnTo>
                    <a:pt x="46803" y="55353"/>
                  </a:lnTo>
                  <a:lnTo>
                    <a:pt x="47070" y="55135"/>
                  </a:lnTo>
                  <a:lnTo>
                    <a:pt x="47337" y="54898"/>
                  </a:lnTo>
                  <a:lnTo>
                    <a:pt x="47613" y="54651"/>
                  </a:lnTo>
                  <a:lnTo>
                    <a:pt x="47880" y="54384"/>
                  </a:lnTo>
                  <a:lnTo>
                    <a:pt x="48157" y="54098"/>
                  </a:lnTo>
                  <a:lnTo>
                    <a:pt x="48434" y="53801"/>
                  </a:lnTo>
                  <a:lnTo>
                    <a:pt x="48720" y="53485"/>
                  </a:lnTo>
                  <a:lnTo>
                    <a:pt x="48997" y="53159"/>
                  </a:lnTo>
                  <a:lnTo>
                    <a:pt x="49284" y="52813"/>
                  </a:lnTo>
                  <a:lnTo>
                    <a:pt x="49561" y="52447"/>
                  </a:lnTo>
                  <a:lnTo>
                    <a:pt x="49847" y="52071"/>
                  </a:lnTo>
                  <a:lnTo>
                    <a:pt x="50134" y="51696"/>
                  </a:lnTo>
                  <a:lnTo>
                    <a:pt x="50717" y="50885"/>
                  </a:lnTo>
                  <a:lnTo>
                    <a:pt x="51300" y="50045"/>
                  </a:lnTo>
                  <a:lnTo>
                    <a:pt x="51883" y="49175"/>
                  </a:lnTo>
                  <a:lnTo>
                    <a:pt x="52467" y="48266"/>
                  </a:lnTo>
                  <a:lnTo>
                    <a:pt x="53050" y="47337"/>
                  </a:lnTo>
                  <a:lnTo>
                    <a:pt x="53633" y="46388"/>
                  </a:lnTo>
                  <a:lnTo>
                    <a:pt x="54206" y="45419"/>
                  </a:lnTo>
                  <a:lnTo>
                    <a:pt x="54779" y="44431"/>
                  </a:lnTo>
                  <a:lnTo>
                    <a:pt x="55333" y="43452"/>
                  </a:lnTo>
                  <a:lnTo>
                    <a:pt x="55887" y="42464"/>
                  </a:lnTo>
                  <a:lnTo>
                    <a:pt x="56430" y="41475"/>
                  </a:lnTo>
                  <a:lnTo>
                    <a:pt x="56954" y="40497"/>
                  </a:lnTo>
                  <a:lnTo>
                    <a:pt x="57468" y="39528"/>
                  </a:lnTo>
                  <a:lnTo>
                    <a:pt x="57972" y="38579"/>
                  </a:lnTo>
                  <a:lnTo>
                    <a:pt x="58911" y="36740"/>
                  </a:lnTo>
                  <a:lnTo>
                    <a:pt x="59761" y="35030"/>
                  </a:lnTo>
                  <a:lnTo>
                    <a:pt x="60522" y="33479"/>
                  </a:lnTo>
                  <a:lnTo>
                    <a:pt x="61175" y="32124"/>
                  </a:lnTo>
                  <a:lnTo>
                    <a:pt x="61708" y="31008"/>
                  </a:lnTo>
                  <a:lnTo>
                    <a:pt x="62104" y="30167"/>
                  </a:lnTo>
                  <a:lnTo>
                    <a:pt x="62430" y="29446"/>
                  </a:lnTo>
                  <a:lnTo>
                    <a:pt x="62479" y="29327"/>
                  </a:lnTo>
                  <a:lnTo>
                    <a:pt x="62618" y="28971"/>
                  </a:lnTo>
                  <a:lnTo>
                    <a:pt x="62806" y="28418"/>
                  </a:lnTo>
                  <a:lnTo>
                    <a:pt x="62914" y="28072"/>
                  </a:lnTo>
                  <a:lnTo>
                    <a:pt x="63023" y="27686"/>
                  </a:lnTo>
                  <a:lnTo>
                    <a:pt x="63142" y="27261"/>
                  </a:lnTo>
                  <a:lnTo>
                    <a:pt x="63250" y="26797"/>
                  </a:lnTo>
                  <a:lnTo>
                    <a:pt x="63369" y="26303"/>
                  </a:lnTo>
                  <a:lnTo>
                    <a:pt x="63468" y="25769"/>
                  </a:lnTo>
                  <a:lnTo>
                    <a:pt x="63557" y="25215"/>
                  </a:lnTo>
                  <a:lnTo>
                    <a:pt x="63636" y="24642"/>
                  </a:lnTo>
                  <a:lnTo>
                    <a:pt x="63695" y="24039"/>
                  </a:lnTo>
                  <a:lnTo>
                    <a:pt x="63735" y="23416"/>
                  </a:lnTo>
                  <a:lnTo>
                    <a:pt x="63745" y="23110"/>
                  </a:lnTo>
                  <a:lnTo>
                    <a:pt x="63755" y="22784"/>
                  </a:lnTo>
                  <a:lnTo>
                    <a:pt x="63755" y="22467"/>
                  </a:lnTo>
                  <a:lnTo>
                    <a:pt x="63745" y="22141"/>
                  </a:lnTo>
                  <a:lnTo>
                    <a:pt x="63735" y="21815"/>
                  </a:lnTo>
                  <a:lnTo>
                    <a:pt x="63705" y="21489"/>
                  </a:lnTo>
                  <a:lnTo>
                    <a:pt x="63675" y="21153"/>
                  </a:lnTo>
                  <a:lnTo>
                    <a:pt x="63636" y="20827"/>
                  </a:lnTo>
                  <a:lnTo>
                    <a:pt x="63587" y="20490"/>
                  </a:lnTo>
                  <a:lnTo>
                    <a:pt x="63527" y="20164"/>
                  </a:lnTo>
                  <a:lnTo>
                    <a:pt x="63458" y="19828"/>
                  </a:lnTo>
                  <a:lnTo>
                    <a:pt x="63389" y="19492"/>
                  </a:lnTo>
                  <a:lnTo>
                    <a:pt x="63300" y="19166"/>
                  </a:lnTo>
                  <a:lnTo>
                    <a:pt x="63201" y="18830"/>
                  </a:lnTo>
                  <a:lnTo>
                    <a:pt x="63092" y="18504"/>
                  </a:lnTo>
                  <a:lnTo>
                    <a:pt x="62964" y="18178"/>
                  </a:lnTo>
                  <a:lnTo>
                    <a:pt x="62835" y="17851"/>
                  </a:lnTo>
                  <a:lnTo>
                    <a:pt x="62687" y="17525"/>
                  </a:lnTo>
                  <a:lnTo>
                    <a:pt x="62529" y="17209"/>
                  </a:lnTo>
                  <a:lnTo>
                    <a:pt x="62351" y="16893"/>
                  </a:lnTo>
                  <a:lnTo>
                    <a:pt x="62173" y="16576"/>
                  </a:lnTo>
                  <a:lnTo>
                    <a:pt x="61965" y="16270"/>
                  </a:lnTo>
                  <a:lnTo>
                    <a:pt x="61758" y="15963"/>
                  </a:lnTo>
                  <a:lnTo>
                    <a:pt x="61521" y="15667"/>
                  </a:lnTo>
                  <a:lnTo>
                    <a:pt x="61283" y="15370"/>
                  </a:lnTo>
                  <a:lnTo>
                    <a:pt x="61017" y="15084"/>
                  </a:lnTo>
                  <a:lnTo>
                    <a:pt x="60750" y="14797"/>
                  </a:lnTo>
                  <a:lnTo>
                    <a:pt x="60453" y="14520"/>
                  </a:lnTo>
                  <a:lnTo>
                    <a:pt x="60147" y="14253"/>
                  </a:lnTo>
                  <a:lnTo>
                    <a:pt x="59821" y="13987"/>
                  </a:lnTo>
                  <a:lnTo>
                    <a:pt x="59475" y="13730"/>
                  </a:lnTo>
                  <a:lnTo>
                    <a:pt x="59109" y="13482"/>
                  </a:lnTo>
                  <a:lnTo>
                    <a:pt x="58397" y="13028"/>
                  </a:lnTo>
                  <a:lnTo>
                    <a:pt x="57735" y="12622"/>
                  </a:lnTo>
                  <a:lnTo>
                    <a:pt x="57112" y="12277"/>
                  </a:lnTo>
                  <a:lnTo>
                    <a:pt x="56539" y="11970"/>
                  </a:lnTo>
                  <a:lnTo>
                    <a:pt x="56015" y="11723"/>
                  </a:lnTo>
                  <a:lnTo>
                    <a:pt x="55521" y="11506"/>
                  </a:lnTo>
                  <a:lnTo>
                    <a:pt x="55066" y="11337"/>
                  </a:lnTo>
                  <a:lnTo>
                    <a:pt x="54641" y="11199"/>
                  </a:lnTo>
                  <a:lnTo>
                    <a:pt x="54256" y="11090"/>
                  </a:lnTo>
                  <a:lnTo>
                    <a:pt x="53900" y="11011"/>
                  </a:lnTo>
                  <a:lnTo>
                    <a:pt x="53564" y="10952"/>
                  </a:lnTo>
                  <a:lnTo>
                    <a:pt x="53247" y="10903"/>
                  </a:lnTo>
                  <a:lnTo>
                    <a:pt x="52961" y="10883"/>
                  </a:lnTo>
                  <a:lnTo>
                    <a:pt x="52684" y="10863"/>
                  </a:lnTo>
                  <a:lnTo>
                    <a:pt x="52180" y="10853"/>
                  </a:lnTo>
                  <a:lnTo>
                    <a:pt x="51715" y="10843"/>
                  </a:lnTo>
                  <a:lnTo>
                    <a:pt x="51488" y="10824"/>
                  </a:lnTo>
                  <a:lnTo>
                    <a:pt x="51261" y="10794"/>
                  </a:lnTo>
                  <a:lnTo>
                    <a:pt x="51043" y="10754"/>
                  </a:lnTo>
                  <a:lnTo>
                    <a:pt x="50816" y="10685"/>
                  </a:lnTo>
                  <a:lnTo>
                    <a:pt x="50579" y="10596"/>
                  </a:lnTo>
                  <a:lnTo>
                    <a:pt x="50332" y="10478"/>
                  </a:lnTo>
                  <a:lnTo>
                    <a:pt x="50075" y="10339"/>
                  </a:lnTo>
                  <a:lnTo>
                    <a:pt x="49808" y="10151"/>
                  </a:lnTo>
                  <a:lnTo>
                    <a:pt x="49521" y="9934"/>
                  </a:lnTo>
                  <a:lnTo>
                    <a:pt x="49215" y="9667"/>
                  </a:lnTo>
                  <a:lnTo>
                    <a:pt x="48888" y="9361"/>
                  </a:lnTo>
                  <a:lnTo>
                    <a:pt x="48533" y="8995"/>
                  </a:lnTo>
                  <a:lnTo>
                    <a:pt x="48147" y="8580"/>
                  </a:lnTo>
                  <a:lnTo>
                    <a:pt x="47732" y="8105"/>
                  </a:lnTo>
                  <a:lnTo>
                    <a:pt x="47514" y="7868"/>
                  </a:lnTo>
                  <a:lnTo>
                    <a:pt x="47307" y="7631"/>
                  </a:lnTo>
                  <a:lnTo>
                    <a:pt x="47089" y="7413"/>
                  </a:lnTo>
                  <a:lnTo>
                    <a:pt x="46872" y="7206"/>
                  </a:lnTo>
                  <a:lnTo>
                    <a:pt x="46664" y="7008"/>
                  </a:lnTo>
                  <a:lnTo>
                    <a:pt x="46447" y="6830"/>
                  </a:lnTo>
                  <a:lnTo>
                    <a:pt x="46239" y="6662"/>
                  </a:lnTo>
                  <a:lnTo>
                    <a:pt x="46022" y="6504"/>
                  </a:lnTo>
                  <a:lnTo>
                    <a:pt x="45804" y="6356"/>
                  </a:lnTo>
                  <a:lnTo>
                    <a:pt x="45597" y="6207"/>
                  </a:lnTo>
                  <a:lnTo>
                    <a:pt x="45379" y="6089"/>
                  </a:lnTo>
                  <a:lnTo>
                    <a:pt x="45172" y="5960"/>
                  </a:lnTo>
                  <a:lnTo>
                    <a:pt x="44964" y="5852"/>
                  </a:lnTo>
                  <a:lnTo>
                    <a:pt x="44747" y="5753"/>
                  </a:lnTo>
                  <a:lnTo>
                    <a:pt x="44539" y="5664"/>
                  </a:lnTo>
                  <a:lnTo>
                    <a:pt x="44322" y="5575"/>
                  </a:lnTo>
                  <a:lnTo>
                    <a:pt x="44114" y="5506"/>
                  </a:lnTo>
                  <a:lnTo>
                    <a:pt x="43907" y="5436"/>
                  </a:lnTo>
                  <a:lnTo>
                    <a:pt x="43689" y="5377"/>
                  </a:lnTo>
                  <a:lnTo>
                    <a:pt x="43482" y="5318"/>
                  </a:lnTo>
                  <a:lnTo>
                    <a:pt x="43274" y="5268"/>
                  </a:lnTo>
                  <a:lnTo>
                    <a:pt x="43066" y="5229"/>
                  </a:lnTo>
                  <a:lnTo>
                    <a:pt x="42641" y="5160"/>
                  </a:lnTo>
                  <a:lnTo>
                    <a:pt x="42226" y="5120"/>
                  </a:lnTo>
                  <a:lnTo>
                    <a:pt x="41811" y="5091"/>
                  </a:lnTo>
                  <a:lnTo>
                    <a:pt x="41396" y="5071"/>
                  </a:lnTo>
                  <a:lnTo>
                    <a:pt x="40566" y="5071"/>
                  </a:lnTo>
                  <a:lnTo>
                    <a:pt x="40151" y="5081"/>
                  </a:lnTo>
                  <a:lnTo>
                    <a:pt x="39320" y="5100"/>
                  </a:lnTo>
                  <a:lnTo>
                    <a:pt x="38915" y="5110"/>
                  </a:lnTo>
                  <a:lnTo>
                    <a:pt x="38500" y="5110"/>
                  </a:lnTo>
                  <a:lnTo>
                    <a:pt x="38095" y="5100"/>
                  </a:lnTo>
                  <a:lnTo>
                    <a:pt x="37689" y="5091"/>
                  </a:lnTo>
                  <a:lnTo>
                    <a:pt x="37284" y="5051"/>
                  </a:lnTo>
                  <a:lnTo>
                    <a:pt x="36869" y="5002"/>
                  </a:lnTo>
                  <a:lnTo>
                    <a:pt x="36464" y="4932"/>
                  </a:lnTo>
                  <a:lnTo>
                    <a:pt x="36266" y="4883"/>
                  </a:lnTo>
                  <a:lnTo>
                    <a:pt x="36068" y="4834"/>
                  </a:lnTo>
                  <a:lnTo>
                    <a:pt x="35861" y="4774"/>
                  </a:lnTo>
                  <a:lnTo>
                    <a:pt x="35663" y="4715"/>
                  </a:lnTo>
                  <a:lnTo>
                    <a:pt x="35455" y="4636"/>
                  </a:lnTo>
                  <a:lnTo>
                    <a:pt x="35258" y="4557"/>
                  </a:lnTo>
                  <a:lnTo>
                    <a:pt x="35060" y="4468"/>
                  </a:lnTo>
                  <a:lnTo>
                    <a:pt x="34853" y="4379"/>
                  </a:lnTo>
                  <a:lnTo>
                    <a:pt x="34655" y="4270"/>
                  </a:lnTo>
                  <a:lnTo>
                    <a:pt x="34457" y="4161"/>
                  </a:lnTo>
                  <a:lnTo>
                    <a:pt x="34062" y="3914"/>
                  </a:lnTo>
                  <a:lnTo>
                    <a:pt x="33666" y="3677"/>
                  </a:lnTo>
                  <a:lnTo>
                    <a:pt x="32905" y="3183"/>
                  </a:lnTo>
                  <a:lnTo>
                    <a:pt x="32164" y="2699"/>
                  </a:lnTo>
                  <a:lnTo>
                    <a:pt x="31423" y="2224"/>
                  </a:lnTo>
                  <a:lnTo>
                    <a:pt x="30691" y="1759"/>
                  </a:lnTo>
                  <a:lnTo>
                    <a:pt x="30325" y="1542"/>
                  </a:lnTo>
                  <a:lnTo>
                    <a:pt x="29960" y="1334"/>
                  </a:lnTo>
                  <a:lnTo>
                    <a:pt x="29594" y="1137"/>
                  </a:lnTo>
                  <a:lnTo>
                    <a:pt x="29228" y="959"/>
                  </a:lnTo>
                  <a:lnTo>
                    <a:pt x="28853" y="781"/>
                  </a:lnTo>
                  <a:lnTo>
                    <a:pt x="28467" y="623"/>
                  </a:lnTo>
                  <a:lnTo>
                    <a:pt x="28082" y="475"/>
                  </a:lnTo>
                  <a:lnTo>
                    <a:pt x="27696" y="356"/>
                  </a:lnTo>
                  <a:lnTo>
                    <a:pt x="27301" y="237"/>
                  </a:lnTo>
                  <a:lnTo>
                    <a:pt x="26896" y="148"/>
                  </a:lnTo>
                  <a:lnTo>
                    <a:pt x="26480" y="79"/>
                  </a:lnTo>
                  <a:lnTo>
                    <a:pt x="26065" y="30"/>
                  </a:lnTo>
                  <a:lnTo>
                    <a:pt x="25848" y="20"/>
                  </a:lnTo>
                  <a:lnTo>
                    <a:pt x="25630" y="10"/>
                  </a:lnTo>
                  <a:lnTo>
                    <a:pt x="25413" y="0"/>
                  </a:lnTo>
                  <a:close/>
                </a:path>
              </a:pathLst>
            </a:custGeom>
            <a:solidFill>
              <a:srgbClr val="E3A3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4" name="Google Shape;3584;p44"/>
            <p:cNvSpPr/>
            <p:nvPr/>
          </p:nvSpPr>
          <p:spPr>
            <a:xfrm>
              <a:off x="3874225" y="2301725"/>
              <a:ext cx="136425" cy="1063600"/>
            </a:xfrm>
            <a:custGeom>
              <a:avLst/>
              <a:gdLst/>
              <a:ahLst/>
              <a:cxnLst/>
              <a:rect l="l" t="t" r="r" b="b"/>
              <a:pathLst>
                <a:path w="5457" h="42544" extrusionOk="0">
                  <a:moveTo>
                    <a:pt x="5457" y="1"/>
                  </a:moveTo>
                  <a:lnTo>
                    <a:pt x="5378" y="317"/>
                  </a:lnTo>
                  <a:lnTo>
                    <a:pt x="5140" y="1217"/>
                  </a:lnTo>
                  <a:lnTo>
                    <a:pt x="4775" y="2640"/>
                  </a:lnTo>
                  <a:lnTo>
                    <a:pt x="4320" y="4538"/>
                  </a:lnTo>
                  <a:lnTo>
                    <a:pt x="4063" y="5645"/>
                  </a:lnTo>
                  <a:lnTo>
                    <a:pt x="3786" y="6841"/>
                  </a:lnTo>
                  <a:lnTo>
                    <a:pt x="3500" y="8136"/>
                  </a:lnTo>
                  <a:lnTo>
                    <a:pt x="3203" y="9500"/>
                  </a:lnTo>
                  <a:lnTo>
                    <a:pt x="2906" y="10943"/>
                  </a:lnTo>
                  <a:lnTo>
                    <a:pt x="2610" y="12455"/>
                  </a:lnTo>
                  <a:lnTo>
                    <a:pt x="2304" y="14017"/>
                  </a:lnTo>
                  <a:lnTo>
                    <a:pt x="2007" y="15638"/>
                  </a:lnTo>
                  <a:lnTo>
                    <a:pt x="1720" y="17299"/>
                  </a:lnTo>
                  <a:lnTo>
                    <a:pt x="1444" y="18999"/>
                  </a:lnTo>
                  <a:lnTo>
                    <a:pt x="1187" y="20729"/>
                  </a:lnTo>
                  <a:lnTo>
                    <a:pt x="939" y="22478"/>
                  </a:lnTo>
                  <a:lnTo>
                    <a:pt x="831" y="23358"/>
                  </a:lnTo>
                  <a:lnTo>
                    <a:pt x="722" y="24247"/>
                  </a:lnTo>
                  <a:lnTo>
                    <a:pt x="613" y="25127"/>
                  </a:lnTo>
                  <a:lnTo>
                    <a:pt x="524" y="26017"/>
                  </a:lnTo>
                  <a:lnTo>
                    <a:pt x="425" y="26906"/>
                  </a:lnTo>
                  <a:lnTo>
                    <a:pt x="346" y="27786"/>
                  </a:lnTo>
                  <a:lnTo>
                    <a:pt x="277" y="28676"/>
                  </a:lnTo>
                  <a:lnTo>
                    <a:pt x="208" y="29555"/>
                  </a:lnTo>
                  <a:lnTo>
                    <a:pt x="149" y="30435"/>
                  </a:lnTo>
                  <a:lnTo>
                    <a:pt x="99" y="31305"/>
                  </a:lnTo>
                  <a:lnTo>
                    <a:pt x="60" y="32175"/>
                  </a:lnTo>
                  <a:lnTo>
                    <a:pt x="30" y="33035"/>
                  </a:lnTo>
                  <a:lnTo>
                    <a:pt x="10" y="33885"/>
                  </a:lnTo>
                  <a:lnTo>
                    <a:pt x="0" y="34735"/>
                  </a:lnTo>
                  <a:lnTo>
                    <a:pt x="0" y="35565"/>
                  </a:lnTo>
                  <a:lnTo>
                    <a:pt x="10" y="36395"/>
                  </a:lnTo>
                  <a:lnTo>
                    <a:pt x="40" y="37206"/>
                  </a:lnTo>
                  <a:lnTo>
                    <a:pt x="70" y="38016"/>
                  </a:lnTo>
                  <a:lnTo>
                    <a:pt x="119" y="38807"/>
                  </a:lnTo>
                  <a:lnTo>
                    <a:pt x="188" y="39578"/>
                  </a:lnTo>
                  <a:lnTo>
                    <a:pt x="257" y="40339"/>
                  </a:lnTo>
                  <a:lnTo>
                    <a:pt x="346" y="41091"/>
                  </a:lnTo>
                  <a:lnTo>
                    <a:pt x="455" y="41822"/>
                  </a:lnTo>
                  <a:lnTo>
                    <a:pt x="574" y="42534"/>
                  </a:lnTo>
                  <a:lnTo>
                    <a:pt x="673" y="42544"/>
                  </a:lnTo>
                  <a:lnTo>
                    <a:pt x="959" y="42544"/>
                  </a:lnTo>
                  <a:lnTo>
                    <a:pt x="1157" y="42534"/>
                  </a:lnTo>
                  <a:lnTo>
                    <a:pt x="1394" y="42514"/>
                  </a:lnTo>
                  <a:lnTo>
                    <a:pt x="1651" y="42464"/>
                  </a:lnTo>
                  <a:lnTo>
                    <a:pt x="1928" y="42405"/>
                  </a:lnTo>
                  <a:lnTo>
                    <a:pt x="2224" y="42316"/>
                  </a:lnTo>
                  <a:lnTo>
                    <a:pt x="2373" y="42267"/>
                  </a:lnTo>
                  <a:lnTo>
                    <a:pt x="2531" y="42198"/>
                  </a:lnTo>
                  <a:lnTo>
                    <a:pt x="2689" y="42128"/>
                  </a:lnTo>
                  <a:lnTo>
                    <a:pt x="2847" y="42049"/>
                  </a:lnTo>
                  <a:lnTo>
                    <a:pt x="3005" y="41960"/>
                  </a:lnTo>
                  <a:lnTo>
                    <a:pt x="3163" y="41852"/>
                  </a:lnTo>
                  <a:lnTo>
                    <a:pt x="3322" y="41743"/>
                  </a:lnTo>
                  <a:lnTo>
                    <a:pt x="3470" y="41624"/>
                  </a:lnTo>
                  <a:lnTo>
                    <a:pt x="3628" y="41486"/>
                  </a:lnTo>
                  <a:lnTo>
                    <a:pt x="3776" y="41338"/>
                  </a:lnTo>
                  <a:lnTo>
                    <a:pt x="3925" y="41179"/>
                  </a:lnTo>
                  <a:lnTo>
                    <a:pt x="4073" y="41011"/>
                  </a:lnTo>
                  <a:lnTo>
                    <a:pt x="4211" y="40824"/>
                  </a:lnTo>
                  <a:lnTo>
                    <a:pt x="4350" y="40626"/>
                  </a:lnTo>
                  <a:lnTo>
                    <a:pt x="4320" y="40379"/>
                  </a:lnTo>
                  <a:lnTo>
                    <a:pt x="4231" y="39667"/>
                  </a:lnTo>
                  <a:lnTo>
                    <a:pt x="4102" y="38530"/>
                  </a:lnTo>
                  <a:lnTo>
                    <a:pt x="3944" y="36988"/>
                  </a:lnTo>
                  <a:lnTo>
                    <a:pt x="3865" y="36079"/>
                  </a:lnTo>
                  <a:lnTo>
                    <a:pt x="3776" y="35091"/>
                  </a:lnTo>
                  <a:lnTo>
                    <a:pt x="3697" y="34013"/>
                  </a:lnTo>
                  <a:lnTo>
                    <a:pt x="3618" y="32857"/>
                  </a:lnTo>
                  <a:lnTo>
                    <a:pt x="3539" y="31631"/>
                  </a:lnTo>
                  <a:lnTo>
                    <a:pt x="3470" y="30326"/>
                  </a:lnTo>
                  <a:lnTo>
                    <a:pt x="3411" y="28962"/>
                  </a:lnTo>
                  <a:lnTo>
                    <a:pt x="3361" y="27539"/>
                  </a:lnTo>
                  <a:lnTo>
                    <a:pt x="3322" y="26066"/>
                  </a:lnTo>
                  <a:lnTo>
                    <a:pt x="3302" y="24534"/>
                  </a:lnTo>
                  <a:lnTo>
                    <a:pt x="3292" y="22953"/>
                  </a:lnTo>
                  <a:lnTo>
                    <a:pt x="3302" y="21332"/>
                  </a:lnTo>
                  <a:lnTo>
                    <a:pt x="3332" y="19671"/>
                  </a:lnTo>
                  <a:lnTo>
                    <a:pt x="3381" y="17971"/>
                  </a:lnTo>
                  <a:lnTo>
                    <a:pt x="3450" y="16241"/>
                  </a:lnTo>
                  <a:lnTo>
                    <a:pt x="3500" y="15361"/>
                  </a:lnTo>
                  <a:lnTo>
                    <a:pt x="3549" y="14482"/>
                  </a:lnTo>
                  <a:lnTo>
                    <a:pt x="3608" y="13602"/>
                  </a:lnTo>
                  <a:lnTo>
                    <a:pt x="3677" y="12702"/>
                  </a:lnTo>
                  <a:lnTo>
                    <a:pt x="3747" y="11813"/>
                  </a:lnTo>
                  <a:lnTo>
                    <a:pt x="3826" y="10913"/>
                  </a:lnTo>
                  <a:lnTo>
                    <a:pt x="3915" y="10004"/>
                  </a:lnTo>
                  <a:lnTo>
                    <a:pt x="4014" y="9104"/>
                  </a:lnTo>
                  <a:lnTo>
                    <a:pt x="4112" y="8195"/>
                  </a:lnTo>
                  <a:lnTo>
                    <a:pt x="4231" y="7286"/>
                  </a:lnTo>
                  <a:lnTo>
                    <a:pt x="4350" y="6376"/>
                  </a:lnTo>
                  <a:lnTo>
                    <a:pt x="4478" y="5457"/>
                  </a:lnTo>
                  <a:lnTo>
                    <a:pt x="4616" y="4548"/>
                  </a:lnTo>
                  <a:lnTo>
                    <a:pt x="4765" y="3638"/>
                  </a:lnTo>
                  <a:lnTo>
                    <a:pt x="4923" y="2729"/>
                  </a:lnTo>
                  <a:lnTo>
                    <a:pt x="5091" y="1820"/>
                  </a:lnTo>
                  <a:lnTo>
                    <a:pt x="5269" y="910"/>
                  </a:lnTo>
                  <a:lnTo>
                    <a:pt x="5457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5" name="Google Shape;3585;p44"/>
            <p:cNvSpPr/>
            <p:nvPr/>
          </p:nvSpPr>
          <p:spPr>
            <a:xfrm>
              <a:off x="4241675" y="2404525"/>
              <a:ext cx="156200" cy="1052225"/>
            </a:xfrm>
            <a:custGeom>
              <a:avLst/>
              <a:gdLst/>
              <a:ahLst/>
              <a:cxnLst/>
              <a:rect l="l" t="t" r="r" b="b"/>
              <a:pathLst>
                <a:path w="6248" h="42089" extrusionOk="0">
                  <a:moveTo>
                    <a:pt x="6248" y="1"/>
                  </a:moveTo>
                  <a:lnTo>
                    <a:pt x="5951" y="1276"/>
                  </a:lnTo>
                  <a:lnTo>
                    <a:pt x="5615" y="2778"/>
                  </a:lnTo>
                  <a:lnTo>
                    <a:pt x="5180" y="4755"/>
                  </a:lnTo>
                  <a:lnTo>
                    <a:pt x="4676" y="7157"/>
                  </a:lnTo>
                  <a:lnTo>
                    <a:pt x="4112" y="9905"/>
                  </a:lnTo>
                  <a:lnTo>
                    <a:pt x="3806" y="11398"/>
                  </a:lnTo>
                  <a:lnTo>
                    <a:pt x="3510" y="12949"/>
                  </a:lnTo>
                  <a:lnTo>
                    <a:pt x="3203" y="14551"/>
                  </a:lnTo>
                  <a:lnTo>
                    <a:pt x="2897" y="16201"/>
                  </a:lnTo>
                  <a:lnTo>
                    <a:pt x="2590" y="17882"/>
                  </a:lnTo>
                  <a:lnTo>
                    <a:pt x="2284" y="19602"/>
                  </a:lnTo>
                  <a:lnTo>
                    <a:pt x="1997" y="21341"/>
                  </a:lnTo>
                  <a:lnTo>
                    <a:pt x="1711" y="23091"/>
                  </a:lnTo>
                  <a:lnTo>
                    <a:pt x="1444" y="24850"/>
                  </a:lnTo>
                  <a:lnTo>
                    <a:pt x="1187" y="26600"/>
                  </a:lnTo>
                  <a:lnTo>
                    <a:pt x="949" y="28340"/>
                  </a:lnTo>
                  <a:lnTo>
                    <a:pt x="732" y="30059"/>
                  </a:lnTo>
                  <a:lnTo>
                    <a:pt x="534" y="31750"/>
                  </a:lnTo>
                  <a:lnTo>
                    <a:pt x="366" y="33400"/>
                  </a:lnTo>
                  <a:lnTo>
                    <a:pt x="297" y="34211"/>
                  </a:lnTo>
                  <a:lnTo>
                    <a:pt x="228" y="35012"/>
                  </a:lnTo>
                  <a:lnTo>
                    <a:pt x="169" y="35802"/>
                  </a:lnTo>
                  <a:lnTo>
                    <a:pt x="119" y="36563"/>
                  </a:lnTo>
                  <a:lnTo>
                    <a:pt x="80" y="37324"/>
                  </a:lnTo>
                  <a:lnTo>
                    <a:pt x="40" y="38056"/>
                  </a:lnTo>
                  <a:lnTo>
                    <a:pt x="20" y="38777"/>
                  </a:lnTo>
                  <a:lnTo>
                    <a:pt x="1" y="39479"/>
                  </a:lnTo>
                  <a:lnTo>
                    <a:pt x="1" y="40161"/>
                  </a:lnTo>
                  <a:lnTo>
                    <a:pt x="1" y="40824"/>
                  </a:lnTo>
                  <a:lnTo>
                    <a:pt x="20" y="41466"/>
                  </a:lnTo>
                  <a:lnTo>
                    <a:pt x="40" y="42089"/>
                  </a:lnTo>
                  <a:lnTo>
                    <a:pt x="1977" y="40616"/>
                  </a:lnTo>
                  <a:lnTo>
                    <a:pt x="2096" y="39203"/>
                  </a:lnTo>
                  <a:lnTo>
                    <a:pt x="2402" y="35407"/>
                  </a:lnTo>
                  <a:lnTo>
                    <a:pt x="2620" y="32827"/>
                  </a:lnTo>
                  <a:lnTo>
                    <a:pt x="2877" y="29891"/>
                  </a:lnTo>
                  <a:lnTo>
                    <a:pt x="3154" y="26699"/>
                  </a:lnTo>
                  <a:lnTo>
                    <a:pt x="3460" y="23338"/>
                  </a:lnTo>
                  <a:lnTo>
                    <a:pt x="3786" y="19869"/>
                  </a:lnTo>
                  <a:lnTo>
                    <a:pt x="4132" y="16399"/>
                  </a:lnTo>
                  <a:lnTo>
                    <a:pt x="4488" y="12989"/>
                  </a:lnTo>
                  <a:lnTo>
                    <a:pt x="4666" y="11348"/>
                  </a:lnTo>
                  <a:lnTo>
                    <a:pt x="4844" y="9747"/>
                  </a:lnTo>
                  <a:lnTo>
                    <a:pt x="5032" y="8205"/>
                  </a:lnTo>
                  <a:lnTo>
                    <a:pt x="5210" y="6742"/>
                  </a:lnTo>
                  <a:lnTo>
                    <a:pt x="5388" y="5358"/>
                  </a:lnTo>
                  <a:lnTo>
                    <a:pt x="5566" y="4063"/>
                  </a:lnTo>
                  <a:lnTo>
                    <a:pt x="5743" y="2867"/>
                  </a:lnTo>
                  <a:lnTo>
                    <a:pt x="5911" y="1780"/>
                  </a:lnTo>
                  <a:lnTo>
                    <a:pt x="6079" y="821"/>
                  </a:lnTo>
                  <a:lnTo>
                    <a:pt x="6248" y="1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6" name="Google Shape;3586;p44"/>
            <p:cNvSpPr/>
            <p:nvPr/>
          </p:nvSpPr>
          <p:spPr>
            <a:xfrm>
              <a:off x="4579725" y="2523150"/>
              <a:ext cx="197475" cy="900750"/>
            </a:xfrm>
            <a:custGeom>
              <a:avLst/>
              <a:gdLst/>
              <a:ahLst/>
              <a:cxnLst/>
              <a:rect l="l" t="t" r="r" b="b"/>
              <a:pathLst>
                <a:path w="7899" h="36030" extrusionOk="0">
                  <a:moveTo>
                    <a:pt x="7898" y="0"/>
                  </a:moveTo>
                  <a:lnTo>
                    <a:pt x="7473" y="2135"/>
                  </a:lnTo>
                  <a:lnTo>
                    <a:pt x="6969" y="4537"/>
                  </a:lnTo>
                  <a:lnTo>
                    <a:pt x="6406" y="7157"/>
                  </a:lnTo>
                  <a:lnTo>
                    <a:pt x="5803" y="9924"/>
                  </a:lnTo>
                  <a:lnTo>
                    <a:pt x="5160" y="12791"/>
                  </a:lnTo>
                  <a:lnTo>
                    <a:pt x="4498" y="15707"/>
                  </a:lnTo>
                  <a:lnTo>
                    <a:pt x="3836" y="18603"/>
                  </a:lnTo>
                  <a:lnTo>
                    <a:pt x="3183" y="21430"/>
                  </a:lnTo>
                  <a:lnTo>
                    <a:pt x="1958" y="26669"/>
                  </a:lnTo>
                  <a:lnTo>
                    <a:pt x="939" y="30958"/>
                  </a:lnTo>
                  <a:lnTo>
                    <a:pt x="0" y="34932"/>
                  </a:lnTo>
                  <a:lnTo>
                    <a:pt x="1869" y="36029"/>
                  </a:lnTo>
                  <a:lnTo>
                    <a:pt x="2076" y="35268"/>
                  </a:lnTo>
                  <a:lnTo>
                    <a:pt x="2294" y="34398"/>
                  </a:lnTo>
                  <a:lnTo>
                    <a:pt x="2521" y="33420"/>
                  </a:lnTo>
                  <a:lnTo>
                    <a:pt x="2748" y="32342"/>
                  </a:lnTo>
                  <a:lnTo>
                    <a:pt x="2995" y="31176"/>
                  </a:lnTo>
                  <a:lnTo>
                    <a:pt x="3233" y="29940"/>
                  </a:lnTo>
                  <a:lnTo>
                    <a:pt x="3480" y="28626"/>
                  </a:lnTo>
                  <a:lnTo>
                    <a:pt x="3727" y="27262"/>
                  </a:lnTo>
                  <a:lnTo>
                    <a:pt x="3984" y="25838"/>
                  </a:lnTo>
                  <a:lnTo>
                    <a:pt x="4231" y="24375"/>
                  </a:lnTo>
                  <a:lnTo>
                    <a:pt x="4735" y="21361"/>
                  </a:lnTo>
                  <a:lnTo>
                    <a:pt x="5229" y="18287"/>
                  </a:lnTo>
                  <a:lnTo>
                    <a:pt x="5704" y="15222"/>
                  </a:lnTo>
                  <a:lnTo>
                    <a:pt x="6149" y="12247"/>
                  </a:lnTo>
                  <a:lnTo>
                    <a:pt x="6564" y="9430"/>
                  </a:lnTo>
                  <a:lnTo>
                    <a:pt x="6939" y="6850"/>
                  </a:lnTo>
                  <a:lnTo>
                    <a:pt x="7265" y="4577"/>
                  </a:lnTo>
                  <a:lnTo>
                    <a:pt x="7730" y="1236"/>
                  </a:lnTo>
                  <a:lnTo>
                    <a:pt x="7898" y="0"/>
                  </a:lnTo>
                  <a:close/>
                </a:path>
              </a:pathLst>
            </a:custGeom>
            <a:solidFill>
              <a:srgbClr val="D389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7" name="Google Shape;3587;p44"/>
            <p:cNvSpPr/>
            <p:nvPr/>
          </p:nvSpPr>
          <p:spPr>
            <a:xfrm>
              <a:off x="2457775" y="3056400"/>
              <a:ext cx="268900" cy="408500"/>
            </a:xfrm>
            <a:custGeom>
              <a:avLst/>
              <a:gdLst/>
              <a:ahLst/>
              <a:cxnLst/>
              <a:rect l="l" t="t" r="r" b="b"/>
              <a:pathLst>
                <a:path w="10756" h="16340" extrusionOk="0">
                  <a:moveTo>
                    <a:pt x="2581" y="1"/>
                  </a:moveTo>
                  <a:lnTo>
                    <a:pt x="2344" y="11"/>
                  </a:lnTo>
                  <a:lnTo>
                    <a:pt x="2106" y="41"/>
                  </a:lnTo>
                  <a:lnTo>
                    <a:pt x="1859" y="90"/>
                  </a:lnTo>
                  <a:lnTo>
                    <a:pt x="1602" y="159"/>
                  </a:lnTo>
                  <a:lnTo>
                    <a:pt x="1345" y="248"/>
                  </a:lnTo>
                  <a:lnTo>
                    <a:pt x="1088" y="357"/>
                  </a:lnTo>
                  <a:lnTo>
                    <a:pt x="821" y="495"/>
                  </a:lnTo>
                  <a:lnTo>
                    <a:pt x="555" y="663"/>
                  </a:lnTo>
                  <a:lnTo>
                    <a:pt x="288" y="851"/>
                  </a:lnTo>
                  <a:lnTo>
                    <a:pt x="248" y="881"/>
                  </a:lnTo>
                  <a:lnTo>
                    <a:pt x="209" y="930"/>
                  </a:lnTo>
                  <a:lnTo>
                    <a:pt x="169" y="999"/>
                  </a:lnTo>
                  <a:lnTo>
                    <a:pt x="120" y="1088"/>
                  </a:lnTo>
                  <a:lnTo>
                    <a:pt x="70" y="1197"/>
                  </a:lnTo>
                  <a:lnTo>
                    <a:pt x="41" y="1325"/>
                  </a:lnTo>
                  <a:lnTo>
                    <a:pt x="11" y="1474"/>
                  </a:lnTo>
                  <a:lnTo>
                    <a:pt x="1" y="1652"/>
                  </a:lnTo>
                  <a:lnTo>
                    <a:pt x="21" y="1849"/>
                  </a:lnTo>
                  <a:lnTo>
                    <a:pt x="31" y="1968"/>
                  </a:lnTo>
                  <a:lnTo>
                    <a:pt x="60" y="2077"/>
                  </a:lnTo>
                  <a:lnTo>
                    <a:pt x="90" y="2205"/>
                  </a:lnTo>
                  <a:lnTo>
                    <a:pt x="129" y="2334"/>
                  </a:lnTo>
                  <a:lnTo>
                    <a:pt x="169" y="2472"/>
                  </a:lnTo>
                  <a:lnTo>
                    <a:pt x="228" y="2610"/>
                  </a:lnTo>
                  <a:lnTo>
                    <a:pt x="298" y="2759"/>
                  </a:lnTo>
                  <a:lnTo>
                    <a:pt x="377" y="2917"/>
                  </a:lnTo>
                  <a:lnTo>
                    <a:pt x="466" y="3085"/>
                  </a:lnTo>
                  <a:lnTo>
                    <a:pt x="564" y="3253"/>
                  </a:lnTo>
                  <a:lnTo>
                    <a:pt x="683" y="3431"/>
                  </a:lnTo>
                  <a:lnTo>
                    <a:pt x="812" y="3619"/>
                  </a:lnTo>
                  <a:lnTo>
                    <a:pt x="950" y="3836"/>
                  </a:lnTo>
                  <a:lnTo>
                    <a:pt x="1118" y="4093"/>
                  </a:lnTo>
                  <a:lnTo>
                    <a:pt x="1503" y="4746"/>
                  </a:lnTo>
                  <a:lnTo>
                    <a:pt x="1948" y="5536"/>
                  </a:lnTo>
                  <a:lnTo>
                    <a:pt x="2452" y="6456"/>
                  </a:lnTo>
                  <a:lnTo>
                    <a:pt x="2986" y="7464"/>
                  </a:lnTo>
                  <a:lnTo>
                    <a:pt x="3540" y="8531"/>
                  </a:lnTo>
                  <a:lnTo>
                    <a:pt x="4666" y="10735"/>
                  </a:lnTo>
                  <a:lnTo>
                    <a:pt x="5734" y="12841"/>
                  </a:lnTo>
                  <a:lnTo>
                    <a:pt x="6624" y="14630"/>
                  </a:lnTo>
                  <a:lnTo>
                    <a:pt x="7464" y="16340"/>
                  </a:lnTo>
                  <a:lnTo>
                    <a:pt x="10755" y="9450"/>
                  </a:lnTo>
                  <a:lnTo>
                    <a:pt x="5596" y="1375"/>
                  </a:lnTo>
                  <a:lnTo>
                    <a:pt x="5487" y="1256"/>
                  </a:lnTo>
                  <a:lnTo>
                    <a:pt x="5358" y="1138"/>
                  </a:lnTo>
                  <a:lnTo>
                    <a:pt x="5180" y="989"/>
                  </a:lnTo>
                  <a:lnTo>
                    <a:pt x="4953" y="811"/>
                  </a:lnTo>
                  <a:lnTo>
                    <a:pt x="4686" y="634"/>
                  </a:lnTo>
                  <a:lnTo>
                    <a:pt x="4538" y="545"/>
                  </a:lnTo>
                  <a:lnTo>
                    <a:pt x="4380" y="456"/>
                  </a:lnTo>
                  <a:lnTo>
                    <a:pt x="4212" y="377"/>
                  </a:lnTo>
                  <a:lnTo>
                    <a:pt x="4034" y="298"/>
                  </a:lnTo>
                  <a:lnTo>
                    <a:pt x="3846" y="228"/>
                  </a:lnTo>
                  <a:lnTo>
                    <a:pt x="3658" y="159"/>
                  </a:lnTo>
                  <a:lnTo>
                    <a:pt x="3451" y="110"/>
                  </a:lnTo>
                  <a:lnTo>
                    <a:pt x="3243" y="60"/>
                  </a:lnTo>
                  <a:lnTo>
                    <a:pt x="3036" y="31"/>
                  </a:lnTo>
                  <a:lnTo>
                    <a:pt x="2808" y="1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8" name="Google Shape;3588;p44"/>
            <p:cNvSpPr/>
            <p:nvPr/>
          </p:nvSpPr>
          <p:spPr>
            <a:xfrm>
              <a:off x="2397500" y="2638300"/>
              <a:ext cx="783600" cy="946200"/>
            </a:xfrm>
            <a:custGeom>
              <a:avLst/>
              <a:gdLst/>
              <a:ahLst/>
              <a:cxnLst/>
              <a:rect l="l" t="t" r="r" b="b"/>
              <a:pathLst>
                <a:path w="31344" h="37848" extrusionOk="0">
                  <a:moveTo>
                    <a:pt x="17871" y="1"/>
                  </a:moveTo>
                  <a:lnTo>
                    <a:pt x="0" y="9628"/>
                  </a:lnTo>
                  <a:lnTo>
                    <a:pt x="18356" y="37848"/>
                  </a:lnTo>
                  <a:lnTo>
                    <a:pt x="31344" y="30850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89" name="Google Shape;3589;p44"/>
            <p:cNvSpPr/>
            <p:nvPr/>
          </p:nvSpPr>
          <p:spPr>
            <a:xfrm>
              <a:off x="2462000" y="2529075"/>
              <a:ext cx="149025" cy="232550"/>
            </a:xfrm>
            <a:custGeom>
              <a:avLst/>
              <a:gdLst/>
              <a:ahLst/>
              <a:cxnLst/>
              <a:rect l="l" t="t" r="r" b="b"/>
              <a:pathLst>
                <a:path w="5961" h="9302" extrusionOk="0">
                  <a:moveTo>
                    <a:pt x="1334" y="1"/>
                  </a:moveTo>
                  <a:lnTo>
                    <a:pt x="0" y="712"/>
                  </a:lnTo>
                  <a:lnTo>
                    <a:pt x="4626" y="9302"/>
                  </a:lnTo>
                  <a:lnTo>
                    <a:pt x="5960" y="8580"/>
                  </a:lnTo>
                  <a:lnTo>
                    <a:pt x="1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0" name="Google Shape;3590;p44"/>
            <p:cNvSpPr/>
            <p:nvPr/>
          </p:nvSpPr>
          <p:spPr>
            <a:xfrm>
              <a:off x="2216850" y="2528325"/>
              <a:ext cx="283225" cy="81575"/>
            </a:xfrm>
            <a:custGeom>
              <a:avLst/>
              <a:gdLst/>
              <a:ahLst/>
              <a:cxnLst/>
              <a:rect l="l" t="t" r="r" b="b"/>
              <a:pathLst>
                <a:path w="11329" h="3263" extrusionOk="0">
                  <a:moveTo>
                    <a:pt x="11131" y="1"/>
                  </a:moveTo>
                  <a:lnTo>
                    <a:pt x="1" y="1869"/>
                  </a:lnTo>
                  <a:lnTo>
                    <a:pt x="198" y="3263"/>
                  </a:lnTo>
                  <a:lnTo>
                    <a:pt x="11328" y="1395"/>
                  </a:lnTo>
                  <a:lnTo>
                    <a:pt x="111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1" name="Google Shape;3591;p44"/>
            <p:cNvSpPr/>
            <p:nvPr/>
          </p:nvSpPr>
          <p:spPr>
            <a:xfrm>
              <a:off x="2356225" y="2589375"/>
              <a:ext cx="529825" cy="332625"/>
            </a:xfrm>
            <a:custGeom>
              <a:avLst/>
              <a:gdLst/>
              <a:ahLst/>
              <a:cxnLst/>
              <a:rect l="l" t="t" r="r" b="b"/>
              <a:pathLst>
                <a:path w="21193" h="13305" extrusionOk="0">
                  <a:moveTo>
                    <a:pt x="19759" y="0"/>
                  </a:moveTo>
                  <a:lnTo>
                    <a:pt x="1" y="10646"/>
                  </a:lnTo>
                  <a:lnTo>
                    <a:pt x="1434" y="13305"/>
                  </a:lnTo>
                  <a:lnTo>
                    <a:pt x="21193" y="2659"/>
                  </a:lnTo>
                  <a:lnTo>
                    <a:pt x="19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2" name="Google Shape;3592;p44"/>
            <p:cNvSpPr/>
            <p:nvPr/>
          </p:nvSpPr>
          <p:spPr>
            <a:xfrm>
              <a:off x="2571950" y="2964725"/>
              <a:ext cx="622000" cy="769775"/>
            </a:xfrm>
            <a:custGeom>
              <a:avLst/>
              <a:gdLst/>
              <a:ahLst/>
              <a:cxnLst/>
              <a:rect l="l" t="t" r="r" b="b"/>
              <a:pathLst>
                <a:path w="24880" h="30791" extrusionOk="0">
                  <a:moveTo>
                    <a:pt x="12494" y="1"/>
                  </a:moveTo>
                  <a:lnTo>
                    <a:pt x="12356" y="11"/>
                  </a:lnTo>
                  <a:lnTo>
                    <a:pt x="12218" y="21"/>
                  </a:lnTo>
                  <a:lnTo>
                    <a:pt x="12069" y="40"/>
                  </a:lnTo>
                  <a:lnTo>
                    <a:pt x="11921" y="60"/>
                  </a:lnTo>
                  <a:lnTo>
                    <a:pt x="11763" y="90"/>
                  </a:lnTo>
                  <a:lnTo>
                    <a:pt x="11605" y="129"/>
                  </a:lnTo>
                  <a:lnTo>
                    <a:pt x="11437" y="179"/>
                  </a:lnTo>
                  <a:lnTo>
                    <a:pt x="11269" y="238"/>
                  </a:lnTo>
                  <a:lnTo>
                    <a:pt x="11091" y="307"/>
                  </a:lnTo>
                  <a:lnTo>
                    <a:pt x="10903" y="376"/>
                  </a:lnTo>
                  <a:lnTo>
                    <a:pt x="10715" y="456"/>
                  </a:lnTo>
                  <a:lnTo>
                    <a:pt x="10527" y="554"/>
                  </a:lnTo>
                  <a:lnTo>
                    <a:pt x="10122" y="762"/>
                  </a:lnTo>
                  <a:lnTo>
                    <a:pt x="9707" y="1009"/>
                  </a:lnTo>
                  <a:lnTo>
                    <a:pt x="9262" y="1296"/>
                  </a:lnTo>
                  <a:lnTo>
                    <a:pt x="8808" y="1612"/>
                  </a:lnTo>
                  <a:lnTo>
                    <a:pt x="8363" y="1938"/>
                  </a:lnTo>
                  <a:lnTo>
                    <a:pt x="7928" y="2274"/>
                  </a:lnTo>
                  <a:lnTo>
                    <a:pt x="7493" y="2610"/>
                  </a:lnTo>
                  <a:lnTo>
                    <a:pt x="7078" y="2966"/>
                  </a:lnTo>
                  <a:lnTo>
                    <a:pt x="6663" y="3332"/>
                  </a:lnTo>
                  <a:lnTo>
                    <a:pt x="6257" y="3698"/>
                  </a:lnTo>
                  <a:lnTo>
                    <a:pt x="5862" y="4073"/>
                  </a:lnTo>
                  <a:lnTo>
                    <a:pt x="5486" y="4459"/>
                  </a:lnTo>
                  <a:lnTo>
                    <a:pt x="5111" y="4844"/>
                  </a:lnTo>
                  <a:lnTo>
                    <a:pt x="4745" y="5240"/>
                  </a:lnTo>
                  <a:lnTo>
                    <a:pt x="4399" y="5645"/>
                  </a:lnTo>
                  <a:lnTo>
                    <a:pt x="4053" y="6050"/>
                  </a:lnTo>
                  <a:lnTo>
                    <a:pt x="3727" y="6455"/>
                  </a:lnTo>
                  <a:lnTo>
                    <a:pt x="3411" y="6871"/>
                  </a:lnTo>
                  <a:lnTo>
                    <a:pt x="3104" y="7286"/>
                  </a:lnTo>
                  <a:lnTo>
                    <a:pt x="2818" y="7701"/>
                  </a:lnTo>
                  <a:lnTo>
                    <a:pt x="2531" y="8126"/>
                  </a:lnTo>
                  <a:lnTo>
                    <a:pt x="2274" y="8541"/>
                  </a:lnTo>
                  <a:lnTo>
                    <a:pt x="2017" y="8966"/>
                  </a:lnTo>
                  <a:lnTo>
                    <a:pt x="1780" y="9391"/>
                  </a:lnTo>
                  <a:lnTo>
                    <a:pt x="1562" y="9816"/>
                  </a:lnTo>
                  <a:lnTo>
                    <a:pt x="1355" y="10241"/>
                  </a:lnTo>
                  <a:lnTo>
                    <a:pt x="1157" y="10666"/>
                  </a:lnTo>
                  <a:lnTo>
                    <a:pt x="979" y="11081"/>
                  </a:lnTo>
                  <a:lnTo>
                    <a:pt x="821" y="11506"/>
                  </a:lnTo>
                  <a:lnTo>
                    <a:pt x="673" y="11921"/>
                  </a:lnTo>
                  <a:lnTo>
                    <a:pt x="544" y="12337"/>
                  </a:lnTo>
                  <a:lnTo>
                    <a:pt x="436" y="12742"/>
                  </a:lnTo>
                  <a:lnTo>
                    <a:pt x="337" y="13147"/>
                  </a:lnTo>
                  <a:lnTo>
                    <a:pt x="267" y="13552"/>
                  </a:lnTo>
                  <a:lnTo>
                    <a:pt x="208" y="13948"/>
                  </a:lnTo>
                  <a:lnTo>
                    <a:pt x="119" y="14689"/>
                  </a:lnTo>
                  <a:lnTo>
                    <a:pt x="60" y="15421"/>
                  </a:lnTo>
                  <a:lnTo>
                    <a:pt x="20" y="16122"/>
                  </a:lnTo>
                  <a:lnTo>
                    <a:pt x="1" y="16814"/>
                  </a:lnTo>
                  <a:lnTo>
                    <a:pt x="1" y="17467"/>
                  </a:lnTo>
                  <a:lnTo>
                    <a:pt x="20" y="18109"/>
                  </a:lnTo>
                  <a:lnTo>
                    <a:pt x="60" y="18732"/>
                  </a:lnTo>
                  <a:lnTo>
                    <a:pt x="119" y="19325"/>
                  </a:lnTo>
                  <a:lnTo>
                    <a:pt x="198" y="19898"/>
                  </a:lnTo>
                  <a:lnTo>
                    <a:pt x="287" y="20462"/>
                  </a:lnTo>
                  <a:lnTo>
                    <a:pt x="406" y="20995"/>
                  </a:lnTo>
                  <a:lnTo>
                    <a:pt x="524" y="21509"/>
                  </a:lnTo>
                  <a:lnTo>
                    <a:pt x="673" y="22013"/>
                  </a:lnTo>
                  <a:lnTo>
                    <a:pt x="821" y="22488"/>
                  </a:lnTo>
                  <a:lnTo>
                    <a:pt x="999" y="22953"/>
                  </a:lnTo>
                  <a:lnTo>
                    <a:pt x="1177" y="23397"/>
                  </a:lnTo>
                  <a:lnTo>
                    <a:pt x="1375" y="23822"/>
                  </a:lnTo>
                  <a:lnTo>
                    <a:pt x="1582" y="24228"/>
                  </a:lnTo>
                  <a:lnTo>
                    <a:pt x="1809" y="24623"/>
                  </a:lnTo>
                  <a:lnTo>
                    <a:pt x="2037" y="24999"/>
                  </a:lnTo>
                  <a:lnTo>
                    <a:pt x="2284" y="25354"/>
                  </a:lnTo>
                  <a:lnTo>
                    <a:pt x="2531" y="25700"/>
                  </a:lnTo>
                  <a:lnTo>
                    <a:pt x="2798" y="26027"/>
                  </a:lnTo>
                  <a:lnTo>
                    <a:pt x="3065" y="26343"/>
                  </a:lnTo>
                  <a:lnTo>
                    <a:pt x="3342" y="26639"/>
                  </a:lnTo>
                  <a:lnTo>
                    <a:pt x="3628" y="26926"/>
                  </a:lnTo>
                  <a:lnTo>
                    <a:pt x="3915" y="27193"/>
                  </a:lnTo>
                  <a:lnTo>
                    <a:pt x="4221" y="27450"/>
                  </a:lnTo>
                  <a:lnTo>
                    <a:pt x="4518" y="27697"/>
                  </a:lnTo>
                  <a:lnTo>
                    <a:pt x="4824" y="27924"/>
                  </a:lnTo>
                  <a:lnTo>
                    <a:pt x="5140" y="28142"/>
                  </a:lnTo>
                  <a:lnTo>
                    <a:pt x="5457" y="28349"/>
                  </a:lnTo>
                  <a:lnTo>
                    <a:pt x="5773" y="28547"/>
                  </a:lnTo>
                  <a:lnTo>
                    <a:pt x="6099" y="28725"/>
                  </a:lnTo>
                  <a:lnTo>
                    <a:pt x="6416" y="28903"/>
                  </a:lnTo>
                  <a:lnTo>
                    <a:pt x="6742" y="29061"/>
                  </a:lnTo>
                  <a:lnTo>
                    <a:pt x="7068" y="29209"/>
                  </a:lnTo>
                  <a:lnTo>
                    <a:pt x="7394" y="29358"/>
                  </a:lnTo>
                  <a:lnTo>
                    <a:pt x="7720" y="29486"/>
                  </a:lnTo>
                  <a:lnTo>
                    <a:pt x="8037" y="29605"/>
                  </a:lnTo>
                  <a:lnTo>
                    <a:pt x="8363" y="29723"/>
                  </a:lnTo>
                  <a:lnTo>
                    <a:pt x="8679" y="29832"/>
                  </a:lnTo>
                  <a:lnTo>
                    <a:pt x="8995" y="29931"/>
                  </a:lnTo>
                  <a:lnTo>
                    <a:pt x="9302" y="30020"/>
                  </a:lnTo>
                  <a:lnTo>
                    <a:pt x="9905" y="30178"/>
                  </a:lnTo>
                  <a:lnTo>
                    <a:pt x="10498" y="30307"/>
                  </a:lnTo>
                  <a:lnTo>
                    <a:pt x="11051" y="30415"/>
                  </a:lnTo>
                  <a:lnTo>
                    <a:pt x="11575" y="30504"/>
                  </a:lnTo>
                  <a:lnTo>
                    <a:pt x="12060" y="30583"/>
                  </a:lnTo>
                  <a:lnTo>
                    <a:pt x="12504" y="30633"/>
                  </a:lnTo>
                  <a:lnTo>
                    <a:pt x="13246" y="30722"/>
                  </a:lnTo>
                  <a:lnTo>
                    <a:pt x="13750" y="30781"/>
                  </a:lnTo>
                  <a:lnTo>
                    <a:pt x="13849" y="30791"/>
                  </a:lnTo>
                  <a:lnTo>
                    <a:pt x="13948" y="30791"/>
                  </a:lnTo>
                  <a:lnTo>
                    <a:pt x="14056" y="30781"/>
                  </a:lnTo>
                  <a:lnTo>
                    <a:pt x="14175" y="30771"/>
                  </a:lnTo>
                  <a:lnTo>
                    <a:pt x="14293" y="30751"/>
                  </a:lnTo>
                  <a:lnTo>
                    <a:pt x="14412" y="30722"/>
                  </a:lnTo>
                  <a:lnTo>
                    <a:pt x="14679" y="30633"/>
                  </a:lnTo>
                  <a:lnTo>
                    <a:pt x="14966" y="30524"/>
                  </a:lnTo>
                  <a:lnTo>
                    <a:pt x="15262" y="30376"/>
                  </a:lnTo>
                  <a:lnTo>
                    <a:pt x="15569" y="30208"/>
                  </a:lnTo>
                  <a:lnTo>
                    <a:pt x="15895" y="30010"/>
                  </a:lnTo>
                  <a:lnTo>
                    <a:pt x="16241" y="29783"/>
                  </a:lnTo>
                  <a:lnTo>
                    <a:pt x="16587" y="29536"/>
                  </a:lnTo>
                  <a:lnTo>
                    <a:pt x="16952" y="29249"/>
                  </a:lnTo>
                  <a:lnTo>
                    <a:pt x="17318" y="28952"/>
                  </a:lnTo>
                  <a:lnTo>
                    <a:pt x="17694" y="28616"/>
                  </a:lnTo>
                  <a:lnTo>
                    <a:pt x="18069" y="28270"/>
                  </a:lnTo>
                  <a:lnTo>
                    <a:pt x="18455" y="27895"/>
                  </a:lnTo>
                  <a:lnTo>
                    <a:pt x="18840" y="27499"/>
                  </a:lnTo>
                  <a:lnTo>
                    <a:pt x="19226" y="27074"/>
                  </a:lnTo>
                  <a:lnTo>
                    <a:pt x="19611" y="26639"/>
                  </a:lnTo>
                  <a:lnTo>
                    <a:pt x="19987" y="26175"/>
                  </a:lnTo>
                  <a:lnTo>
                    <a:pt x="20372" y="25700"/>
                  </a:lnTo>
                  <a:lnTo>
                    <a:pt x="20748" y="25196"/>
                  </a:lnTo>
                  <a:lnTo>
                    <a:pt x="21114" y="24682"/>
                  </a:lnTo>
                  <a:lnTo>
                    <a:pt x="21479" y="24149"/>
                  </a:lnTo>
                  <a:lnTo>
                    <a:pt x="21825" y="23595"/>
                  </a:lnTo>
                  <a:lnTo>
                    <a:pt x="22171" y="23032"/>
                  </a:lnTo>
                  <a:lnTo>
                    <a:pt x="22498" y="22448"/>
                  </a:lnTo>
                  <a:lnTo>
                    <a:pt x="22814" y="21855"/>
                  </a:lnTo>
                  <a:lnTo>
                    <a:pt x="23120" y="21243"/>
                  </a:lnTo>
                  <a:lnTo>
                    <a:pt x="23407" y="20620"/>
                  </a:lnTo>
                  <a:lnTo>
                    <a:pt x="23674" y="19977"/>
                  </a:lnTo>
                  <a:lnTo>
                    <a:pt x="23921" y="19335"/>
                  </a:lnTo>
                  <a:lnTo>
                    <a:pt x="24039" y="19009"/>
                  </a:lnTo>
                  <a:lnTo>
                    <a:pt x="24148" y="18673"/>
                  </a:lnTo>
                  <a:lnTo>
                    <a:pt x="24346" y="18030"/>
                  </a:lnTo>
                  <a:lnTo>
                    <a:pt x="24514" y="17417"/>
                  </a:lnTo>
                  <a:lnTo>
                    <a:pt x="24642" y="16854"/>
                  </a:lnTo>
                  <a:lnTo>
                    <a:pt x="24751" y="16320"/>
                  </a:lnTo>
                  <a:lnTo>
                    <a:pt x="24820" y="15816"/>
                  </a:lnTo>
                  <a:lnTo>
                    <a:pt x="24860" y="15351"/>
                  </a:lnTo>
                  <a:lnTo>
                    <a:pt x="24880" y="14916"/>
                  </a:lnTo>
                  <a:lnTo>
                    <a:pt x="24880" y="14511"/>
                  </a:lnTo>
                  <a:lnTo>
                    <a:pt x="24860" y="14136"/>
                  </a:lnTo>
                  <a:lnTo>
                    <a:pt x="24810" y="13790"/>
                  </a:lnTo>
                  <a:lnTo>
                    <a:pt x="24751" y="13473"/>
                  </a:lnTo>
                  <a:lnTo>
                    <a:pt x="24672" y="13187"/>
                  </a:lnTo>
                  <a:lnTo>
                    <a:pt x="24573" y="12920"/>
                  </a:lnTo>
                  <a:lnTo>
                    <a:pt x="24474" y="12683"/>
                  </a:lnTo>
                  <a:lnTo>
                    <a:pt x="24356" y="12465"/>
                  </a:lnTo>
                  <a:lnTo>
                    <a:pt x="24227" y="12267"/>
                  </a:lnTo>
                  <a:lnTo>
                    <a:pt x="24099" y="12090"/>
                  </a:lnTo>
                  <a:lnTo>
                    <a:pt x="23960" y="11931"/>
                  </a:lnTo>
                  <a:lnTo>
                    <a:pt x="23822" y="11803"/>
                  </a:lnTo>
                  <a:lnTo>
                    <a:pt x="23684" y="11674"/>
                  </a:lnTo>
                  <a:lnTo>
                    <a:pt x="23545" y="11576"/>
                  </a:lnTo>
                  <a:lnTo>
                    <a:pt x="23407" y="11487"/>
                  </a:lnTo>
                  <a:lnTo>
                    <a:pt x="23278" y="11407"/>
                  </a:lnTo>
                  <a:lnTo>
                    <a:pt x="23150" y="11348"/>
                  </a:lnTo>
                  <a:lnTo>
                    <a:pt x="23031" y="11299"/>
                  </a:lnTo>
                  <a:lnTo>
                    <a:pt x="22923" y="11259"/>
                  </a:lnTo>
                  <a:lnTo>
                    <a:pt x="22735" y="11210"/>
                  </a:lnTo>
                  <a:lnTo>
                    <a:pt x="22616" y="11180"/>
                  </a:lnTo>
                  <a:lnTo>
                    <a:pt x="22577" y="11170"/>
                  </a:lnTo>
                  <a:lnTo>
                    <a:pt x="22626" y="10716"/>
                  </a:lnTo>
                  <a:lnTo>
                    <a:pt x="22656" y="10291"/>
                  </a:lnTo>
                  <a:lnTo>
                    <a:pt x="22666" y="9895"/>
                  </a:lnTo>
                  <a:lnTo>
                    <a:pt x="22656" y="9529"/>
                  </a:lnTo>
                  <a:lnTo>
                    <a:pt x="22616" y="9203"/>
                  </a:lnTo>
                  <a:lnTo>
                    <a:pt x="22567" y="8897"/>
                  </a:lnTo>
                  <a:lnTo>
                    <a:pt x="22507" y="8620"/>
                  </a:lnTo>
                  <a:lnTo>
                    <a:pt x="22428" y="8373"/>
                  </a:lnTo>
                  <a:lnTo>
                    <a:pt x="22339" y="8146"/>
                  </a:lnTo>
                  <a:lnTo>
                    <a:pt x="22231" y="7948"/>
                  </a:lnTo>
                  <a:lnTo>
                    <a:pt x="22122" y="7770"/>
                  </a:lnTo>
                  <a:lnTo>
                    <a:pt x="21993" y="7612"/>
                  </a:lnTo>
                  <a:lnTo>
                    <a:pt x="21865" y="7473"/>
                  </a:lnTo>
                  <a:lnTo>
                    <a:pt x="21727" y="7355"/>
                  </a:lnTo>
                  <a:lnTo>
                    <a:pt x="21588" y="7256"/>
                  </a:lnTo>
                  <a:lnTo>
                    <a:pt x="21450" y="7167"/>
                  </a:lnTo>
                  <a:lnTo>
                    <a:pt x="21302" y="7098"/>
                  </a:lnTo>
                  <a:lnTo>
                    <a:pt x="21153" y="7039"/>
                  </a:lnTo>
                  <a:lnTo>
                    <a:pt x="21005" y="6999"/>
                  </a:lnTo>
                  <a:lnTo>
                    <a:pt x="20867" y="6959"/>
                  </a:lnTo>
                  <a:lnTo>
                    <a:pt x="20718" y="6940"/>
                  </a:lnTo>
                  <a:lnTo>
                    <a:pt x="20590" y="6920"/>
                  </a:lnTo>
                  <a:lnTo>
                    <a:pt x="20461" y="6920"/>
                  </a:lnTo>
                  <a:lnTo>
                    <a:pt x="20333" y="6910"/>
                  </a:lnTo>
                  <a:lnTo>
                    <a:pt x="20125" y="6930"/>
                  </a:lnTo>
                  <a:lnTo>
                    <a:pt x="19957" y="6950"/>
                  </a:lnTo>
                  <a:lnTo>
                    <a:pt x="19809" y="6969"/>
                  </a:lnTo>
                  <a:lnTo>
                    <a:pt x="19908" y="6722"/>
                  </a:lnTo>
                  <a:lnTo>
                    <a:pt x="20026" y="6445"/>
                  </a:lnTo>
                  <a:lnTo>
                    <a:pt x="20155" y="6080"/>
                  </a:lnTo>
                  <a:lnTo>
                    <a:pt x="20303" y="5645"/>
                  </a:lnTo>
                  <a:lnTo>
                    <a:pt x="20451" y="5161"/>
                  </a:lnTo>
                  <a:lnTo>
                    <a:pt x="20521" y="4904"/>
                  </a:lnTo>
                  <a:lnTo>
                    <a:pt x="20590" y="4637"/>
                  </a:lnTo>
                  <a:lnTo>
                    <a:pt x="20649" y="4380"/>
                  </a:lnTo>
                  <a:lnTo>
                    <a:pt x="20699" y="4103"/>
                  </a:lnTo>
                  <a:lnTo>
                    <a:pt x="20748" y="3836"/>
                  </a:lnTo>
                  <a:lnTo>
                    <a:pt x="20778" y="3579"/>
                  </a:lnTo>
                  <a:lnTo>
                    <a:pt x="20797" y="3312"/>
                  </a:lnTo>
                  <a:lnTo>
                    <a:pt x="20807" y="3065"/>
                  </a:lnTo>
                  <a:lnTo>
                    <a:pt x="20797" y="2818"/>
                  </a:lnTo>
                  <a:lnTo>
                    <a:pt x="20778" y="2581"/>
                  </a:lnTo>
                  <a:lnTo>
                    <a:pt x="20728" y="2363"/>
                  </a:lnTo>
                  <a:lnTo>
                    <a:pt x="20708" y="2254"/>
                  </a:lnTo>
                  <a:lnTo>
                    <a:pt x="20669" y="2156"/>
                  </a:lnTo>
                  <a:lnTo>
                    <a:pt x="20629" y="2057"/>
                  </a:lnTo>
                  <a:lnTo>
                    <a:pt x="20590" y="1958"/>
                  </a:lnTo>
                  <a:lnTo>
                    <a:pt x="20540" y="1879"/>
                  </a:lnTo>
                  <a:lnTo>
                    <a:pt x="20491" y="1790"/>
                  </a:lnTo>
                  <a:lnTo>
                    <a:pt x="20422" y="1711"/>
                  </a:lnTo>
                  <a:lnTo>
                    <a:pt x="20362" y="1642"/>
                  </a:lnTo>
                  <a:lnTo>
                    <a:pt x="20283" y="1582"/>
                  </a:lnTo>
                  <a:lnTo>
                    <a:pt x="20204" y="1513"/>
                  </a:lnTo>
                  <a:lnTo>
                    <a:pt x="20115" y="1464"/>
                  </a:lnTo>
                  <a:lnTo>
                    <a:pt x="20026" y="1414"/>
                  </a:lnTo>
                  <a:lnTo>
                    <a:pt x="19928" y="1375"/>
                  </a:lnTo>
                  <a:lnTo>
                    <a:pt x="19819" y="1345"/>
                  </a:lnTo>
                  <a:lnTo>
                    <a:pt x="19700" y="1325"/>
                  </a:lnTo>
                  <a:lnTo>
                    <a:pt x="19582" y="1306"/>
                  </a:lnTo>
                  <a:lnTo>
                    <a:pt x="19453" y="1296"/>
                  </a:lnTo>
                  <a:lnTo>
                    <a:pt x="19315" y="1296"/>
                  </a:lnTo>
                  <a:lnTo>
                    <a:pt x="19028" y="1306"/>
                  </a:lnTo>
                  <a:lnTo>
                    <a:pt x="18751" y="1335"/>
                  </a:lnTo>
                  <a:lnTo>
                    <a:pt x="18484" y="1385"/>
                  </a:lnTo>
                  <a:lnTo>
                    <a:pt x="18218" y="1444"/>
                  </a:lnTo>
                  <a:lnTo>
                    <a:pt x="17961" y="1513"/>
                  </a:lnTo>
                  <a:lnTo>
                    <a:pt x="17713" y="1592"/>
                  </a:lnTo>
                  <a:lnTo>
                    <a:pt x="17466" y="1681"/>
                  </a:lnTo>
                  <a:lnTo>
                    <a:pt x="17229" y="1780"/>
                  </a:lnTo>
                  <a:lnTo>
                    <a:pt x="17002" y="1889"/>
                  </a:lnTo>
                  <a:lnTo>
                    <a:pt x="16774" y="2007"/>
                  </a:lnTo>
                  <a:lnTo>
                    <a:pt x="16567" y="2126"/>
                  </a:lnTo>
                  <a:lnTo>
                    <a:pt x="16359" y="2254"/>
                  </a:lnTo>
                  <a:lnTo>
                    <a:pt x="16162" y="2383"/>
                  </a:lnTo>
                  <a:lnTo>
                    <a:pt x="15964" y="2511"/>
                  </a:lnTo>
                  <a:lnTo>
                    <a:pt x="15786" y="2650"/>
                  </a:lnTo>
                  <a:lnTo>
                    <a:pt x="15618" y="2778"/>
                  </a:lnTo>
                  <a:lnTo>
                    <a:pt x="15292" y="3055"/>
                  </a:lnTo>
                  <a:lnTo>
                    <a:pt x="15015" y="3312"/>
                  </a:lnTo>
                  <a:lnTo>
                    <a:pt x="14768" y="3549"/>
                  </a:lnTo>
                  <a:lnTo>
                    <a:pt x="14570" y="3767"/>
                  </a:lnTo>
                  <a:lnTo>
                    <a:pt x="14412" y="3955"/>
                  </a:lnTo>
                  <a:lnTo>
                    <a:pt x="14293" y="4093"/>
                  </a:lnTo>
                  <a:lnTo>
                    <a:pt x="14195" y="4222"/>
                  </a:lnTo>
                  <a:lnTo>
                    <a:pt x="14284" y="3984"/>
                  </a:lnTo>
                  <a:lnTo>
                    <a:pt x="14353" y="3737"/>
                  </a:lnTo>
                  <a:lnTo>
                    <a:pt x="14412" y="3500"/>
                  </a:lnTo>
                  <a:lnTo>
                    <a:pt x="14461" y="3243"/>
                  </a:lnTo>
                  <a:lnTo>
                    <a:pt x="14501" y="2996"/>
                  </a:lnTo>
                  <a:lnTo>
                    <a:pt x="14521" y="2749"/>
                  </a:lnTo>
                  <a:lnTo>
                    <a:pt x="14531" y="2502"/>
                  </a:lnTo>
                  <a:lnTo>
                    <a:pt x="14521" y="2254"/>
                  </a:lnTo>
                  <a:lnTo>
                    <a:pt x="14501" y="2017"/>
                  </a:lnTo>
                  <a:lnTo>
                    <a:pt x="14461" y="1780"/>
                  </a:lnTo>
                  <a:lnTo>
                    <a:pt x="14412" y="1553"/>
                  </a:lnTo>
                  <a:lnTo>
                    <a:pt x="14343" y="1345"/>
                  </a:lnTo>
                  <a:lnTo>
                    <a:pt x="14264" y="1138"/>
                  </a:lnTo>
                  <a:lnTo>
                    <a:pt x="14165" y="940"/>
                  </a:lnTo>
                  <a:lnTo>
                    <a:pt x="14046" y="762"/>
                  </a:lnTo>
                  <a:lnTo>
                    <a:pt x="13918" y="594"/>
                  </a:lnTo>
                  <a:lnTo>
                    <a:pt x="13849" y="525"/>
                  </a:lnTo>
                  <a:lnTo>
                    <a:pt x="13770" y="446"/>
                  </a:lnTo>
                  <a:lnTo>
                    <a:pt x="13691" y="386"/>
                  </a:lnTo>
                  <a:lnTo>
                    <a:pt x="13602" y="317"/>
                  </a:lnTo>
                  <a:lnTo>
                    <a:pt x="13513" y="268"/>
                  </a:lnTo>
                  <a:lnTo>
                    <a:pt x="13414" y="208"/>
                  </a:lnTo>
                  <a:lnTo>
                    <a:pt x="13315" y="169"/>
                  </a:lnTo>
                  <a:lnTo>
                    <a:pt x="13216" y="119"/>
                  </a:lnTo>
                  <a:lnTo>
                    <a:pt x="13107" y="90"/>
                  </a:lnTo>
                  <a:lnTo>
                    <a:pt x="12999" y="60"/>
                  </a:lnTo>
                  <a:lnTo>
                    <a:pt x="12880" y="40"/>
                  </a:lnTo>
                  <a:lnTo>
                    <a:pt x="12751" y="21"/>
                  </a:lnTo>
                  <a:lnTo>
                    <a:pt x="12633" y="11"/>
                  </a:lnTo>
                  <a:lnTo>
                    <a:pt x="12494" y="1"/>
                  </a:lnTo>
                  <a:close/>
                </a:path>
              </a:pathLst>
            </a:custGeom>
            <a:solidFill>
              <a:srgbClr val="D38C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3" name="Google Shape;3593;p44"/>
            <p:cNvSpPr/>
            <p:nvPr/>
          </p:nvSpPr>
          <p:spPr>
            <a:xfrm>
              <a:off x="2726650" y="3017125"/>
              <a:ext cx="208075" cy="322500"/>
            </a:xfrm>
            <a:custGeom>
              <a:avLst/>
              <a:gdLst/>
              <a:ahLst/>
              <a:cxnLst/>
              <a:rect l="l" t="t" r="r" b="b"/>
              <a:pathLst>
                <a:path w="8323" h="12900" extrusionOk="0">
                  <a:moveTo>
                    <a:pt x="8313" y="0"/>
                  </a:moveTo>
                  <a:lnTo>
                    <a:pt x="7819" y="534"/>
                  </a:lnTo>
                  <a:lnTo>
                    <a:pt x="7344" y="1068"/>
                  </a:lnTo>
                  <a:lnTo>
                    <a:pt x="6870" y="1612"/>
                  </a:lnTo>
                  <a:lnTo>
                    <a:pt x="6425" y="2165"/>
                  </a:lnTo>
                  <a:lnTo>
                    <a:pt x="5980" y="2719"/>
                  </a:lnTo>
                  <a:lnTo>
                    <a:pt x="5555" y="3272"/>
                  </a:lnTo>
                  <a:lnTo>
                    <a:pt x="5150" y="3826"/>
                  </a:lnTo>
                  <a:lnTo>
                    <a:pt x="4755" y="4379"/>
                  </a:lnTo>
                  <a:lnTo>
                    <a:pt x="4379" y="4933"/>
                  </a:lnTo>
                  <a:lnTo>
                    <a:pt x="4013" y="5476"/>
                  </a:lnTo>
                  <a:lnTo>
                    <a:pt x="3667" y="6020"/>
                  </a:lnTo>
                  <a:lnTo>
                    <a:pt x="3331" y="6544"/>
                  </a:lnTo>
                  <a:lnTo>
                    <a:pt x="3015" y="7068"/>
                  </a:lnTo>
                  <a:lnTo>
                    <a:pt x="2709" y="7572"/>
                  </a:lnTo>
                  <a:lnTo>
                    <a:pt x="2422" y="8076"/>
                  </a:lnTo>
                  <a:lnTo>
                    <a:pt x="2145" y="8550"/>
                  </a:lnTo>
                  <a:lnTo>
                    <a:pt x="1651" y="9460"/>
                  </a:lnTo>
                  <a:lnTo>
                    <a:pt x="1216" y="10300"/>
                  </a:lnTo>
                  <a:lnTo>
                    <a:pt x="850" y="11041"/>
                  </a:lnTo>
                  <a:lnTo>
                    <a:pt x="544" y="11674"/>
                  </a:lnTo>
                  <a:lnTo>
                    <a:pt x="307" y="12188"/>
                  </a:lnTo>
                  <a:lnTo>
                    <a:pt x="139" y="12573"/>
                  </a:lnTo>
                  <a:lnTo>
                    <a:pt x="0" y="12900"/>
                  </a:lnTo>
                  <a:lnTo>
                    <a:pt x="277" y="12346"/>
                  </a:lnTo>
                  <a:lnTo>
                    <a:pt x="554" y="11792"/>
                  </a:lnTo>
                  <a:lnTo>
                    <a:pt x="850" y="11249"/>
                  </a:lnTo>
                  <a:lnTo>
                    <a:pt x="1147" y="10715"/>
                  </a:lnTo>
                  <a:lnTo>
                    <a:pt x="1463" y="10191"/>
                  </a:lnTo>
                  <a:lnTo>
                    <a:pt x="1779" y="9677"/>
                  </a:lnTo>
                  <a:lnTo>
                    <a:pt x="2106" y="9173"/>
                  </a:lnTo>
                  <a:lnTo>
                    <a:pt x="2432" y="8679"/>
                  </a:lnTo>
                  <a:lnTo>
                    <a:pt x="2768" y="8204"/>
                  </a:lnTo>
                  <a:lnTo>
                    <a:pt x="3104" y="7740"/>
                  </a:lnTo>
                  <a:lnTo>
                    <a:pt x="3430" y="7285"/>
                  </a:lnTo>
                  <a:lnTo>
                    <a:pt x="3766" y="6850"/>
                  </a:lnTo>
                  <a:lnTo>
                    <a:pt x="4092" y="6425"/>
                  </a:lnTo>
                  <a:lnTo>
                    <a:pt x="4419" y="6020"/>
                  </a:lnTo>
                  <a:lnTo>
                    <a:pt x="5051" y="5259"/>
                  </a:lnTo>
                  <a:lnTo>
                    <a:pt x="5654" y="4567"/>
                  </a:lnTo>
                  <a:lnTo>
                    <a:pt x="6218" y="3944"/>
                  </a:lnTo>
                  <a:lnTo>
                    <a:pt x="6712" y="3410"/>
                  </a:lnTo>
                  <a:lnTo>
                    <a:pt x="7147" y="2956"/>
                  </a:lnTo>
                  <a:lnTo>
                    <a:pt x="7512" y="2600"/>
                  </a:lnTo>
                  <a:lnTo>
                    <a:pt x="7779" y="2333"/>
                  </a:lnTo>
                  <a:lnTo>
                    <a:pt x="8007" y="2126"/>
                  </a:lnTo>
                  <a:lnTo>
                    <a:pt x="8076" y="1888"/>
                  </a:lnTo>
                  <a:lnTo>
                    <a:pt x="8135" y="1671"/>
                  </a:lnTo>
                  <a:lnTo>
                    <a:pt x="8185" y="1453"/>
                  </a:lnTo>
                  <a:lnTo>
                    <a:pt x="8224" y="1256"/>
                  </a:lnTo>
                  <a:lnTo>
                    <a:pt x="8283" y="900"/>
                  </a:lnTo>
                  <a:lnTo>
                    <a:pt x="8313" y="593"/>
                  </a:lnTo>
                  <a:lnTo>
                    <a:pt x="8323" y="336"/>
                  </a:lnTo>
                  <a:lnTo>
                    <a:pt x="8323" y="158"/>
                  </a:lnTo>
                  <a:lnTo>
                    <a:pt x="8313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4" name="Google Shape;3594;p44"/>
            <p:cNvSpPr/>
            <p:nvPr/>
          </p:nvSpPr>
          <p:spPr>
            <a:xfrm>
              <a:off x="2883075" y="3056400"/>
              <a:ext cx="208075" cy="354150"/>
            </a:xfrm>
            <a:custGeom>
              <a:avLst/>
              <a:gdLst/>
              <a:ahLst/>
              <a:cxnLst/>
              <a:rect l="l" t="t" r="r" b="b"/>
              <a:pathLst>
                <a:path w="8323" h="14166" extrusionOk="0">
                  <a:moveTo>
                    <a:pt x="8323" y="1"/>
                  </a:moveTo>
                  <a:lnTo>
                    <a:pt x="8026" y="377"/>
                  </a:lnTo>
                  <a:lnTo>
                    <a:pt x="7730" y="782"/>
                  </a:lnTo>
                  <a:lnTo>
                    <a:pt x="7413" y="1217"/>
                  </a:lnTo>
                  <a:lnTo>
                    <a:pt x="7097" y="1681"/>
                  </a:lnTo>
                  <a:lnTo>
                    <a:pt x="6771" y="2176"/>
                  </a:lnTo>
                  <a:lnTo>
                    <a:pt x="6435" y="2699"/>
                  </a:lnTo>
                  <a:lnTo>
                    <a:pt x="6089" y="3233"/>
                  </a:lnTo>
                  <a:lnTo>
                    <a:pt x="5743" y="3787"/>
                  </a:lnTo>
                  <a:lnTo>
                    <a:pt x="5051" y="4943"/>
                  </a:lnTo>
                  <a:lnTo>
                    <a:pt x="4359" y="6119"/>
                  </a:lnTo>
                  <a:lnTo>
                    <a:pt x="3677" y="7315"/>
                  </a:lnTo>
                  <a:lnTo>
                    <a:pt x="3025" y="8482"/>
                  </a:lnTo>
                  <a:lnTo>
                    <a:pt x="2412" y="9609"/>
                  </a:lnTo>
                  <a:lnTo>
                    <a:pt x="1839" y="10666"/>
                  </a:lnTo>
                  <a:lnTo>
                    <a:pt x="870" y="12475"/>
                  </a:lnTo>
                  <a:lnTo>
                    <a:pt x="227" y="13711"/>
                  </a:lnTo>
                  <a:lnTo>
                    <a:pt x="0" y="14165"/>
                  </a:lnTo>
                  <a:lnTo>
                    <a:pt x="1048" y="12574"/>
                  </a:lnTo>
                  <a:lnTo>
                    <a:pt x="2234" y="10815"/>
                  </a:lnTo>
                  <a:lnTo>
                    <a:pt x="3460" y="9006"/>
                  </a:lnTo>
                  <a:lnTo>
                    <a:pt x="4646" y="7266"/>
                  </a:lnTo>
                  <a:lnTo>
                    <a:pt x="6573" y="4449"/>
                  </a:lnTo>
                  <a:lnTo>
                    <a:pt x="7364" y="3302"/>
                  </a:lnTo>
                  <a:lnTo>
                    <a:pt x="7463" y="3144"/>
                  </a:lnTo>
                  <a:lnTo>
                    <a:pt x="7552" y="2947"/>
                  </a:lnTo>
                  <a:lnTo>
                    <a:pt x="7641" y="2729"/>
                  </a:lnTo>
                  <a:lnTo>
                    <a:pt x="7730" y="2472"/>
                  </a:lnTo>
                  <a:lnTo>
                    <a:pt x="7819" y="2205"/>
                  </a:lnTo>
                  <a:lnTo>
                    <a:pt x="7898" y="1928"/>
                  </a:lnTo>
                  <a:lnTo>
                    <a:pt x="8036" y="1375"/>
                  </a:lnTo>
                  <a:lnTo>
                    <a:pt x="8155" y="851"/>
                  </a:lnTo>
                  <a:lnTo>
                    <a:pt x="8244" y="416"/>
                  </a:lnTo>
                  <a:lnTo>
                    <a:pt x="8323" y="1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5" name="Google Shape;3595;p44"/>
            <p:cNvSpPr/>
            <p:nvPr/>
          </p:nvSpPr>
          <p:spPr>
            <a:xfrm>
              <a:off x="3041700" y="3243975"/>
              <a:ext cx="120125" cy="220925"/>
            </a:xfrm>
            <a:custGeom>
              <a:avLst/>
              <a:gdLst/>
              <a:ahLst/>
              <a:cxnLst/>
              <a:rect l="l" t="t" r="r" b="b"/>
              <a:pathLst>
                <a:path w="4805" h="8837" extrusionOk="0">
                  <a:moveTo>
                    <a:pt x="3787" y="0"/>
                  </a:moveTo>
                  <a:lnTo>
                    <a:pt x="3381" y="1018"/>
                  </a:lnTo>
                  <a:lnTo>
                    <a:pt x="2946" y="2106"/>
                  </a:lnTo>
                  <a:lnTo>
                    <a:pt x="2403" y="3440"/>
                  </a:lnTo>
                  <a:lnTo>
                    <a:pt x="1790" y="4883"/>
                  </a:lnTo>
                  <a:lnTo>
                    <a:pt x="1157" y="6346"/>
                  </a:lnTo>
                  <a:lnTo>
                    <a:pt x="851" y="7048"/>
                  </a:lnTo>
                  <a:lnTo>
                    <a:pt x="545" y="7700"/>
                  </a:lnTo>
                  <a:lnTo>
                    <a:pt x="268" y="8303"/>
                  </a:lnTo>
                  <a:lnTo>
                    <a:pt x="1" y="8837"/>
                  </a:lnTo>
                  <a:lnTo>
                    <a:pt x="159" y="8619"/>
                  </a:lnTo>
                  <a:lnTo>
                    <a:pt x="594" y="8026"/>
                  </a:lnTo>
                  <a:lnTo>
                    <a:pt x="881" y="7601"/>
                  </a:lnTo>
                  <a:lnTo>
                    <a:pt x="1217" y="7117"/>
                  </a:lnTo>
                  <a:lnTo>
                    <a:pt x="1582" y="6573"/>
                  </a:lnTo>
                  <a:lnTo>
                    <a:pt x="1978" y="5970"/>
                  </a:lnTo>
                  <a:lnTo>
                    <a:pt x="2373" y="5338"/>
                  </a:lnTo>
                  <a:lnTo>
                    <a:pt x="2778" y="4666"/>
                  </a:lnTo>
                  <a:lnTo>
                    <a:pt x="3184" y="3964"/>
                  </a:lnTo>
                  <a:lnTo>
                    <a:pt x="3569" y="3252"/>
                  </a:lnTo>
                  <a:lnTo>
                    <a:pt x="3757" y="2896"/>
                  </a:lnTo>
                  <a:lnTo>
                    <a:pt x="3935" y="2541"/>
                  </a:lnTo>
                  <a:lnTo>
                    <a:pt x="4103" y="2175"/>
                  </a:lnTo>
                  <a:lnTo>
                    <a:pt x="4271" y="1819"/>
                  </a:lnTo>
                  <a:lnTo>
                    <a:pt x="4419" y="1473"/>
                  </a:lnTo>
                  <a:lnTo>
                    <a:pt x="4558" y="1117"/>
                  </a:lnTo>
                  <a:lnTo>
                    <a:pt x="4686" y="781"/>
                  </a:lnTo>
                  <a:lnTo>
                    <a:pt x="4805" y="435"/>
                  </a:lnTo>
                  <a:lnTo>
                    <a:pt x="4765" y="406"/>
                  </a:lnTo>
                  <a:lnTo>
                    <a:pt x="4716" y="366"/>
                  </a:lnTo>
                  <a:lnTo>
                    <a:pt x="4627" y="307"/>
                  </a:lnTo>
                  <a:lnTo>
                    <a:pt x="4498" y="237"/>
                  </a:lnTo>
                  <a:lnTo>
                    <a:pt x="4320" y="168"/>
                  </a:lnTo>
                  <a:lnTo>
                    <a:pt x="4083" y="89"/>
                  </a:lnTo>
                  <a:lnTo>
                    <a:pt x="3787" y="0"/>
                  </a:ln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6" name="Google Shape;3596;p44"/>
            <p:cNvSpPr/>
            <p:nvPr/>
          </p:nvSpPr>
          <p:spPr>
            <a:xfrm>
              <a:off x="2250700" y="3271400"/>
              <a:ext cx="533800" cy="866900"/>
            </a:xfrm>
            <a:custGeom>
              <a:avLst/>
              <a:gdLst/>
              <a:ahLst/>
              <a:cxnLst/>
              <a:rect l="l" t="t" r="r" b="b"/>
              <a:pathLst>
                <a:path w="21352" h="34676" extrusionOk="0">
                  <a:moveTo>
                    <a:pt x="1889" y="0"/>
                  </a:moveTo>
                  <a:lnTo>
                    <a:pt x="1" y="34675"/>
                  </a:lnTo>
                  <a:lnTo>
                    <a:pt x="21351" y="34675"/>
                  </a:lnTo>
                  <a:lnTo>
                    <a:pt x="194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7" name="Google Shape;3597;p44"/>
            <p:cNvSpPr/>
            <p:nvPr/>
          </p:nvSpPr>
          <p:spPr>
            <a:xfrm>
              <a:off x="2259850" y="3156250"/>
              <a:ext cx="514500" cy="131225"/>
            </a:xfrm>
            <a:custGeom>
              <a:avLst/>
              <a:gdLst/>
              <a:ahLst/>
              <a:cxnLst/>
              <a:rect l="l" t="t" r="r" b="b"/>
              <a:pathLst>
                <a:path w="20580" h="5249" extrusionOk="0">
                  <a:moveTo>
                    <a:pt x="1" y="0"/>
                  </a:moveTo>
                  <a:lnTo>
                    <a:pt x="1" y="5249"/>
                  </a:lnTo>
                  <a:lnTo>
                    <a:pt x="20580" y="5249"/>
                  </a:lnTo>
                  <a:lnTo>
                    <a:pt x="20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8" name="Google Shape;3598;p44"/>
            <p:cNvSpPr/>
            <p:nvPr/>
          </p:nvSpPr>
          <p:spPr>
            <a:xfrm>
              <a:off x="2425175" y="2844150"/>
              <a:ext cx="183875" cy="351175"/>
            </a:xfrm>
            <a:custGeom>
              <a:avLst/>
              <a:gdLst/>
              <a:ahLst/>
              <a:cxnLst/>
              <a:rect l="l" t="t" r="r" b="b"/>
              <a:pathLst>
                <a:path w="7355" h="14047" extrusionOk="0">
                  <a:moveTo>
                    <a:pt x="1908" y="0"/>
                  </a:moveTo>
                  <a:lnTo>
                    <a:pt x="0" y="14046"/>
                  </a:lnTo>
                  <a:lnTo>
                    <a:pt x="7354" y="14046"/>
                  </a:lnTo>
                  <a:lnTo>
                    <a:pt x="54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599" name="Google Shape;3599;p44"/>
            <p:cNvSpPr/>
            <p:nvPr/>
          </p:nvSpPr>
          <p:spPr>
            <a:xfrm>
              <a:off x="1928475" y="3463900"/>
              <a:ext cx="415175" cy="674150"/>
            </a:xfrm>
            <a:custGeom>
              <a:avLst/>
              <a:gdLst/>
              <a:ahLst/>
              <a:cxnLst/>
              <a:rect l="l" t="t" r="r" b="b"/>
              <a:pathLst>
                <a:path w="16607" h="26966" extrusionOk="0">
                  <a:moveTo>
                    <a:pt x="1463" y="0"/>
                  </a:moveTo>
                  <a:lnTo>
                    <a:pt x="1" y="26965"/>
                  </a:lnTo>
                  <a:lnTo>
                    <a:pt x="16606" y="26965"/>
                  </a:lnTo>
                  <a:lnTo>
                    <a:pt x="15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00" name="Google Shape;3600;p44"/>
            <p:cNvSpPr/>
            <p:nvPr/>
          </p:nvSpPr>
          <p:spPr>
            <a:xfrm>
              <a:off x="1935650" y="3374450"/>
              <a:ext cx="400100" cy="101825"/>
            </a:xfrm>
            <a:custGeom>
              <a:avLst/>
              <a:gdLst/>
              <a:ahLst/>
              <a:cxnLst/>
              <a:rect l="l" t="t" r="r" b="b"/>
              <a:pathLst>
                <a:path w="16004" h="4073" extrusionOk="0">
                  <a:moveTo>
                    <a:pt x="0" y="0"/>
                  </a:moveTo>
                  <a:lnTo>
                    <a:pt x="0" y="4073"/>
                  </a:lnTo>
                  <a:lnTo>
                    <a:pt x="16003" y="4073"/>
                  </a:lnTo>
                  <a:lnTo>
                    <a:pt x="16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3601" name="Google Shape;3601;p44"/>
            <p:cNvSpPr/>
            <p:nvPr/>
          </p:nvSpPr>
          <p:spPr>
            <a:xfrm>
              <a:off x="2064150" y="3131525"/>
              <a:ext cx="143100" cy="273100"/>
            </a:xfrm>
            <a:custGeom>
              <a:avLst/>
              <a:gdLst/>
              <a:ahLst/>
              <a:cxnLst/>
              <a:rect l="l" t="t" r="r" b="b"/>
              <a:pathLst>
                <a:path w="5724" h="10924" extrusionOk="0">
                  <a:moveTo>
                    <a:pt x="1483" y="1"/>
                  </a:moveTo>
                  <a:lnTo>
                    <a:pt x="0" y="10923"/>
                  </a:lnTo>
                  <a:lnTo>
                    <a:pt x="5723" y="10923"/>
                  </a:lnTo>
                  <a:lnTo>
                    <a:pt x="423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</p:grpSp>
      <p:sp>
        <p:nvSpPr>
          <p:cNvPr id="1" name="Title 0"/>
          <p:cNvSpPr/>
          <p:nvPr>
            <p:ph type="title"/>
          </p:nvPr>
        </p:nvSpPr>
        <p:spPr>
          <a:xfrm>
            <a:off x="4271645" y="3413125"/>
            <a:ext cx="1188720" cy="741045"/>
          </a:xfrm>
        </p:spPr>
        <p:txBody>
          <a:bodyPr>
            <a:normAutofit/>
          </a:bodyPr>
          <a:p>
            <a:r>
              <a:rPr lang="en-US" sz="2400"/>
              <a:t>Thanks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57200" y="5130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1056640" y="1351280"/>
            <a:ext cx="6400800" cy="1823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This project analyzes restaurant sales data to gain insights into customer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spending patterns, popular menu categories, and order trends. The dataset consists of multiple tables, including: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order_details: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Contains order-wise item purchases.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§"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menu_items: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Provides information on food items, including their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prices and categories.</a:t>
            </a:r>
            <a:endParaRPr lang="en-US" altLang="en-US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861" name="Google Shape;1861;p24"/>
          <p:cNvGrpSpPr/>
          <p:nvPr/>
        </p:nvGrpSpPr>
        <p:grpSpPr>
          <a:xfrm>
            <a:off x="455207" y="1318954"/>
            <a:ext cx="483007" cy="483007"/>
            <a:chOff x="1920850" y="3686375"/>
            <a:chExt cx="646250" cy="646250"/>
          </a:xfrm>
        </p:grpSpPr>
        <p:sp>
          <p:nvSpPr>
            <p:cNvPr id="1862" name="Google Shape;1862;p24"/>
            <p:cNvSpPr/>
            <p:nvPr/>
          </p:nvSpPr>
          <p:spPr>
            <a:xfrm>
              <a:off x="1920850" y="3686375"/>
              <a:ext cx="646250" cy="380875"/>
            </a:xfrm>
            <a:custGeom>
              <a:avLst/>
              <a:gdLst/>
              <a:ahLst/>
              <a:cxnLst/>
              <a:rect l="l" t="t" r="r" b="b"/>
              <a:pathLst>
                <a:path w="25850" h="15235" extrusionOk="0">
                  <a:moveTo>
                    <a:pt x="12971" y="1506"/>
                  </a:moveTo>
                  <a:lnTo>
                    <a:pt x="13051" y="1517"/>
                  </a:lnTo>
                  <a:lnTo>
                    <a:pt x="13131" y="1529"/>
                  </a:lnTo>
                  <a:lnTo>
                    <a:pt x="13200" y="1540"/>
                  </a:lnTo>
                  <a:lnTo>
                    <a:pt x="13269" y="1575"/>
                  </a:lnTo>
                  <a:lnTo>
                    <a:pt x="13338" y="1598"/>
                  </a:lnTo>
                  <a:lnTo>
                    <a:pt x="13396" y="1644"/>
                  </a:lnTo>
                  <a:lnTo>
                    <a:pt x="13453" y="1678"/>
                  </a:lnTo>
                  <a:lnTo>
                    <a:pt x="13511" y="1736"/>
                  </a:lnTo>
                  <a:lnTo>
                    <a:pt x="13557" y="1781"/>
                  </a:lnTo>
                  <a:lnTo>
                    <a:pt x="13602" y="1839"/>
                  </a:lnTo>
                  <a:lnTo>
                    <a:pt x="13637" y="1908"/>
                  </a:lnTo>
                  <a:lnTo>
                    <a:pt x="13671" y="1977"/>
                  </a:lnTo>
                  <a:lnTo>
                    <a:pt x="13694" y="2046"/>
                  </a:lnTo>
                  <a:lnTo>
                    <a:pt x="13717" y="2115"/>
                  </a:lnTo>
                  <a:lnTo>
                    <a:pt x="13729" y="2195"/>
                  </a:lnTo>
                  <a:lnTo>
                    <a:pt x="13729" y="2264"/>
                  </a:lnTo>
                  <a:lnTo>
                    <a:pt x="13729" y="2344"/>
                  </a:lnTo>
                  <a:lnTo>
                    <a:pt x="13717" y="2425"/>
                  </a:lnTo>
                  <a:lnTo>
                    <a:pt x="13694" y="2505"/>
                  </a:lnTo>
                  <a:lnTo>
                    <a:pt x="13671" y="2574"/>
                  </a:lnTo>
                  <a:lnTo>
                    <a:pt x="13602" y="2724"/>
                  </a:lnTo>
                  <a:lnTo>
                    <a:pt x="13511" y="2850"/>
                  </a:lnTo>
                  <a:lnTo>
                    <a:pt x="13453" y="2907"/>
                  </a:lnTo>
                  <a:lnTo>
                    <a:pt x="13396" y="2953"/>
                  </a:lnTo>
                  <a:lnTo>
                    <a:pt x="13338" y="2999"/>
                  </a:lnTo>
                  <a:lnTo>
                    <a:pt x="13269" y="3045"/>
                  </a:lnTo>
                  <a:lnTo>
                    <a:pt x="13200" y="3068"/>
                  </a:lnTo>
                  <a:lnTo>
                    <a:pt x="13131" y="3091"/>
                  </a:lnTo>
                  <a:lnTo>
                    <a:pt x="13051" y="3114"/>
                  </a:lnTo>
                  <a:lnTo>
                    <a:pt x="12902" y="3114"/>
                  </a:lnTo>
                  <a:lnTo>
                    <a:pt x="12821" y="3091"/>
                  </a:lnTo>
                  <a:lnTo>
                    <a:pt x="12752" y="3068"/>
                  </a:lnTo>
                  <a:lnTo>
                    <a:pt x="12683" y="3045"/>
                  </a:lnTo>
                  <a:lnTo>
                    <a:pt x="12614" y="2999"/>
                  </a:lnTo>
                  <a:lnTo>
                    <a:pt x="12557" y="2953"/>
                  </a:lnTo>
                  <a:lnTo>
                    <a:pt x="12500" y="2907"/>
                  </a:lnTo>
                  <a:lnTo>
                    <a:pt x="12442" y="2850"/>
                  </a:lnTo>
                  <a:lnTo>
                    <a:pt x="12350" y="2724"/>
                  </a:lnTo>
                  <a:lnTo>
                    <a:pt x="12281" y="2574"/>
                  </a:lnTo>
                  <a:lnTo>
                    <a:pt x="12258" y="2505"/>
                  </a:lnTo>
                  <a:lnTo>
                    <a:pt x="12235" y="2425"/>
                  </a:lnTo>
                  <a:lnTo>
                    <a:pt x="12224" y="2344"/>
                  </a:lnTo>
                  <a:lnTo>
                    <a:pt x="12224" y="2264"/>
                  </a:lnTo>
                  <a:lnTo>
                    <a:pt x="12224" y="2195"/>
                  </a:lnTo>
                  <a:lnTo>
                    <a:pt x="12235" y="2115"/>
                  </a:lnTo>
                  <a:lnTo>
                    <a:pt x="12258" y="2046"/>
                  </a:lnTo>
                  <a:lnTo>
                    <a:pt x="12281" y="1977"/>
                  </a:lnTo>
                  <a:lnTo>
                    <a:pt x="12316" y="1908"/>
                  </a:lnTo>
                  <a:lnTo>
                    <a:pt x="12350" y="1839"/>
                  </a:lnTo>
                  <a:lnTo>
                    <a:pt x="12396" y="1781"/>
                  </a:lnTo>
                  <a:lnTo>
                    <a:pt x="12442" y="1736"/>
                  </a:lnTo>
                  <a:lnTo>
                    <a:pt x="12500" y="1678"/>
                  </a:lnTo>
                  <a:lnTo>
                    <a:pt x="12557" y="1644"/>
                  </a:lnTo>
                  <a:lnTo>
                    <a:pt x="12614" y="1598"/>
                  </a:lnTo>
                  <a:lnTo>
                    <a:pt x="12683" y="1575"/>
                  </a:lnTo>
                  <a:lnTo>
                    <a:pt x="12752" y="1540"/>
                  </a:lnTo>
                  <a:lnTo>
                    <a:pt x="12821" y="1529"/>
                  </a:lnTo>
                  <a:lnTo>
                    <a:pt x="12902" y="1517"/>
                  </a:lnTo>
                  <a:lnTo>
                    <a:pt x="12971" y="1506"/>
                  </a:lnTo>
                  <a:close/>
                  <a:moveTo>
                    <a:pt x="12971" y="1"/>
                  </a:moveTo>
                  <a:lnTo>
                    <a:pt x="12741" y="12"/>
                  </a:lnTo>
                  <a:lnTo>
                    <a:pt x="12523" y="47"/>
                  </a:lnTo>
                  <a:lnTo>
                    <a:pt x="12304" y="93"/>
                  </a:lnTo>
                  <a:lnTo>
                    <a:pt x="12098" y="173"/>
                  </a:lnTo>
                  <a:lnTo>
                    <a:pt x="11891" y="265"/>
                  </a:lnTo>
                  <a:lnTo>
                    <a:pt x="11707" y="380"/>
                  </a:lnTo>
                  <a:lnTo>
                    <a:pt x="11535" y="518"/>
                  </a:lnTo>
                  <a:lnTo>
                    <a:pt x="11374" y="656"/>
                  </a:lnTo>
                  <a:lnTo>
                    <a:pt x="11224" y="828"/>
                  </a:lnTo>
                  <a:lnTo>
                    <a:pt x="11098" y="1000"/>
                  </a:lnTo>
                  <a:lnTo>
                    <a:pt x="10983" y="1184"/>
                  </a:lnTo>
                  <a:lnTo>
                    <a:pt x="10880" y="1379"/>
                  </a:lnTo>
                  <a:lnTo>
                    <a:pt x="10811" y="1598"/>
                  </a:lnTo>
                  <a:lnTo>
                    <a:pt x="10753" y="1804"/>
                  </a:lnTo>
                  <a:lnTo>
                    <a:pt x="10719" y="2034"/>
                  </a:lnTo>
                  <a:lnTo>
                    <a:pt x="10707" y="2264"/>
                  </a:lnTo>
                  <a:lnTo>
                    <a:pt x="10707" y="2402"/>
                  </a:lnTo>
                  <a:lnTo>
                    <a:pt x="10719" y="2528"/>
                  </a:lnTo>
                  <a:lnTo>
                    <a:pt x="10765" y="2804"/>
                  </a:lnTo>
                  <a:lnTo>
                    <a:pt x="10788" y="2942"/>
                  </a:lnTo>
                  <a:lnTo>
                    <a:pt x="10834" y="3068"/>
                  </a:lnTo>
                  <a:lnTo>
                    <a:pt x="10868" y="3195"/>
                  </a:lnTo>
                  <a:lnTo>
                    <a:pt x="10926" y="3309"/>
                  </a:lnTo>
                  <a:lnTo>
                    <a:pt x="10455" y="3401"/>
                  </a:lnTo>
                  <a:lnTo>
                    <a:pt x="9984" y="3516"/>
                  </a:lnTo>
                  <a:lnTo>
                    <a:pt x="9536" y="3654"/>
                  </a:lnTo>
                  <a:lnTo>
                    <a:pt x="9088" y="3815"/>
                  </a:lnTo>
                  <a:lnTo>
                    <a:pt x="8639" y="3976"/>
                  </a:lnTo>
                  <a:lnTo>
                    <a:pt x="8214" y="4171"/>
                  </a:lnTo>
                  <a:lnTo>
                    <a:pt x="7789" y="4378"/>
                  </a:lnTo>
                  <a:lnTo>
                    <a:pt x="7376" y="4596"/>
                  </a:lnTo>
                  <a:lnTo>
                    <a:pt x="6974" y="4837"/>
                  </a:lnTo>
                  <a:lnTo>
                    <a:pt x="6583" y="5090"/>
                  </a:lnTo>
                  <a:lnTo>
                    <a:pt x="6204" y="5354"/>
                  </a:lnTo>
                  <a:lnTo>
                    <a:pt x="5836" y="5642"/>
                  </a:lnTo>
                  <a:lnTo>
                    <a:pt x="5469" y="5940"/>
                  </a:lnTo>
                  <a:lnTo>
                    <a:pt x="5124" y="6251"/>
                  </a:lnTo>
                  <a:lnTo>
                    <a:pt x="4791" y="6572"/>
                  </a:lnTo>
                  <a:lnTo>
                    <a:pt x="4481" y="6917"/>
                  </a:lnTo>
                  <a:lnTo>
                    <a:pt x="4170" y="7262"/>
                  </a:lnTo>
                  <a:lnTo>
                    <a:pt x="3883" y="7629"/>
                  </a:lnTo>
                  <a:lnTo>
                    <a:pt x="3608" y="7997"/>
                  </a:lnTo>
                  <a:lnTo>
                    <a:pt x="3343" y="8387"/>
                  </a:lnTo>
                  <a:lnTo>
                    <a:pt x="3091" y="8789"/>
                  </a:lnTo>
                  <a:lnTo>
                    <a:pt x="2861" y="9192"/>
                  </a:lnTo>
                  <a:lnTo>
                    <a:pt x="2654" y="9605"/>
                  </a:lnTo>
                  <a:lnTo>
                    <a:pt x="2459" y="10030"/>
                  </a:lnTo>
                  <a:lnTo>
                    <a:pt x="2275" y="10467"/>
                  </a:lnTo>
                  <a:lnTo>
                    <a:pt x="2114" y="10915"/>
                  </a:lnTo>
                  <a:lnTo>
                    <a:pt x="1976" y="11363"/>
                  </a:lnTo>
                  <a:lnTo>
                    <a:pt x="1850" y="11822"/>
                  </a:lnTo>
                  <a:lnTo>
                    <a:pt x="1746" y="12293"/>
                  </a:lnTo>
                  <a:lnTo>
                    <a:pt x="1666" y="12764"/>
                  </a:lnTo>
                  <a:lnTo>
                    <a:pt x="1597" y="13247"/>
                  </a:lnTo>
                  <a:lnTo>
                    <a:pt x="1551" y="13741"/>
                  </a:lnTo>
                  <a:lnTo>
                    <a:pt x="678" y="13741"/>
                  </a:lnTo>
                  <a:lnTo>
                    <a:pt x="609" y="13752"/>
                  </a:lnTo>
                  <a:lnTo>
                    <a:pt x="529" y="13764"/>
                  </a:lnTo>
                  <a:lnTo>
                    <a:pt x="460" y="13798"/>
                  </a:lnTo>
                  <a:lnTo>
                    <a:pt x="402" y="13821"/>
                  </a:lnTo>
                  <a:lnTo>
                    <a:pt x="333" y="13856"/>
                  </a:lnTo>
                  <a:lnTo>
                    <a:pt x="276" y="13902"/>
                  </a:lnTo>
                  <a:lnTo>
                    <a:pt x="218" y="13948"/>
                  </a:lnTo>
                  <a:lnTo>
                    <a:pt x="172" y="14005"/>
                  </a:lnTo>
                  <a:lnTo>
                    <a:pt x="127" y="14051"/>
                  </a:lnTo>
                  <a:lnTo>
                    <a:pt x="92" y="14120"/>
                  </a:lnTo>
                  <a:lnTo>
                    <a:pt x="58" y="14178"/>
                  </a:lnTo>
                  <a:lnTo>
                    <a:pt x="35" y="14247"/>
                  </a:lnTo>
                  <a:lnTo>
                    <a:pt x="12" y="14327"/>
                  </a:lnTo>
                  <a:lnTo>
                    <a:pt x="0" y="14396"/>
                  </a:lnTo>
                  <a:lnTo>
                    <a:pt x="0" y="14476"/>
                  </a:lnTo>
                  <a:lnTo>
                    <a:pt x="0" y="14557"/>
                  </a:lnTo>
                  <a:lnTo>
                    <a:pt x="12" y="14626"/>
                  </a:lnTo>
                  <a:lnTo>
                    <a:pt x="35" y="14695"/>
                  </a:lnTo>
                  <a:lnTo>
                    <a:pt x="58" y="14763"/>
                  </a:lnTo>
                  <a:lnTo>
                    <a:pt x="92" y="14832"/>
                  </a:lnTo>
                  <a:lnTo>
                    <a:pt x="127" y="14901"/>
                  </a:lnTo>
                  <a:lnTo>
                    <a:pt x="172" y="14959"/>
                  </a:lnTo>
                  <a:lnTo>
                    <a:pt x="218" y="15005"/>
                  </a:lnTo>
                  <a:lnTo>
                    <a:pt x="276" y="15062"/>
                  </a:lnTo>
                  <a:lnTo>
                    <a:pt x="333" y="15097"/>
                  </a:lnTo>
                  <a:lnTo>
                    <a:pt x="402" y="15143"/>
                  </a:lnTo>
                  <a:lnTo>
                    <a:pt x="460" y="15177"/>
                  </a:lnTo>
                  <a:lnTo>
                    <a:pt x="529" y="15200"/>
                  </a:lnTo>
                  <a:lnTo>
                    <a:pt x="609" y="15212"/>
                  </a:lnTo>
                  <a:lnTo>
                    <a:pt x="678" y="15223"/>
                  </a:lnTo>
                  <a:lnTo>
                    <a:pt x="758" y="15235"/>
                  </a:lnTo>
                  <a:lnTo>
                    <a:pt x="25091" y="15235"/>
                  </a:lnTo>
                  <a:lnTo>
                    <a:pt x="25171" y="15223"/>
                  </a:lnTo>
                  <a:lnTo>
                    <a:pt x="25252" y="15212"/>
                  </a:lnTo>
                  <a:lnTo>
                    <a:pt x="25321" y="15200"/>
                  </a:lnTo>
                  <a:lnTo>
                    <a:pt x="25390" y="15177"/>
                  </a:lnTo>
                  <a:lnTo>
                    <a:pt x="25459" y="15143"/>
                  </a:lnTo>
                  <a:lnTo>
                    <a:pt x="25516" y="15097"/>
                  </a:lnTo>
                  <a:lnTo>
                    <a:pt x="25573" y="15062"/>
                  </a:lnTo>
                  <a:lnTo>
                    <a:pt x="25631" y="15005"/>
                  </a:lnTo>
                  <a:lnTo>
                    <a:pt x="25677" y="14959"/>
                  </a:lnTo>
                  <a:lnTo>
                    <a:pt x="25723" y="14901"/>
                  </a:lnTo>
                  <a:lnTo>
                    <a:pt x="25757" y="14832"/>
                  </a:lnTo>
                  <a:lnTo>
                    <a:pt x="25792" y="14763"/>
                  </a:lnTo>
                  <a:lnTo>
                    <a:pt x="25815" y="14695"/>
                  </a:lnTo>
                  <a:lnTo>
                    <a:pt x="25838" y="14626"/>
                  </a:lnTo>
                  <a:lnTo>
                    <a:pt x="25849" y="14557"/>
                  </a:lnTo>
                  <a:lnTo>
                    <a:pt x="25849" y="14476"/>
                  </a:lnTo>
                  <a:lnTo>
                    <a:pt x="25849" y="14396"/>
                  </a:lnTo>
                  <a:lnTo>
                    <a:pt x="25838" y="14327"/>
                  </a:lnTo>
                  <a:lnTo>
                    <a:pt x="25815" y="14247"/>
                  </a:lnTo>
                  <a:lnTo>
                    <a:pt x="25792" y="14178"/>
                  </a:lnTo>
                  <a:lnTo>
                    <a:pt x="25757" y="14120"/>
                  </a:lnTo>
                  <a:lnTo>
                    <a:pt x="25723" y="14051"/>
                  </a:lnTo>
                  <a:lnTo>
                    <a:pt x="25677" y="14005"/>
                  </a:lnTo>
                  <a:lnTo>
                    <a:pt x="25631" y="13948"/>
                  </a:lnTo>
                  <a:lnTo>
                    <a:pt x="25573" y="13902"/>
                  </a:lnTo>
                  <a:lnTo>
                    <a:pt x="25516" y="13856"/>
                  </a:lnTo>
                  <a:lnTo>
                    <a:pt x="25459" y="13821"/>
                  </a:lnTo>
                  <a:lnTo>
                    <a:pt x="25390" y="13798"/>
                  </a:lnTo>
                  <a:lnTo>
                    <a:pt x="25321" y="13764"/>
                  </a:lnTo>
                  <a:lnTo>
                    <a:pt x="25252" y="13752"/>
                  </a:lnTo>
                  <a:lnTo>
                    <a:pt x="25171" y="13741"/>
                  </a:lnTo>
                  <a:lnTo>
                    <a:pt x="24298" y="13741"/>
                  </a:lnTo>
                  <a:lnTo>
                    <a:pt x="24252" y="13247"/>
                  </a:lnTo>
                  <a:lnTo>
                    <a:pt x="24195" y="12764"/>
                  </a:lnTo>
                  <a:lnTo>
                    <a:pt x="24114" y="12293"/>
                  </a:lnTo>
                  <a:lnTo>
                    <a:pt x="24011" y="11822"/>
                  </a:lnTo>
                  <a:lnTo>
                    <a:pt x="23885" y="11363"/>
                  </a:lnTo>
                  <a:lnTo>
                    <a:pt x="23747" y="10915"/>
                  </a:lnTo>
                  <a:lnTo>
                    <a:pt x="23586" y="10467"/>
                  </a:lnTo>
                  <a:lnTo>
                    <a:pt x="23414" y="10030"/>
                  </a:lnTo>
                  <a:lnTo>
                    <a:pt x="23218" y="9605"/>
                  </a:lnTo>
                  <a:lnTo>
                    <a:pt x="23012" y="9192"/>
                  </a:lnTo>
                  <a:lnTo>
                    <a:pt x="22782" y="8789"/>
                  </a:lnTo>
                  <a:lnTo>
                    <a:pt x="22541" y="8387"/>
                  </a:lnTo>
                  <a:lnTo>
                    <a:pt x="22288" y="7997"/>
                  </a:lnTo>
                  <a:lnTo>
                    <a:pt x="22012" y="7629"/>
                  </a:lnTo>
                  <a:lnTo>
                    <a:pt x="21725" y="7262"/>
                  </a:lnTo>
                  <a:lnTo>
                    <a:pt x="21426" y="6917"/>
                  </a:lnTo>
                  <a:lnTo>
                    <a:pt x="21116" y="6572"/>
                  </a:lnTo>
                  <a:lnTo>
                    <a:pt x="20783" y="6251"/>
                  </a:lnTo>
                  <a:lnTo>
                    <a:pt x="20438" y="5940"/>
                  </a:lnTo>
                  <a:lnTo>
                    <a:pt x="20093" y="5642"/>
                  </a:lnTo>
                  <a:lnTo>
                    <a:pt x="19726" y="5354"/>
                  </a:lnTo>
                  <a:lnTo>
                    <a:pt x="19347" y="5090"/>
                  </a:lnTo>
                  <a:lnTo>
                    <a:pt x="18956" y="4837"/>
                  </a:lnTo>
                  <a:lnTo>
                    <a:pt x="18554" y="4596"/>
                  </a:lnTo>
                  <a:lnTo>
                    <a:pt x="18152" y="4378"/>
                  </a:lnTo>
                  <a:lnTo>
                    <a:pt x="17727" y="4171"/>
                  </a:lnTo>
                  <a:lnTo>
                    <a:pt x="17302" y="3976"/>
                  </a:lnTo>
                  <a:lnTo>
                    <a:pt x="16865" y="3815"/>
                  </a:lnTo>
                  <a:lnTo>
                    <a:pt x="16417" y="3654"/>
                  </a:lnTo>
                  <a:lnTo>
                    <a:pt x="15958" y="3516"/>
                  </a:lnTo>
                  <a:lnTo>
                    <a:pt x="15498" y="3401"/>
                  </a:lnTo>
                  <a:lnTo>
                    <a:pt x="15027" y="3309"/>
                  </a:lnTo>
                  <a:lnTo>
                    <a:pt x="15085" y="3195"/>
                  </a:lnTo>
                  <a:lnTo>
                    <a:pt x="15119" y="3068"/>
                  </a:lnTo>
                  <a:lnTo>
                    <a:pt x="15165" y="2942"/>
                  </a:lnTo>
                  <a:lnTo>
                    <a:pt x="15188" y="2804"/>
                  </a:lnTo>
                  <a:lnTo>
                    <a:pt x="15234" y="2528"/>
                  </a:lnTo>
                  <a:lnTo>
                    <a:pt x="15245" y="2402"/>
                  </a:lnTo>
                  <a:lnTo>
                    <a:pt x="15245" y="2264"/>
                  </a:lnTo>
                  <a:lnTo>
                    <a:pt x="15234" y="2034"/>
                  </a:lnTo>
                  <a:lnTo>
                    <a:pt x="15199" y="1804"/>
                  </a:lnTo>
                  <a:lnTo>
                    <a:pt x="15142" y="1598"/>
                  </a:lnTo>
                  <a:lnTo>
                    <a:pt x="15073" y="1379"/>
                  </a:lnTo>
                  <a:lnTo>
                    <a:pt x="14970" y="1184"/>
                  </a:lnTo>
                  <a:lnTo>
                    <a:pt x="14855" y="1000"/>
                  </a:lnTo>
                  <a:lnTo>
                    <a:pt x="14728" y="828"/>
                  </a:lnTo>
                  <a:lnTo>
                    <a:pt x="14579" y="656"/>
                  </a:lnTo>
                  <a:lnTo>
                    <a:pt x="14418" y="518"/>
                  </a:lnTo>
                  <a:lnTo>
                    <a:pt x="14246" y="380"/>
                  </a:lnTo>
                  <a:lnTo>
                    <a:pt x="14062" y="265"/>
                  </a:lnTo>
                  <a:lnTo>
                    <a:pt x="13855" y="173"/>
                  </a:lnTo>
                  <a:lnTo>
                    <a:pt x="13648" y="93"/>
                  </a:lnTo>
                  <a:lnTo>
                    <a:pt x="13430" y="47"/>
                  </a:lnTo>
                  <a:lnTo>
                    <a:pt x="13212" y="12"/>
                  </a:lnTo>
                  <a:lnTo>
                    <a:pt x="12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24"/>
            <p:cNvSpPr/>
            <p:nvPr/>
          </p:nvSpPr>
          <p:spPr>
            <a:xfrm>
              <a:off x="1958750" y="4142750"/>
              <a:ext cx="75850" cy="189875"/>
            </a:xfrm>
            <a:custGeom>
              <a:avLst/>
              <a:gdLst/>
              <a:ahLst/>
              <a:cxnLst/>
              <a:rect l="l" t="t" r="r" b="b"/>
              <a:pathLst>
                <a:path w="3034" h="7595" extrusionOk="0">
                  <a:moveTo>
                    <a:pt x="759" y="1"/>
                  </a:moveTo>
                  <a:lnTo>
                    <a:pt x="678" y="12"/>
                  </a:lnTo>
                  <a:lnTo>
                    <a:pt x="598" y="24"/>
                  </a:lnTo>
                  <a:lnTo>
                    <a:pt x="529" y="35"/>
                  </a:lnTo>
                  <a:lnTo>
                    <a:pt x="460" y="58"/>
                  </a:lnTo>
                  <a:lnTo>
                    <a:pt x="391" y="93"/>
                  </a:lnTo>
                  <a:lnTo>
                    <a:pt x="334" y="139"/>
                  </a:lnTo>
                  <a:lnTo>
                    <a:pt x="276" y="173"/>
                  </a:lnTo>
                  <a:lnTo>
                    <a:pt x="219" y="219"/>
                  </a:lnTo>
                  <a:lnTo>
                    <a:pt x="173" y="277"/>
                  </a:lnTo>
                  <a:lnTo>
                    <a:pt x="127" y="334"/>
                  </a:lnTo>
                  <a:lnTo>
                    <a:pt x="93" y="403"/>
                  </a:lnTo>
                  <a:lnTo>
                    <a:pt x="58" y="461"/>
                  </a:lnTo>
                  <a:lnTo>
                    <a:pt x="35" y="541"/>
                  </a:lnTo>
                  <a:lnTo>
                    <a:pt x="12" y="610"/>
                  </a:lnTo>
                  <a:lnTo>
                    <a:pt x="1" y="679"/>
                  </a:lnTo>
                  <a:lnTo>
                    <a:pt x="1" y="759"/>
                  </a:lnTo>
                  <a:lnTo>
                    <a:pt x="1" y="6837"/>
                  </a:lnTo>
                  <a:lnTo>
                    <a:pt x="1" y="6917"/>
                  </a:lnTo>
                  <a:lnTo>
                    <a:pt x="12" y="6986"/>
                  </a:lnTo>
                  <a:lnTo>
                    <a:pt x="35" y="7055"/>
                  </a:lnTo>
                  <a:lnTo>
                    <a:pt x="58" y="7135"/>
                  </a:lnTo>
                  <a:lnTo>
                    <a:pt x="93" y="7193"/>
                  </a:lnTo>
                  <a:lnTo>
                    <a:pt x="127" y="7262"/>
                  </a:lnTo>
                  <a:lnTo>
                    <a:pt x="173" y="7319"/>
                  </a:lnTo>
                  <a:lnTo>
                    <a:pt x="219" y="7377"/>
                  </a:lnTo>
                  <a:lnTo>
                    <a:pt x="276" y="7423"/>
                  </a:lnTo>
                  <a:lnTo>
                    <a:pt x="334" y="7457"/>
                  </a:lnTo>
                  <a:lnTo>
                    <a:pt x="391" y="7503"/>
                  </a:lnTo>
                  <a:lnTo>
                    <a:pt x="460" y="7537"/>
                  </a:lnTo>
                  <a:lnTo>
                    <a:pt x="529" y="7560"/>
                  </a:lnTo>
                  <a:lnTo>
                    <a:pt x="598" y="7572"/>
                  </a:lnTo>
                  <a:lnTo>
                    <a:pt x="678" y="7583"/>
                  </a:lnTo>
                  <a:lnTo>
                    <a:pt x="759" y="7595"/>
                  </a:lnTo>
                  <a:lnTo>
                    <a:pt x="3034" y="7595"/>
                  </a:ln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24"/>
            <p:cNvSpPr/>
            <p:nvPr/>
          </p:nvSpPr>
          <p:spPr>
            <a:xfrm>
              <a:off x="2072200" y="4097100"/>
              <a:ext cx="446925" cy="235525"/>
            </a:xfrm>
            <a:custGeom>
              <a:avLst/>
              <a:gdLst/>
              <a:ahLst/>
              <a:cxnLst/>
              <a:rect l="l" t="t" r="r" b="b"/>
              <a:pathLst>
                <a:path w="17877" h="9421" extrusionOk="0">
                  <a:moveTo>
                    <a:pt x="3148" y="0"/>
                  </a:moveTo>
                  <a:lnTo>
                    <a:pt x="2792" y="12"/>
                  </a:lnTo>
                  <a:lnTo>
                    <a:pt x="2425" y="46"/>
                  </a:lnTo>
                  <a:lnTo>
                    <a:pt x="2057" y="104"/>
                  </a:lnTo>
                  <a:lnTo>
                    <a:pt x="1689" y="184"/>
                  </a:lnTo>
                  <a:lnTo>
                    <a:pt x="1333" y="288"/>
                  </a:lnTo>
                  <a:lnTo>
                    <a:pt x="1161" y="356"/>
                  </a:lnTo>
                  <a:lnTo>
                    <a:pt x="977" y="425"/>
                  </a:lnTo>
                  <a:lnTo>
                    <a:pt x="805" y="506"/>
                  </a:lnTo>
                  <a:lnTo>
                    <a:pt x="632" y="598"/>
                  </a:lnTo>
                  <a:lnTo>
                    <a:pt x="495" y="678"/>
                  </a:lnTo>
                  <a:lnTo>
                    <a:pt x="368" y="782"/>
                  </a:lnTo>
                  <a:lnTo>
                    <a:pt x="265" y="896"/>
                  </a:lnTo>
                  <a:lnTo>
                    <a:pt x="173" y="1023"/>
                  </a:lnTo>
                  <a:lnTo>
                    <a:pt x="104" y="1172"/>
                  </a:lnTo>
                  <a:lnTo>
                    <a:pt x="47" y="1321"/>
                  </a:lnTo>
                  <a:lnTo>
                    <a:pt x="12" y="1471"/>
                  </a:lnTo>
                  <a:lnTo>
                    <a:pt x="1" y="1632"/>
                  </a:lnTo>
                  <a:lnTo>
                    <a:pt x="1" y="9421"/>
                  </a:lnTo>
                  <a:lnTo>
                    <a:pt x="8812" y="9421"/>
                  </a:lnTo>
                  <a:lnTo>
                    <a:pt x="9122" y="9409"/>
                  </a:lnTo>
                  <a:lnTo>
                    <a:pt x="9421" y="9386"/>
                  </a:lnTo>
                  <a:lnTo>
                    <a:pt x="9708" y="9352"/>
                  </a:lnTo>
                  <a:lnTo>
                    <a:pt x="10007" y="9295"/>
                  </a:lnTo>
                  <a:lnTo>
                    <a:pt x="10294" y="9237"/>
                  </a:lnTo>
                  <a:lnTo>
                    <a:pt x="10581" y="9157"/>
                  </a:lnTo>
                  <a:lnTo>
                    <a:pt x="10857" y="9065"/>
                  </a:lnTo>
                  <a:lnTo>
                    <a:pt x="11133" y="8961"/>
                  </a:lnTo>
                  <a:lnTo>
                    <a:pt x="11409" y="8835"/>
                  </a:lnTo>
                  <a:lnTo>
                    <a:pt x="11673" y="8709"/>
                  </a:lnTo>
                  <a:lnTo>
                    <a:pt x="11926" y="8559"/>
                  </a:lnTo>
                  <a:lnTo>
                    <a:pt x="12178" y="8398"/>
                  </a:lnTo>
                  <a:lnTo>
                    <a:pt x="12420" y="8226"/>
                  </a:lnTo>
                  <a:lnTo>
                    <a:pt x="12649" y="8042"/>
                  </a:lnTo>
                  <a:lnTo>
                    <a:pt x="12879" y="7847"/>
                  </a:lnTo>
                  <a:lnTo>
                    <a:pt x="13097" y="7640"/>
                  </a:lnTo>
                  <a:lnTo>
                    <a:pt x="17440" y="3309"/>
                  </a:lnTo>
                  <a:lnTo>
                    <a:pt x="17543" y="3194"/>
                  </a:lnTo>
                  <a:lnTo>
                    <a:pt x="17635" y="3068"/>
                  </a:lnTo>
                  <a:lnTo>
                    <a:pt x="17704" y="2941"/>
                  </a:lnTo>
                  <a:lnTo>
                    <a:pt x="17773" y="2804"/>
                  </a:lnTo>
                  <a:lnTo>
                    <a:pt x="17819" y="2666"/>
                  </a:lnTo>
                  <a:lnTo>
                    <a:pt x="17854" y="2528"/>
                  </a:lnTo>
                  <a:lnTo>
                    <a:pt x="17877" y="2390"/>
                  </a:lnTo>
                  <a:lnTo>
                    <a:pt x="17877" y="2241"/>
                  </a:lnTo>
                  <a:lnTo>
                    <a:pt x="17877" y="2103"/>
                  </a:lnTo>
                  <a:lnTo>
                    <a:pt x="17854" y="1953"/>
                  </a:lnTo>
                  <a:lnTo>
                    <a:pt x="17819" y="1815"/>
                  </a:lnTo>
                  <a:lnTo>
                    <a:pt x="17773" y="1678"/>
                  </a:lnTo>
                  <a:lnTo>
                    <a:pt x="17704" y="1551"/>
                  </a:lnTo>
                  <a:lnTo>
                    <a:pt x="17635" y="1425"/>
                  </a:lnTo>
                  <a:lnTo>
                    <a:pt x="17543" y="1299"/>
                  </a:lnTo>
                  <a:lnTo>
                    <a:pt x="17440" y="1184"/>
                  </a:lnTo>
                  <a:lnTo>
                    <a:pt x="17325" y="1080"/>
                  </a:lnTo>
                  <a:lnTo>
                    <a:pt x="17199" y="988"/>
                  </a:lnTo>
                  <a:lnTo>
                    <a:pt x="17072" y="908"/>
                  </a:lnTo>
                  <a:lnTo>
                    <a:pt x="16935" y="850"/>
                  </a:lnTo>
                  <a:lnTo>
                    <a:pt x="16797" y="805"/>
                  </a:lnTo>
                  <a:lnTo>
                    <a:pt x="16659" y="770"/>
                  </a:lnTo>
                  <a:lnTo>
                    <a:pt x="16509" y="747"/>
                  </a:lnTo>
                  <a:lnTo>
                    <a:pt x="16360" y="736"/>
                  </a:lnTo>
                  <a:lnTo>
                    <a:pt x="16222" y="747"/>
                  </a:lnTo>
                  <a:lnTo>
                    <a:pt x="16073" y="770"/>
                  </a:lnTo>
                  <a:lnTo>
                    <a:pt x="15935" y="805"/>
                  </a:lnTo>
                  <a:lnTo>
                    <a:pt x="15797" y="850"/>
                  </a:lnTo>
                  <a:lnTo>
                    <a:pt x="15659" y="908"/>
                  </a:lnTo>
                  <a:lnTo>
                    <a:pt x="15533" y="988"/>
                  </a:lnTo>
                  <a:lnTo>
                    <a:pt x="15407" y="1080"/>
                  </a:lnTo>
                  <a:lnTo>
                    <a:pt x="15292" y="1184"/>
                  </a:lnTo>
                  <a:lnTo>
                    <a:pt x="10961" y="5503"/>
                  </a:lnTo>
                  <a:lnTo>
                    <a:pt x="10742" y="5687"/>
                  </a:lnTo>
                  <a:lnTo>
                    <a:pt x="10524" y="5859"/>
                  </a:lnTo>
                  <a:lnTo>
                    <a:pt x="10283" y="6009"/>
                  </a:lnTo>
                  <a:lnTo>
                    <a:pt x="10030" y="6135"/>
                  </a:lnTo>
                  <a:lnTo>
                    <a:pt x="9766" y="6227"/>
                  </a:lnTo>
                  <a:lnTo>
                    <a:pt x="9502" y="6307"/>
                  </a:lnTo>
                  <a:lnTo>
                    <a:pt x="9214" y="6353"/>
                  </a:lnTo>
                  <a:lnTo>
                    <a:pt x="8939" y="6376"/>
                  </a:lnTo>
                  <a:lnTo>
                    <a:pt x="6790" y="6376"/>
                  </a:lnTo>
                  <a:lnTo>
                    <a:pt x="6710" y="6365"/>
                  </a:lnTo>
                  <a:lnTo>
                    <a:pt x="6641" y="6342"/>
                  </a:lnTo>
                  <a:lnTo>
                    <a:pt x="6572" y="6319"/>
                  </a:lnTo>
                  <a:lnTo>
                    <a:pt x="6503" y="6285"/>
                  </a:lnTo>
                  <a:lnTo>
                    <a:pt x="6434" y="6250"/>
                  </a:lnTo>
                  <a:lnTo>
                    <a:pt x="6377" y="6216"/>
                  </a:lnTo>
                  <a:lnTo>
                    <a:pt x="6331" y="6170"/>
                  </a:lnTo>
                  <a:lnTo>
                    <a:pt x="6273" y="6112"/>
                  </a:lnTo>
                  <a:lnTo>
                    <a:pt x="6239" y="6055"/>
                  </a:lnTo>
                  <a:lnTo>
                    <a:pt x="6193" y="5997"/>
                  </a:lnTo>
                  <a:lnTo>
                    <a:pt x="6170" y="5928"/>
                  </a:lnTo>
                  <a:lnTo>
                    <a:pt x="6135" y="5859"/>
                  </a:lnTo>
                  <a:lnTo>
                    <a:pt x="6124" y="5779"/>
                  </a:lnTo>
                  <a:lnTo>
                    <a:pt x="6112" y="5699"/>
                  </a:lnTo>
                  <a:lnTo>
                    <a:pt x="6101" y="5618"/>
                  </a:lnTo>
                  <a:lnTo>
                    <a:pt x="6112" y="5538"/>
                  </a:lnTo>
                  <a:lnTo>
                    <a:pt x="6124" y="5457"/>
                  </a:lnTo>
                  <a:lnTo>
                    <a:pt x="6135" y="5377"/>
                  </a:lnTo>
                  <a:lnTo>
                    <a:pt x="6170" y="5308"/>
                  </a:lnTo>
                  <a:lnTo>
                    <a:pt x="6193" y="5239"/>
                  </a:lnTo>
                  <a:lnTo>
                    <a:pt x="6239" y="5182"/>
                  </a:lnTo>
                  <a:lnTo>
                    <a:pt x="6273" y="5124"/>
                  </a:lnTo>
                  <a:lnTo>
                    <a:pt x="6331" y="5067"/>
                  </a:lnTo>
                  <a:lnTo>
                    <a:pt x="6377" y="5021"/>
                  </a:lnTo>
                  <a:lnTo>
                    <a:pt x="6434" y="4986"/>
                  </a:lnTo>
                  <a:lnTo>
                    <a:pt x="6503" y="4940"/>
                  </a:lnTo>
                  <a:lnTo>
                    <a:pt x="6572" y="4917"/>
                  </a:lnTo>
                  <a:lnTo>
                    <a:pt x="6641" y="4894"/>
                  </a:lnTo>
                  <a:lnTo>
                    <a:pt x="6710" y="4871"/>
                  </a:lnTo>
                  <a:lnTo>
                    <a:pt x="6790" y="4860"/>
                  </a:lnTo>
                  <a:lnTo>
                    <a:pt x="9191" y="4860"/>
                  </a:lnTo>
                  <a:lnTo>
                    <a:pt x="9352" y="4848"/>
                  </a:lnTo>
                  <a:lnTo>
                    <a:pt x="9502" y="4825"/>
                  </a:lnTo>
                  <a:lnTo>
                    <a:pt x="9639" y="4791"/>
                  </a:lnTo>
                  <a:lnTo>
                    <a:pt x="9777" y="4745"/>
                  </a:lnTo>
                  <a:lnTo>
                    <a:pt x="9915" y="4676"/>
                  </a:lnTo>
                  <a:lnTo>
                    <a:pt x="10041" y="4596"/>
                  </a:lnTo>
                  <a:lnTo>
                    <a:pt x="10156" y="4515"/>
                  </a:lnTo>
                  <a:lnTo>
                    <a:pt x="10260" y="4412"/>
                  </a:lnTo>
                  <a:lnTo>
                    <a:pt x="10363" y="4308"/>
                  </a:lnTo>
                  <a:lnTo>
                    <a:pt x="10444" y="4194"/>
                  </a:lnTo>
                  <a:lnTo>
                    <a:pt x="10524" y="4067"/>
                  </a:lnTo>
                  <a:lnTo>
                    <a:pt x="10593" y="3929"/>
                  </a:lnTo>
                  <a:lnTo>
                    <a:pt x="10639" y="3792"/>
                  </a:lnTo>
                  <a:lnTo>
                    <a:pt x="10673" y="3654"/>
                  </a:lnTo>
                  <a:lnTo>
                    <a:pt x="10696" y="3504"/>
                  </a:lnTo>
                  <a:lnTo>
                    <a:pt x="10708" y="3343"/>
                  </a:lnTo>
                  <a:lnTo>
                    <a:pt x="10696" y="3194"/>
                  </a:lnTo>
                  <a:lnTo>
                    <a:pt x="10673" y="3045"/>
                  </a:lnTo>
                  <a:lnTo>
                    <a:pt x="10639" y="2895"/>
                  </a:lnTo>
                  <a:lnTo>
                    <a:pt x="10593" y="2758"/>
                  </a:lnTo>
                  <a:lnTo>
                    <a:pt x="10524" y="2631"/>
                  </a:lnTo>
                  <a:lnTo>
                    <a:pt x="10444" y="2505"/>
                  </a:lnTo>
                  <a:lnTo>
                    <a:pt x="10363" y="2390"/>
                  </a:lnTo>
                  <a:lnTo>
                    <a:pt x="10260" y="2287"/>
                  </a:lnTo>
                  <a:lnTo>
                    <a:pt x="10156" y="2195"/>
                  </a:lnTo>
                  <a:lnTo>
                    <a:pt x="10041" y="2103"/>
                  </a:lnTo>
                  <a:lnTo>
                    <a:pt x="9915" y="2034"/>
                  </a:lnTo>
                  <a:lnTo>
                    <a:pt x="9777" y="1965"/>
                  </a:lnTo>
                  <a:lnTo>
                    <a:pt x="9639" y="1919"/>
                  </a:lnTo>
                  <a:lnTo>
                    <a:pt x="9502" y="1884"/>
                  </a:lnTo>
                  <a:lnTo>
                    <a:pt x="9352" y="1861"/>
                  </a:lnTo>
                  <a:lnTo>
                    <a:pt x="9191" y="1850"/>
                  </a:lnTo>
                  <a:lnTo>
                    <a:pt x="7399" y="1850"/>
                  </a:lnTo>
                  <a:lnTo>
                    <a:pt x="7319" y="1827"/>
                  </a:lnTo>
                  <a:lnTo>
                    <a:pt x="7238" y="1815"/>
                  </a:lnTo>
                  <a:lnTo>
                    <a:pt x="7158" y="1781"/>
                  </a:lnTo>
                  <a:lnTo>
                    <a:pt x="7077" y="1735"/>
                  </a:lnTo>
                  <a:lnTo>
                    <a:pt x="6997" y="1666"/>
                  </a:lnTo>
                  <a:lnTo>
                    <a:pt x="6583" y="1299"/>
                  </a:lnTo>
                  <a:lnTo>
                    <a:pt x="6377" y="1115"/>
                  </a:lnTo>
                  <a:lnTo>
                    <a:pt x="6273" y="1034"/>
                  </a:lnTo>
                  <a:lnTo>
                    <a:pt x="6170" y="965"/>
                  </a:lnTo>
                  <a:lnTo>
                    <a:pt x="5871" y="782"/>
                  </a:lnTo>
                  <a:lnTo>
                    <a:pt x="5572" y="609"/>
                  </a:lnTo>
                  <a:lnTo>
                    <a:pt x="5251" y="460"/>
                  </a:lnTo>
                  <a:lnTo>
                    <a:pt x="4918" y="322"/>
                  </a:lnTo>
                  <a:lnTo>
                    <a:pt x="4584" y="219"/>
                  </a:lnTo>
                  <a:lnTo>
                    <a:pt x="4228" y="127"/>
                  </a:lnTo>
                  <a:lnTo>
                    <a:pt x="3872" y="69"/>
                  </a:lnTo>
                  <a:lnTo>
                    <a:pt x="3516" y="23"/>
                  </a:lnTo>
                  <a:lnTo>
                    <a:pt x="31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72" name="Google Shape;3372;p41"/>
          <p:cNvGrpSpPr/>
          <p:nvPr/>
        </p:nvGrpSpPr>
        <p:grpSpPr>
          <a:xfrm>
            <a:off x="6395412" y="1349136"/>
            <a:ext cx="2288633" cy="3357940"/>
            <a:chOff x="457143" y="782868"/>
            <a:chExt cx="2520521" cy="3698172"/>
          </a:xfrm>
        </p:grpSpPr>
        <p:sp>
          <p:nvSpPr>
            <p:cNvPr id="3373" name="Google Shape;3373;p41"/>
            <p:cNvSpPr/>
            <p:nvPr/>
          </p:nvSpPr>
          <p:spPr>
            <a:xfrm>
              <a:off x="1073550" y="4365840"/>
              <a:ext cx="1587600" cy="1152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74" name="Google Shape;3374;p41"/>
            <p:cNvGrpSpPr/>
            <p:nvPr/>
          </p:nvGrpSpPr>
          <p:grpSpPr>
            <a:xfrm>
              <a:off x="457143" y="782868"/>
              <a:ext cx="2520521" cy="3649837"/>
              <a:chOff x="2001100" y="238125"/>
              <a:chExt cx="3617800" cy="5238750"/>
            </a:xfrm>
          </p:grpSpPr>
          <p:sp>
            <p:nvSpPr>
              <p:cNvPr id="3375" name="Google Shape;3375;p41"/>
              <p:cNvSpPr/>
              <p:nvPr/>
            </p:nvSpPr>
            <p:spPr>
              <a:xfrm>
                <a:off x="3598125" y="5133475"/>
                <a:ext cx="473800" cy="338950"/>
              </a:xfrm>
              <a:custGeom>
                <a:avLst/>
                <a:gdLst/>
                <a:ahLst/>
                <a:cxnLst/>
                <a:rect l="l" t="t" r="r" b="b"/>
                <a:pathLst>
                  <a:path w="18952" h="13558" extrusionOk="0">
                    <a:moveTo>
                      <a:pt x="9094" y="1"/>
                    </a:moveTo>
                    <a:lnTo>
                      <a:pt x="9361" y="7423"/>
                    </a:lnTo>
                    <a:lnTo>
                      <a:pt x="9132" y="7691"/>
                    </a:lnTo>
                    <a:lnTo>
                      <a:pt x="8864" y="7984"/>
                    </a:lnTo>
                    <a:lnTo>
                      <a:pt x="8558" y="8290"/>
                    </a:lnTo>
                    <a:lnTo>
                      <a:pt x="8214" y="8609"/>
                    </a:lnTo>
                    <a:lnTo>
                      <a:pt x="7831" y="8941"/>
                    </a:lnTo>
                    <a:lnTo>
                      <a:pt x="7397" y="9285"/>
                    </a:lnTo>
                    <a:lnTo>
                      <a:pt x="6925" y="9629"/>
                    </a:lnTo>
                    <a:lnTo>
                      <a:pt x="6403" y="9974"/>
                    </a:lnTo>
                    <a:lnTo>
                      <a:pt x="5816" y="10318"/>
                    </a:lnTo>
                    <a:lnTo>
                      <a:pt x="5510" y="10497"/>
                    </a:lnTo>
                    <a:lnTo>
                      <a:pt x="5178" y="10662"/>
                    </a:lnTo>
                    <a:lnTo>
                      <a:pt x="4847" y="10841"/>
                    </a:lnTo>
                    <a:lnTo>
                      <a:pt x="4490" y="11007"/>
                    </a:lnTo>
                    <a:lnTo>
                      <a:pt x="4120" y="11173"/>
                    </a:lnTo>
                    <a:lnTo>
                      <a:pt x="3724" y="11338"/>
                    </a:lnTo>
                    <a:lnTo>
                      <a:pt x="3329" y="11504"/>
                    </a:lnTo>
                    <a:lnTo>
                      <a:pt x="2895" y="11657"/>
                    </a:lnTo>
                    <a:lnTo>
                      <a:pt x="2462" y="11810"/>
                    </a:lnTo>
                    <a:lnTo>
                      <a:pt x="2003" y="11963"/>
                    </a:lnTo>
                    <a:lnTo>
                      <a:pt x="1531" y="12116"/>
                    </a:lnTo>
                    <a:lnTo>
                      <a:pt x="1046" y="12257"/>
                    </a:lnTo>
                    <a:lnTo>
                      <a:pt x="523" y="12397"/>
                    </a:lnTo>
                    <a:lnTo>
                      <a:pt x="0" y="12524"/>
                    </a:lnTo>
                    <a:lnTo>
                      <a:pt x="0" y="13557"/>
                    </a:lnTo>
                    <a:lnTo>
                      <a:pt x="17817" y="13557"/>
                    </a:lnTo>
                    <a:lnTo>
                      <a:pt x="17919" y="13545"/>
                    </a:lnTo>
                    <a:lnTo>
                      <a:pt x="18021" y="13519"/>
                    </a:lnTo>
                    <a:lnTo>
                      <a:pt x="18110" y="13494"/>
                    </a:lnTo>
                    <a:lnTo>
                      <a:pt x="18199" y="13455"/>
                    </a:lnTo>
                    <a:lnTo>
                      <a:pt x="18289" y="13404"/>
                    </a:lnTo>
                    <a:lnTo>
                      <a:pt x="18365" y="13353"/>
                    </a:lnTo>
                    <a:lnTo>
                      <a:pt x="18442" y="13302"/>
                    </a:lnTo>
                    <a:lnTo>
                      <a:pt x="18518" y="13239"/>
                    </a:lnTo>
                    <a:lnTo>
                      <a:pt x="18582" y="13162"/>
                    </a:lnTo>
                    <a:lnTo>
                      <a:pt x="18646" y="13086"/>
                    </a:lnTo>
                    <a:lnTo>
                      <a:pt x="18697" y="13009"/>
                    </a:lnTo>
                    <a:lnTo>
                      <a:pt x="18748" y="12920"/>
                    </a:lnTo>
                    <a:lnTo>
                      <a:pt x="18799" y="12831"/>
                    </a:lnTo>
                    <a:lnTo>
                      <a:pt x="18824" y="12728"/>
                    </a:lnTo>
                    <a:lnTo>
                      <a:pt x="18850" y="12626"/>
                    </a:lnTo>
                    <a:lnTo>
                      <a:pt x="18901" y="12384"/>
                    </a:lnTo>
                    <a:lnTo>
                      <a:pt x="18939" y="12104"/>
                    </a:lnTo>
                    <a:lnTo>
                      <a:pt x="18952" y="11798"/>
                    </a:lnTo>
                    <a:lnTo>
                      <a:pt x="18952" y="11440"/>
                    </a:lnTo>
                    <a:lnTo>
                      <a:pt x="18914" y="11058"/>
                    </a:lnTo>
                    <a:lnTo>
                      <a:pt x="18863" y="10637"/>
                    </a:lnTo>
                    <a:lnTo>
                      <a:pt x="18761" y="10178"/>
                    </a:lnTo>
                    <a:lnTo>
                      <a:pt x="18633" y="9668"/>
                    </a:lnTo>
                    <a:lnTo>
                      <a:pt x="18595" y="9540"/>
                    </a:lnTo>
                    <a:lnTo>
                      <a:pt x="18531" y="9413"/>
                    </a:lnTo>
                    <a:lnTo>
                      <a:pt x="18454" y="9260"/>
                    </a:lnTo>
                    <a:lnTo>
                      <a:pt x="18365" y="9107"/>
                    </a:lnTo>
                    <a:lnTo>
                      <a:pt x="18161" y="8788"/>
                    </a:lnTo>
                    <a:lnTo>
                      <a:pt x="17906" y="8456"/>
                    </a:lnTo>
                    <a:lnTo>
                      <a:pt x="17638" y="8125"/>
                    </a:lnTo>
                    <a:lnTo>
                      <a:pt x="17358" y="7793"/>
                    </a:lnTo>
                    <a:lnTo>
                      <a:pt x="17090" y="7474"/>
                    </a:lnTo>
                    <a:lnTo>
                      <a:pt x="16822" y="7194"/>
                    </a:lnTo>
                    <a:lnTo>
                      <a:pt x="17103" y="6416"/>
                    </a:lnTo>
                    <a:lnTo>
                      <a:pt x="17319" y="5765"/>
                    </a:lnTo>
                    <a:lnTo>
                      <a:pt x="17587" y="4949"/>
                    </a:lnTo>
                    <a:lnTo>
                      <a:pt x="17881" y="3967"/>
                    </a:lnTo>
                    <a:lnTo>
                      <a:pt x="18212" y="2806"/>
                    </a:lnTo>
                    <a:lnTo>
                      <a:pt x="18569" y="1493"/>
                    </a:lnTo>
                    <a:lnTo>
                      <a:pt x="18952" y="1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6" name="Google Shape;3376;p41"/>
              <p:cNvSpPr/>
              <p:nvPr/>
            </p:nvSpPr>
            <p:spPr>
              <a:xfrm>
                <a:off x="3572625" y="5267400"/>
                <a:ext cx="508875" cy="209475"/>
              </a:xfrm>
              <a:custGeom>
                <a:avLst/>
                <a:gdLst/>
                <a:ahLst/>
                <a:cxnLst/>
                <a:rect l="l" t="t" r="r" b="b"/>
                <a:pathLst>
                  <a:path w="20355" h="8379" extrusionOk="0">
                    <a:moveTo>
                      <a:pt x="9833" y="0"/>
                    </a:moveTo>
                    <a:lnTo>
                      <a:pt x="9565" y="26"/>
                    </a:lnTo>
                    <a:lnTo>
                      <a:pt x="9310" y="51"/>
                    </a:lnTo>
                    <a:lnTo>
                      <a:pt x="9042" y="115"/>
                    </a:lnTo>
                    <a:lnTo>
                      <a:pt x="8787" y="204"/>
                    </a:lnTo>
                    <a:lnTo>
                      <a:pt x="8749" y="472"/>
                    </a:lnTo>
                    <a:lnTo>
                      <a:pt x="8685" y="727"/>
                    </a:lnTo>
                    <a:lnTo>
                      <a:pt x="8596" y="995"/>
                    </a:lnTo>
                    <a:lnTo>
                      <a:pt x="8494" y="1237"/>
                    </a:lnTo>
                    <a:lnTo>
                      <a:pt x="8379" y="1492"/>
                    </a:lnTo>
                    <a:lnTo>
                      <a:pt x="8239" y="1735"/>
                    </a:lnTo>
                    <a:lnTo>
                      <a:pt x="8099" y="1977"/>
                    </a:lnTo>
                    <a:lnTo>
                      <a:pt x="7933" y="2206"/>
                    </a:lnTo>
                    <a:lnTo>
                      <a:pt x="7754" y="2436"/>
                    </a:lnTo>
                    <a:lnTo>
                      <a:pt x="7576" y="2653"/>
                    </a:lnTo>
                    <a:lnTo>
                      <a:pt x="7384" y="2857"/>
                    </a:lnTo>
                    <a:lnTo>
                      <a:pt x="7180" y="3061"/>
                    </a:lnTo>
                    <a:lnTo>
                      <a:pt x="6976" y="3252"/>
                    </a:lnTo>
                    <a:lnTo>
                      <a:pt x="6759" y="3431"/>
                    </a:lnTo>
                    <a:lnTo>
                      <a:pt x="6543" y="3609"/>
                    </a:lnTo>
                    <a:lnTo>
                      <a:pt x="6326" y="3775"/>
                    </a:lnTo>
                    <a:lnTo>
                      <a:pt x="6109" y="3928"/>
                    </a:lnTo>
                    <a:lnTo>
                      <a:pt x="5879" y="4068"/>
                    </a:lnTo>
                    <a:lnTo>
                      <a:pt x="5420" y="4336"/>
                    </a:lnTo>
                    <a:lnTo>
                      <a:pt x="4948" y="4591"/>
                    </a:lnTo>
                    <a:lnTo>
                      <a:pt x="4464" y="4834"/>
                    </a:lnTo>
                    <a:lnTo>
                      <a:pt x="3966" y="5050"/>
                    </a:lnTo>
                    <a:lnTo>
                      <a:pt x="3482" y="5267"/>
                    </a:lnTo>
                    <a:lnTo>
                      <a:pt x="2487" y="5701"/>
                    </a:lnTo>
                    <a:lnTo>
                      <a:pt x="2143" y="5854"/>
                    </a:lnTo>
                    <a:lnTo>
                      <a:pt x="1798" y="6032"/>
                    </a:lnTo>
                    <a:lnTo>
                      <a:pt x="1454" y="6236"/>
                    </a:lnTo>
                    <a:lnTo>
                      <a:pt x="1122" y="6453"/>
                    </a:lnTo>
                    <a:lnTo>
                      <a:pt x="969" y="6568"/>
                    </a:lnTo>
                    <a:lnTo>
                      <a:pt x="816" y="6683"/>
                    </a:lnTo>
                    <a:lnTo>
                      <a:pt x="676" y="6810"/>
                    </a:lnTo>
                    <a:lnTo>
                      <a:pt x="536" y="6938"/>
                    </a:lnTo>
                    <a:lnTo>
                      <a:pt x="408" y="7078"/>
                    </a:lnTo>
                    <a:lnTo>
                      <a:pt x="293" y="7218"/>
                    </a:lnTo>
                    <a:lnTo>
                      <a:pt x="179" y="7371"/>
                    </a:lnTo>
                    <a:lnTo>
                      <a:pt x="89" y="7525"/>
                    </a:lnTo>
                    <a:lnTo>
                      <a:pt x="51" y="7588"/>
                    </a:lnTo>
                    <a:lnTo>
                      <a:pt x="26" y="7665"/>
                    </a:lnTo>
                    <a:lnTo>
                      <a:pt x="13" y="7741"/>
                    </a:lnTo>
                    <a:lnTo>
                      <a:pt x="0" y="7818"/>
                    </a:lnTo>
                    <a:lnTo>
                      <a:pt x="13" y="7882"/>
                    </a:lnTo>
                    <a:lnTo>
                      <a:pt x="26" y="7958"/>
                    </a:lnTo>
                    <a:lnTo>
                      <a:pt x="38" y="8022"/>
                    </a:lnTo>
                    <a:lnTo>
                      <a:pt x="77" y="8086"/>
                    </a:lnTo>
                    <a:lnTo>
                      <a:pt x="115" y="8149"/>
                    </a:lnTo>
                    <a:lnTo>
                      <a:pt x="153" y="8200"/>
                    </a:lnTo>
                    <a:lnTo>
                      <a:pt x="217" y="8251"/>
                    </a:lnTo>
                    <a:lnTo>
                      <a:pt x="268" y="8302"/>
                    </a:lnTo>
                    <a:lnTo>
                      <a:pt x="332" y="8328"/>
                    </a:lnTo>
                    <a:lnTo>
                      <a:pt x="408" y="8354"/>
                    </a:lnTo>
                    <a:lnTo>
                      <a:pt x="485" y="8366"/>
                    </a:lnTo>
                    <a:lnTo>
                      <a:pt x="561" y="8379"/>
                    </a:lnTo>
                    <a:lnTo>
                      <a:pt x="19219" y="8379"/>
                    </a:lnTo>
                    <a:lnTo>
                      <a:pt x="19321" y="8354"/>
                    </a:lnTo>
                    <a:lnTo>
                      <a:pt x="19411" y="8341"/>
                    </a:lnTo>
                    <a:lnTo>
                      <a:pt x="19513" y="8302"/>
                    </a:lnTo>
                    <a:lnTo>
                      <a:pt x="19602" y="8264"/>
                    </a:lnTo>
                    <a:lnTo>
                      <a:pt x="19691" y="8226"/>
                    </a:lnTo>
                    <a:lnTo>
                      <a:pt x="19781" y="8175"/>
                    </a:lnTo>
                    <a:lnTo>
                      <a:pt x="19857" y="8111"/>
                    </a:lnTo>
                    <a:lnTo>
                      <a:pt x="19934" y="8047"/>
                    </a:lnTo>
                    <a:lnTo>
                      <a:pt x="19997" y="7971"/>
                    </a:lnTo>
                    <a:lnTo>
                      <a:pt x="20061" y="7894"/>
                    </a:lnTo>
                    <a:lnTo>
                      <a:pt x="20112" y="7805"/>
                    </a:lnTo>
                    <a:lnTo>
                      <a:pt x="20163" y="7716"/>
                    </a:lnTo>
                    <a:lnTo>
                      <a:pt x="20201" y="7627"/>
                    </a:lnTo>
                    <a:lnTo>
                      <a:pt x="20227" y="7525"/>
                    </a:lnTo>
                    <a:lnTo>
                      <a:pt x="20252" y="7435"/>
                    </a:lnTo>
                    <a:lnTo>
                      <a:pt x="20291" y="7167"/>
                    </a:lnTo>
                    <a:lnTo>
                      <a:pt x="20316" y="6900"/>
                    </a:lnTo>
                    <a:lnTo>
                      <a:pt x="20342" y="6645"/>
                    </a:lnTo>
                    <a:lnTo>
                      <a:pt x="20342" y="6377"/>
                    </a:lnTo>
                    <a:lnTo>
                      <a:pt x="20354" y="6109"/>
                    </a:lnTo>
                    <a:lnTo>
                      <a:pt x="20342" y="5854"/>
                    </a:lnTo>
                    <a:lnTo>
                      <a:pt x="20329" y="5586"/>
                    </a:lnTo>
                    <a:lnTo>
                      <a:pt x="20303" y="5318"/>
                    </a:lnTo>
                    <a:lnTo>
                      <a:pt x="20265" y="5063"/>
                    </a:lnTo>
                    <a:lnTo>
                      <a:pt x="20227" y="4795"/>
                    </a:lnTo>
                    <a:lnTo>
                      <a:pt x="20176" y="4540"/>
                    </a:lnTo>
                    <a:lnTo>
                      <a:pt x="20112" y="4285"/>
                    </a:lnTo>
                    <a:lnTo>
                      <a:pt x="20048" y="4030"/>
                    </a:lnTo>
                    <a:lnTo>
                      <a:pt x="19972" y="3775"/>
                    </a:lnTo>
                    <a:lnTo>
                      <a:pt x="19883" y="3533"/>
                    </a:lnTo>
                    <a:lnTo>
                      <a:pt x="19781" y="3278"/>
                    </a:lnTo>
                    <a:lnTo>
                      <a:pt x="19538" y="2678"/>
                    </a:lnTo>
                    <a:lnTo>
                      <a:pt x="19423" y="2385"/>
                    </a:lnTo>
                    <a:lnTo>
                      <a:pt x="19372" y="2219"/>
                    </a:lnTo>
                    <a:lnTo>
                      <a:pt x="19334" y="2066"/>
                    </a:lnTo>
                    <a:lnTo>
                      <a:pt x="19309" y="1849"/>
                    </a:lnTo>
                    <a:lnTo>
                      <a:pt x="19296" y="1632"/>
                    </a:lnTo>
                    <a:lnTo>
                      <a:pt x="19296" y="1403"/>
                    </a:lnTo>
                    <a:lnTo>
                      <a:pt x="19321" y="1186"/>
                    </a:lnTo>
                    <a:lnTo>
                      <a:pt x="19219" y="1122"/>
                    </a:lnTo>
                    <a:lnTo>
                      <a:pt x="19105" y="1084"/>
                    </a:lnTo>
                    <a:lnTo>
                      <a:pt x="18977" y="1059"/>
                    </a:lnTo>
                    <a:lnTo>
                      <a:pt x="18837" y="1046"/>
                    </a:lnTo>
                    <a:lnTo>
                      <a:pt x="18697" y="1059"/>
                    </a:lnTo>
                    <a:lnTo>
                      <a:pt x="18556" y="1071"/>
                    </a:lnTo>
                    <a:lnTo>
                      <a:pt x="18441" y="1110"/>
                    </a:lnTo>
                    <a:lnTo>
                      <a:pt x="18339" y="1148"/>
                    </a:lnTo>
                    <a:lnTo>
                      <a:pt x="18250" y="1212"/>
                    </a:lnTo>
                    <a:lnTo>
                      <a:pt x="18174" y="1275"/>
                    </a:lnTo>
                    <a:lnTo>
                      <a:pt x="18021" y="1428"/>
                    </a:lnTo>
                    <a:lnTo>
                      <a:pt x="17893" y="1581"/>
                    </a:lnTo>
                    <a:lnTo>
                      <a:pt x="17766" y="1760"/>
                    </a:lnTo>
                    <a:lnTo>
                      <a:pt x="17472" y="2194"/>
                    </a:lnTo>
                    <a:lnTo>
                      <a:pt x="17306" y="2398"/>
                    </a:lnTo>
                    <a:lnTo>
                      <a:pt x="17153" y="2615"/>
                    </a:lnTo>
                    <a:lnTo>
                      <a:pt x="16988" y="2819"/>
                    </a:lnTo>
                    <a:lnTo>
                      <a:pt x="16809" y="3010"/>
                    </a:lnTo>
                    <a:lnTo>
                      <a:pt x="16618" y="3188"/>
                    </a:lnTo>
                    <a:lnTo>
                      <a:pt x="16414" y="3354"/>
                    </a:lnTo>
                    <a:lnTo>
                      <a:pt x="16197" y="3507"/>
                    </a:lnTo>
                    <a:lnTo>
                      <a:pt x="15967" y="3635"/>
                    </a:lnTo>
                    <a:lnTo>
                      <a:pt x="15712" y="3737"/>
                    </a:lnTo>
                    <a:lnTo>
                      <a:pt x="15585" y="3775"/>
                    </a:lnTo>
                    <a:lnTo>
                      <a:pt x="15457" y="3801"/>
                    </a:lnTo>
                    <a:lnTo>
                      <a:pt x="15330" y="3826"/>
                    </a:lnTo>
                    <a:lnTo>
                      <a:pt x="15202" y="3852"/>
                    </a:lnTo>
                    <a:lnTo>
                      <a:pt x="14947" y="3852"/>
                    </a:lnTo>
                    <a:lnTo>
                      <a:pt x="14820" y="3839"/>
                    </a:lnTo>
                    <a:lnTo>
                      <a:pt x="14692" y="3813"/>
                    </a:lnTo>
                    <a:lnTo>
                      <a:pt x="14564" y="3788"/>
                    </a:lnTo>
                    <a:lnTo>
                      <a:pt x="14437" y="3737"/>
                    </a:lnTo>
                    <a:lnTo>
                      <a:pt x="14271" y="3660"/>
                    </a:lnTo>
                    <a:lnTo>
                      <a:pt x="14118" y="3558"/>
                    </a:lnTo>
                    <a:lnTo>
                      <a:pt x="13978" y="3443"/>
                    </a:lnTo>
                    <a:lnTo>
                      <a:pt x="13838" y="3316"/>
                    </a:lnTo>
                    <a:lnTo>
                      <a:pt x="13723" y="3176"/>
                    </a:lnTo>
                    <a:lnTo>
                      <a:pt x="13608" y="3035"/>
                    </a:lnTo>
                    <a:lnTo>
                      <a:pt x="13493" y="2870"/>
                    </a:lnTo>
                    <a:lnTo>
                      <a:pt x="13404" y="2717"/>
                    </a:lnTo>
                    <a:lnTo>
                      <a:pt x="13213" y="2372"/>
                    </a:lnTo>
                    <a:lnTo>
                      <a:pt x="13021" y="2015"/>
                    </a:lnTo>
                    <a:lnTo>
                      <a:pt x="12830" y="1671"/>
                    </a:lnTo>
                    <a:lnTo>
                      <a:pt x="12728" y="1505"/>
                    </a:lnTo>
                    <a:lnTo>
                      <a:pt x="12613" y="1352"/>
                    </a:lnTo>
                    <a:lnTo>
                      <a:pt x="12447" y="1148"/>
                    </a:lnTo>
                    <a:lnTo>
                      <a:pt x="12269" y="944"/>
                    </a:lnTo>
                    <a:lnTo>
                      <a:pt x="12065" y="765"/>
                    </a:lnTo>
                    <a:lnTo>
                      <a:pt x="11848" y="612"/>
                    </a:lnTo>
                    <a:lnTo>
                      <a:pt x="11631" y="472"/>
                    </a:lnTo>
                    <a:lnTo>
                      <a:pt x="11389" y="344"/>
                    </a:lnTo>
                    <a:lnTo>
                      <a:pt x="11147" y="242"/>
                    </a:lnTo>
                    <a:lnTo>
                      <a:pt x="10891" y="153"/>
                    </a:lnTo>
                    <a:lnTo>
                      <a:pt x="10636" y="77"/>
                    </a:lnTo>
                    <a:lnTo>
                      <a:pt x="10369" y="38"/>
                    </a:lnTo>
                    <a:lnTo>
                      <a:pt x="10101" y="13"/>
                    </a:lnTo>
                    <a:lnTo>
                      <a:pt x="98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7" name="Google Shape;3377;p41"/>
              <p:cNvSpPr/>
              <p:nvPr/>
            </p:nvSpPr>
            <p:spPr>
              <a:xfrm>
                <a:off x="5153700" y="4554475"/>
                <a:ext cx="429500" cy="619200"/>
              </a:xfrm>
              <a:custGeom>
                <a:avLst/>
                <a:gdLst/>
                <a:ahLst/>
                <a:cxnLst/>
                <a:rect l="l" t="t" r="r" b="b"/>
                <a:pathLst>
                  <a:path w="17180" h="24768" extrusionOk="0">
                    <a:moveTo>
                      <a:pt x="6505" y="1"/>
                    </a:moveTo>
                    <a:lnTo>
                      <a:pt x="4898" y="2041"/>
                    </a:lnTo>
                    <a:lnTo>
                      <a:pt x="3291" y="4069"/>
                    </a:lnTo>
                    <a:lnTo>
                      <a:pt x="2475" y="5089"/>
                    </a:lnTo>
                    <a:lnTo>
                      <a:pt x="1659" y="6097"/>
                    </a:lnTo>
                    <a:lnTo>
                      <a:pt x="830" y="7091"/>
                    </a:lnTo>
                    <a:lnTo>
                      <a:pt x="1" y="8086"/>
                    </a:lnTo>
                    <a:lnTo>
                      <a:pt x="6735" y="13710"/>
                    </a:lnTo>
                    <a:lnTo>
                      <a:pt x="6786" y="14068"/>
                    </a:lnTo>
                    <a:lnTo>
                      <a:pt x="6811" y="14463"/>
                    </a:lnTo>
                    <a:lnTo>
                      <a:pt x="6837" y="14884"/>
                    </a:lnTo>
                    <a:lnTo>
                      <a:pt x="6849" y="15356"/>
                    </a:lnTo>
                    <a:lnTo>
                      <a:pt x="6837" y="15866"/>
                    </a:lnTo>
                    <a:lnTo>
                      <a:pt x="6811" y="16401"/>
                    </a:lnTo>
                    <a:lnTo>
                      <a:pt x="6747" y="16988"/>
                    </a:lnTo>
                    <a:lnTo>
                      <a:pt x="6658" y="17613"/>
                    </a:lnTo>
                    <a:lnTo>
                      <a:pt x="6518" y="18276"/>
                    </a:lnTo>
                    <a:lnTo>
                      <a:pt x="6441" y="18620"/>
                    </a:lnTo>
                    <a:lnTo>
                      <a:pt x="6352" y="18978"/>
                    </a:lnTo>
                    <a:lnTo>
                      <a:pt x="6250" y="19347"/>
                    </a:lnTo>
                    <a:lnTo>
                      <a:pt x="6148" y="19730"/>
                    </a:lnTo>
                    <a:lnTo>
                      <a:pt x="6020" y="20113"/>
                    </a:lnTo>
                    <a:lnTo>
                      <a:pt x="5880" y="20521"/>
                    </a:lnTo>
                    <a:lnTo>
                      <a:pt x="5727" y="20929"/>
                    </a:lnTo>
                    <a:lnTo>
                      <a:pt x="5561" y="21350"/>
                    </a:lnTo>
                    <a:lnTo>
                      <a:pt x="5396" y="21771"/>
                    </a:lnTo>
                    <a:lnTo>
                      <a:pt x="5192" y="22217"/>
                    </a:lnTo>
                    <a:lnTo>
                      <a:pt x="4987" y="22663"/>
                    </a:lnTo>
                    <a:lnTo>
                      <a:pt x="4771" y="23122"/>
                    </a:lnTo>
                    <a:lnTo>
                      <a:pt x="4528" y="23594"/>
                    </a:lnTo>
                    <a:lnTo>
                      <a:pt x="4273" y="24079"/>
                    </a:lnTo>
                    <a:lnTo>
                      <a:pt x="5038" y="24768"/>
                    </a:lnTo>
                    <a:lnTo>
                      <a:pt x="16886" y="11593"/>
                    </a:lnTo>
                    <a:lnTo>
                      <a:pt x="16950" y="11517"/>
                    </a:lnTo>
                    <a:lnTo>
                      <a:pt x="17001" y="11428"/>
                    </a:lnTo>
                    <a:lnTo>
                      <a:pt x="17052" y="11351"/>
                    </a:lnTo>
                    <a:lnTo>
                      <a:pt x="17090" y="11262"/>
                    </a:lnTo>
                    <a:lnTo>
                      <a:pt x="17129" y="11173"/>
                    </a:lnTo>
                    <a:lnTo>
                      <a:pt x="17154" y="11071"/>
                    </a:lnTo>
                    <a:lnTo>
                      <a:pt x="17167" y="10981"/>
                    </a:lnTo>
                    <a:lnTo>
                      <a:pt x="17180" y="10879"/>
                    </a:lnTo>
                    <a:lnTo>
                      <a:pt x="17180" y="10790"/>
                    </a:lnTo>
                    <a:lnTo>
                      <a:pt x="17167" y="10688"/>
                    </a:lnTo>
                    <a:lnTo>
                      <a:pt x="17154" y="10586"/>
                    </a:lnTo>
                    <a:lnTo>
                      <a:pt x="17129" y="10497"/>
                    </a:lnTo>
                    <a:lnTo>
                      <a:pt x="17103" y="10395"/>
                    </a:lnTo>
                    <a:lnTo>
                      <a:pt x="17065" y="10305"/>
                    </a:lnTo>
                    <a:lnTo>
                      <a:pt x="17014" y="10216"/>
                    </a:lnTo>
                    <a:lnTo>
                      <a:pt x="16950" y="10127"/>
                    </a:lnTo>
                    <a:lnTo>
                      <a:pt x="16810" y="9923"/>
                    </a:lnTo>
                    <a:lnTo>
                      <a:pt x="16618" y="9719"/>
                    </a:lnTo>
                    <a:lnTo>
                      <a:pt x="16402" y="9489"/>
                    </a:lnTo>
                    <a:lnTo>
                      <a:pt x="16134" y="9260"/>
                    </a:lnTo>
                    <a:lnTo>
                      <a:pt x="15828" y="9030"/>
                    </a:lnTo>
                    <a:lnTo>
                      <a:pt x="15471" y="8788"/>
                    </a:lnTo>
                    <a:lnTo>
                      <a:pt x="15063" y="8558"/>
                    </a:lnTo>
                    <a:lnTo>
                      <a:pt x="14603" y="8316"/>
                    </a:lnTo>
                    <a:lnTo>
                      <a:pt x="14476" y="8265"/>
                    </a:lnTo>
                    <a:lnTo>
                      <a:pt x="14336" y="8214"/>
                    </a:lnTo>
                    <a:lnTo>
                      <a:pt x="14183" y="8176"/>
                    </a:lnTo>
                    <a:lnTo>
                      <a:pt x="14017" y="8137"/>
                    </a:lnTo>
                    <a:lnTo>
                      <a:pt x="13634" y="8086"/>
                    </a:lnTo>
                    <a:lnTo>
                      <a:pt x="13213" y="8035"/>
                    </a:lnTo>
                    <a:lnTo>
                      <a:pt x="12792" y="8010"/>
                    </a:lnTo>
                    <a:lnTo>
                      <a:pt x="12359" y="7997"/>
                    </a:lnTo>
                    <a:lnTo>
                      <a:pt x="11555" y="7997"/>
                    </a:lnTo>
                    <a:lnTo>
                      <a:pt x="11377" y="7665"/>
                    </a:lnTo>
                    <a:lnTo>
                      <a:pt x="11071" y="7117"/>
                    </a:lnTo>
                    <a:lnTo>
                      <a:pt x="10650" y="6377"/>
                    </a:lnTo>
                    <a:lnTo>
                      <a:pt x="10089" y="5446"/>
                    </a:lnTo>
                    <a:lnTo>
                      <a:pt x="9400" y="4324"/>
                    </a:lnTo>
                    <a:lnTo>
                      <a:pt x="8571" y="3049"/>
                    </a:lnTo>
                    <a:lnTo>
                      <a:pt x="8112" y="2334"/>
                    </a:lnTo>
                    <a:lnTo>
                      <a:pt x="7615" y="1595"/>
                    </a:lnTo>
                    <a:lnTo>
                      <a:pt x="7079" y="817"/>
                    </a:lnTo>
                    <a:lnTo>
                      <a:pt x="6505" y="1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8" name="Google Shape;3378;p41"/>
              <p:cNvSpPr/>
              <p:nvPr/>
            </p:nvSpPr>
            <p:spPr>
              <a:xfrm>
                <a:off x="5250625" y="4725700"/>
                <a:ext cx="368275" cy="458825"/>
              </a:xfrm>
              <a:custGeom>
                <a:avLst/>
                <a:gdLst/>
                <a:ahLst/>
                <a:cxnLst/>
                <a:rect l="l" t="t" r="r" b="b"/>
                <a:pathLst>
                  <a:path w="14731" h="18353" extrusionOk="0">
                    <a:moveTo>
                      <a:pt x="9528" y="0"/>
                    </a:moveTo>
                    <a:lnTo>
                      <a:pt x="9413" y="26"/>
                    </a:lnTo>
                    <a:lnTo>
                      <a:pt x="9298" y="77"/>
                    </a:lnTo>
                    <a:lnTo>
                      <a:pt x="9196" y="153"/>
                    </a:lnTo>
                    <a:lnTo>
                      <a:pt x="9081" y="242"/>
                    </a:lnTo>
                    <a:lnTo>
                      <a:pt x="8979" y="344"/>
                    </a:lnTo>
                    <a:lnTo>
                      <a:pt x="8903" y="447"/>
                    </a:lnTo>
                    <a:lnTo>
                      <a:pt x="8839" y="561"/>
                    </a:lnTo>
                    <a:lnTo>
                      <a:pt x="8788" y="663"/>
                    </a:lnTo>
                    <a:lnTo>
                      <a:pt x="8775" y="765"/>
                    </a:lnTo>
                    <a:lnTo>
                      <a:pt x="8762" y="867"/>
                    </a:lnTo>
                    <a:lnTo>
                      <a:pt x="8762" y="1071"/>
                    </a:lnTo>
                    <a:lnTo>
                      <a:pt x="8775" y="1288"/>
                    </a:lnTo>
                    <a:lnTo>
                      <a:pt x="8801" y="1492"/>
                    </a:lnTo>
                    <a:lnTo>
                      <a:pt x="8890" y="2015"/>
                    </a:lnTo>
                    <a:lnTo>
                      <a:pt x="8928" y="2270"/>
                    </a:lnTo>
                    <a:lnTo>
                      <a:pt x="8954" y="2538"/>
                    </a:lnTo>
                    <a:lnTo>
                      <a:pt x="8967" y="2793"/>
                    </a:lnTo>
                    <a:lnTo>
                      <a:pt x="8979" y="3061"/>
                    </a:lnTo>
                    <a:lnTo>
                      <a:pt x="8967" y="3329"/>
                    </a:lnTo>
                    <a:lnTo>
                      <a:pt x="8941" y="3584"/>
                    </a:lnTo>
                    <a:lnTo>
                      <a:pt x="8877" y="3839"/>
                    </a:lnTo>
                    <a:lnTo>
                      <a:pt x="8801" y="4094"/>
                    </a:lnTo>
                    <a:lnTo>
                      <a:pt x="8699" y="4336"/>
                    </a:lnTo>
                    <a:lnTo>
                      <a:pt x="8635" y="4464"/>
                    </a:lnTo>
                    <a:lnTo>
                      <a:pt x="8571" y="4566"/>
                    </a:lnTo>
                    <a:lnTo>
                      <a:pt x="8495" y="4681"/>
                    </a:lnTo>
                    <a:lnTo>
                      <a:pt x="8405" y="4783"/>
                    </a:lnTo>
                    <a:lnTo>
                      <a:pt x="8316" y="4872"/>
                    </a:lnTo>
                    <a:lnTo>
                      <a:pt x="8227" y="4961"/>
                    </a:lnTo>
                    <a:lnTo>
                      <a:pt x="8125" y="5038"/>
                    </a:lnTo>
                    <a:lnTo>
                      <a:pt x="8023" y="5114"/>
                    </a:lnTo>
                    <a:lnTo>
                      <a:pt x="7908" y="5178"/>
                    </a:lnTo>
                    <a:lnTo>
                      <a:pt x="7780" y="5229"/>
                    </a:lnTo>
                    <a:lnTo>
                      <a:pt x="7602" y="5293"/>
                    </a:lnTo>
                    <a:lnTo>
                      <a:pt x="7423" y="5331"/>
                    </a:lnTo>
                    <a:lnTo>
                      <a:pt x="7245" y="5344"/>
                    </a:lnTo>
                    <a:lnTo>
                      <a:pt x="7066" y="5344"/>
                    </a:lnTo>
                    <a:lnTo>
                      <a:pt x="6875" y="5331"/>
                    </a:lnTo>
                    <a:lnTo>
                      <a:pt x="6696" y="5306"/>
                    </a:lnTo>
                    <a:lnTo>
                      <a:pt x="6505" y="5255"/>
                    </a:lnTo>
                    <a:lnTo>
                      <a:pt x="6314" y="5216"/>
                    </a:lnTo>
                    <a:lnTo>
                      <a:pt x="5944" y="5101"/>
                    </a:lnTo>
                    <a:lnTo>
                      <a:pt x="5561" y="4974"/>
                    </a:lnTo>
                    <a:lnTo>
                      <a:pt x="5192" y="4859"/>
                    </a:lnTo>
                    <a:lnTo>
                      <a:pt x="5000" y="4821"/>
                    </a:lnTo>
                    <a:lnTo>
                      <a:pt x="4809" y="4770"/>
                    </a:lnTo>
                    <a:lnTo>
                      <a:pt x="4554" y="4744"/>
                    </a:lnTo>
                    <a:lnTo>
                      <a:pt x="4286" y="4732"/>
                    </a:lnTo>
                    <a:lnTo>
                      <a:pt x="4018" y="4744"/>
                    </a:lnTo>
                    <a:lnTo>
                      <a:pt x="3750" y="4770"/>
                    </a:lnTo>
                    <a:lnTo>
                      <a:pt x="3483" y="4821"/>
                    </a:lnTo>
                    <a:lnTo>
                      <a:pt x="3228" y="4897"/>
                    </a:lnTo>
                    <a:lnTo>
                      <a:pt x="2985" y="4999"/>
                    </a:lnTo>
                    <a:lnTo>
                      <a:pt x="2743" y="5101"/>
                    </a:lnTo>
                    <a:lnTo>
                      <a:pt x="2501" y="5242"/>
                    </a:lnTo>
                    <a:lnTo>
                      <a:pt x="2284" y="5382"/>
                    </a:lnTo>
                    <a:lnTo>
                      <a:pt x="2067" y="5548"/>
                    </a:lnTo>
                    <a:lnTo>
                      <a:pt x="1876" y="5739"/>
                    </a:lnTo>
                    <a:lnTo>
                      <a:pt x="1697" y="5930"/>
                    </a:lnTo>
                    <a:lnTo>
                      <a:pt x="1531" y="6147"/>
                    </a:lnTo>
                    <a:lnTo>
                      <a:pt x="1391" y="6364"/>
                    </a:lnTo>
                    <a:lnTo>
                      <a:pt x="1263" y="6606"/>
                    </a:lnTo>
                    <a:lnTo>
                      <a:pt x="1417" y="6823"/>
                    </a:lnTo>
                    <a:lnTo>
                      <a:pt x="1544" y="7053"/>
                    </a:lnTo>
                    <a:lnTo>
                      <a:pt x="1672" y="7308"/>
                    </a:lnTo>
                    <a:lnTo>
                      <a:pt x="1774" y="7550"/>
                    </a:lnTo>
                    <a:lnTo>
                      <a:pt x="1863" y="7818"/>
                    </a:lnTo>
                    <a:lnTo>
                      <a:pt x="1927" y="8086"/>
                    </a:lnTo>
                    <a:lnTo>
                      <a:pt x="1990" y="8366"/>
                    </a:lnTo>
                    <a:lnTo>
                      <a:pt x="2029" y="8647"/>
                    </a:lnTo>
                    <a:lnTo>
                      <a:pt x="2067" y="8927"/>
                    </a:lnTo>
                    <a:lnTo>
                      <a:pt x="2080" y="9208"/>
                    </a:lnTo>
                    <a:lnTo>
                      <a:pt x="2092" y="9489"/>
                    </a:lnTo>
                    <a:lnTo>
                      <a:pt x="2080" y="9782"/>
                    </a:lnTo>
                    <a:lnTo>
                      <a:pt x="2067" y="10063"/>
                    </a:lnTo>
                    <a:lnTo>
                      <a:pt x="2041" y="10343"/>
                    </a:lnTo>
                    <a:lnTo>
                      <a:pt x="2003" y="10611"/>
                    </a:lnTo>
                    <a:lnTo>
                      <a:pt x="1965" y="10879"/>
                    </a:lnTo>
                    <a:lnTo>
                      <a:pt x="1914" y="11147"/>
                    </a:lnTo>
                    <a:lnTo>
                      <a:pt x="1850" y="11402"/>
                    </a:lnTo>
                    <a:lnTo>
                      <a:pt x="1710" y="11925"/>
                    </a:lnTo>
                    <a:lnTo>
                      <a:pt x="1544" y="12435"/>
                    </a:lnTo>
                    <a:lnTo>
                      <a:pt x="1353" y="12945"/>
                    </a:lnTo>
                    <a:lnTo>
                      <a:pt x="1161" y="13442"/>
                    </a:lnTo>
                    <a:lnTo>
                      <a:pt x="945" y="13940"/>
                    </a:lnTo>
                    <a:lnTo>
                      <a:pt x="537" y="14934"/>
                    </a:lnTo>
                    <a:lnTo>
                      <a:pt x="396" y="15291"/>
                    </a:lnTo>
                    <a:lnTo>
                      <a:pt x="269" y="15661"/>
                    </a:lnTo>
                    <a:lnTo>
                      <a:pt x="167" y="16031"/>
                    </a:lnTo>
                    <a:lnTo>
                      <a:pt x="77" y="16414"/>
                    </a:lnTo>
                    <a:lnTo>
                      <a:pt x="39" y="16605"/>
                    </a:lnTo>
                    <a:lnTo>
                      <a:pt x="26" y="16796"/>
                    </a:lnTo>
                    <a:lnTo>
                      <a:pt x="1" y="16988"/>
                    </a:lnTo>
                    <a:lnTo>
                      <a:pt x="1" y="17179"/>
                    </a:lnTo>
                    <a:lnTo>
                      <a:pt x="1" y="17370"/>
                    </a:lnTo>
                    <a:lnTo>
                      <a:pt x="14" y="17549"/>
                    </a:lnTo>
                    <a:lnTo>
                      <a:pt x="39" y="17740"/>
                    </a:lnTo>
                    <a:lnTo>
                      <a:pt x="77" y="17919"/>
                    </a:lnTo>
                    <a:lnTo>
                      <a:pt x="90" y="17995"/>
                    </a:lnTo>
                    <a:lnTo>
                      <a:pt x="128" y="18059"/>
                    </a:lnTo>
                    <a:lnTo>
                      <a:pt x="167" y="18123"/>
                    </a:lnTo>
                    <a:lnTo>
                      <a:pt x="218" y="18186"/>
                    </a:lnTo>
                    <a:lnTo>
                      <a:pt x="269" y="18237"/>
                    </a:lnTo>
                    <a:lnTo>
                      <a:pt x="333" y="18276"/>
                    </a:lnTo>
                    <a:lnTo>
                      <a:pt x="396" y="18301"/>
                    </a:lnTo>
                    <a:lnTo>
                      <a:pt x="460" y="18327"/>
                    </a:lnTo>
                    <a:lnTo>
                      <a:pt x="524" y="18352"/>
                    </a:lnTo>
                    <a:lnTo>
                      <a:pt x="664" y="18352"/>
                    </a:lnTo>
                    <a:lnTo>
                      <a:pt x="741" y="18339"/>
                    </a:lnTo>
                    <a:lnTo>
                      <a:pt x="817" y="18327"/>
                    </a:lnTo>
                    <a:lnTo>
                      <a:pt x="881" y="18288"/>
                    </a:lnTo>
                    <a:lnTo>
                      <a:pt x="945" y="18250"/>
                    </a:lnTo>
                    <a:lnTo>
                      <a:pt x="1008" y="18199"/>
                    </a:lnTo>
                    <a:lnTo>
                      <a:pt x="14361" y="5331"/>
                    </a:lnTo>
                    <a:lnTo>
                      <a:pt x="14438" y="5255"/>
                    </a:lnTo>
                    <a:lnTo>
                      <a:pt x="14501" y="5178"/>
                    </a:lnTo>
                    <a:lnTo>
                      <a:pt x="14552" y="5089"/>
                    </a:lnTo>
                    <a:lnTo>
                      <a:pt x="14603" y="4999"/>
                    </a:lnTo>
                    <a:lnTo>
                      <a:pt x="14642" y="4910"/>
                    </a:lnTo>
                    <a:lnTo>
                      <a:pt x="14680" y="4808"/>
                    </a:lnTo>
                    <a:lnTo>
                      <a:pt x="14706" y="4719"/>
                    </a:lnTo>
                    <a:lnTo>
                      <a:pt x="14718" y="4617"/>
                    </a:lnTo>
                    <a:lnTo>
                      <a:pt x="14731" y="4515"/>
                    </a:lnTo>
                    <a:lnTo>
                      <a:pt x="14718" y="4413"/>
                    </a:lnTo>
                    <a:lnTo>
                      <a:pt x="14718" y="4324"/>
                    </a:lnTo>
                    <a:lnTo>
                      <a:pt x="14693" y="4222"/>
                    </a:lnTo>
                    <a:lnTo>
                      <a:pt x="14667" y="4132"/>
                    </a:lnTo>
                    <a:lnTo>
                      <a:pt x="14629" y="4030"/>
                    </a:lnTo>
                    <a:lnTo>
                      <a:pt x="14578" y="3941"/>
                    </a:lnTo>
                    <a:lnTo>
                      <a:pt x="14527" y="3852"/>
                    </a:lnTo>
                    <a:lnTo>
                      <a:pt x="14374" y="3635"/>
                    </a:lnTo>
                    <a:lnTo>
                      <a:pt x="14208" y="3431"/>
                    </a:lnTo>
                    <a:lnTo>
                      <a:pt x="14042" y="3227"/>
                    </a:lnTo>
                    <a:lnTo>
                      <a:pt x="13864" y="3035"/>
                    </a:lnTo>
                    <a:lnTo>
                      <a:pt x="13685" y="2844"/>
                    </a:lnTo>
                    <a:lnTo>
                      <a:pt x="13494" y="2653"/>
                    </a:lnTo>
                    <a:lnTo>
                      <a:pt x="13303" y="2474"/>
                    </a:lnTo>
                    <a:lnTo>
                      <a:pt x="13099" y="2309"/>
                    </a:lnTo>
                    <a:lnTo>
                      <a:pt x="12895" y="2143"/>
                    </a:lnTo>
                    <a:lnTo>
                      <a:pt x="12678" y="1977"/>
                    </a:lnTo>
                    <a:lnTo>
                      <a:pt x="12461" y="1824"/>
                    </a:lnTo>
                    <a:lnTo>
                      <a:pt x="12244" y="1684"/>
                    </a:lnTo>
                    <a:lnTo>
                      <a:pt x="12015" y="1556"/>
                    </a:lnTo>
                    <a:lnTo>
                      <a:pt x="11785" y="1416"/>
                    </a:lnTo>
                    <a:lnTo>
                      <a:pt x="11555" y="1301"/>
                    </a:lnTo>
                    <a:lnTo>
                      <a:pt x="11313" y="1186"/>
                    </a:lnTo>
                    <a:lnTo>
                      <a:pt x="10714" y="931"/>
                    </a:lnTo>
                    <a:lnTo>
                      <a:pt x="10433" y="791"/>
                    </a:lnTo>
                    <a:lnTo>
                      <a:pt x="10293" y="714"/>
                    </a:lnTo>
                    <a:lnTo>
                      <a:pt x="10153" y="625"/>
                    </a:lnTo>
                    <a:lnTo>
                      <a:pt x="9974" y="498"/>
                    </a:lnTo>
                    <a:lnTo>
                      <a:pt x="9808" y="344"/>
                    </a:lnTo>
                    <a:lnTo>
                      <a:pt x="9655" y="179"/>
                    </a:lnTo>
                    <a:lnTo>
                      <a:pt x="95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9" name="Google Shape;3379;p41"/>
              <p:cNvSpPr/>
              <p:nvPr/>
            </p:nvSpPr>
            <p:spPr>
              <a:xfrm>
                <a:off x="3739675" y="2557300"/>
                <a:ext cx="1721725" cy="2701500"/>
              </a:xfrm>
              <a:custGeom>
                <a:avLst/>
                <a:gdLst/>
                <a:ahLst/>
                <a:cxnLst/>
                <a:rect l="l" t="t" r="r" b="b"/>
                <a:pathLst>
                  <a:path w="68869" h="108060" extrusionOk="0">
                    <a:moveTo>
                      <a:pt x="1" y="1"/>
                    </a:moveTo>
                    <a:lnTo>
                      <a:pt x="2590" y="108060"/>
                    </a:lnTo>
                    <a:lnTo>
                      <a:pt x="14323" y="108060"/>
                    </a:lnTo>
                    <a:lnTo>
                      <a:pt x="18468" y="30379"/>
                    </a:lnTo>
                    <a:lnTo>
                      <a:pt x="18608" y="31552"/>
                    </a:lnTo>
                    <a:lnTo>
                      <a:pt x="18978" y="34677"/>
                    </a:lnTo>
                    <a:lnTo>
                      <a:pt x="19233" y="36769"/>
                    </a:lnTo>
                    <a:lnTo>
                      <a:pt x="19539" y="39115"/>
                    </a:lnTo>
                    <a:lnTo>
                      <a:pt x="19858" y="41628"/>
                    </a:lnTo>
                    <a:lnTo>
                      <a:pt x="20215" y="44255"/>
                    </a:lnTo>
                    <a:lnTo>
                      <a:pt x="20585" y="46895"/>
                    </a:lnTo>
                    <a:lnTo>
                      <a:pt x="20967" y="49484"/>
                    </a:lnTo>
                    <a:lnTo>
                      <a:pt x="21363" y="51945"/>
                    </a:lnTo>
                    <a:lnTo>
                      <a:pt x="21554" y="53106"/>
                    </a:lnTo>
                    <a:lnTo>
                      <a:pt x="21745" y="54190"/>
                    </a:lnTo>
                    <a:lnTo>
                      <a:pt x="21937" y="55210"/>
                    </a:lnTo>
                    <a:lnTo>
                      <a:pt x="22115" y="56154"/>
                    </a:lnTo>
                    <a:lnTo>
                      <a:pt x="22306" y="57008"/>
                    </a:lnTo>
                    <a:lnTo>
                      <a:pt x="22485" y="57748"/>
                    </a:lnTo>
                    <a:lnTo>
                      <a:pt x="22651" y="58398"/>
                    </a:lnTo>
                    <a:lnTo>
                      <a:pt x="22740" y="58666"/>
                    </a:lnTo>
                    <a:lnTo>
                      <a:pt x="22817" y="58908"/>
                    </a:lnTo>
                    <a:lnTo>
                      <a:pt x="22906" y="59125"/>
                    </a:lnTo>
                    <a:lnTo>
                      <a:pt x="22982" y="59304"/>
                    </a:lnTo>
                    <a:lnTo>
                      <a:pt x="23059" y="59444"/>
                    </a:lnTo>
                    <a:lnTo>
                      <a:pt x="23123" y="59559"/>
                    </a:lnTo>
                    <a:lnTo>
                      <a:pt x="23225" y="59661"/>
                    </a:lnTo>
                    <a:lnTo>
                      <a:pt x="23378" y="59814"/>
                    </a:lnTo>
                    <a:lnTo>
                      <a:pt x="23811" y="60235"/>
                    </a:lnTo>
                    <a:lnTo>
                      <a:pt x="24436" y="60809"/>
                    </a:lnTo>
                    <a:lnTo>
                      <a:pt x="25214" y="61536"/>
                    </a:lnTo>
                    <a:lnTo>
                      <a:pt x="27229" y="63334"/>
                    </a:lnTo>
                    <a:lnTo>
                      <a:pt x="29742" y="65553"/>
                    </a:lnTo>
                    <a:lnTo>
                      <a:pt x="32662" y="68116"/>
                    </a:lnTo>
                    <a:lnTo>
                      <a:pt x="35876" y="70922"/>
                    </a:lnTo>
                    <a:lnTo>
                      <a:pt x="42788" y="76929"/>
                    </a:lnTo>
                    <a:lnTo>
                      <a:pt x="49611" y="82834"/>
                    </a:lnTo>
                    <a:lnTo>
                      <a:pt x="55542" y="87935"/>
                    </a:lnTo>
                    <a:lnTo>
                      <a:pt x="61281" y="92871"/>
                    </a:lnTo>
                    <a:lnTo>
                      <a:pt x="68869" y="85958"/>
                    </a:lnTo>
                    <a:lnTo>
                      <a:pt x="67938" y="84798"/>
                    </a:lnTo>
                    <a:lnTo>
                      <a:pt x="66841" y="83433"/>
                    </a:lnTo>
                    <a:lnTo>
                      <a:pt x="65374" y="81648"/>
                    </a:lnTo>
                    <a:lnTo>
                      <a:pt x="63614" y="79492"/>
                    </a:lnTo>
                    <a:lnTo>
                      <a:pt x="61599" y="77056"/>
                    </a:lnTo>
                    <a:lnTo>
                      <a:pt x="59368" y="74404"/>
                    </a:lnTo>
                    <a:lnTo>
                      <a:pt x="56983" y="71598"/>
                    </a:lnTo>
                    <a:lnTo>
                      <a:pt x="55746" y="70157"/>
                    </a:lnTo>
                    <a:lnTo>
                      <a:pt x="54483" y="68703"/>
                    </a:lnTo>
                    <a:lnTo>
                      <a:pt x="53208" y="67236"/>
                    </a:lnTo>
                    <a:lnTo>
                      <a:pt x="51920" y="65782"/>
                    </a:lnTo>
                    <a:lnTo>
                      <a:pt x="50632" y="64341"/>
                    </a:lnTo>
                    <a:lnTo>
                      <a:pt x="49344" y="62926"/>
                    </a:lnTo>
                    <a:lnTo>
                      <a:pt x="48068" y="61536"/>
                    </a:lnTo>
                    <a:lnTo>
                      <a:pt x="46806" y="60184"/>
                    </a:lnTo>
                    <a:lnTo>
                      <a:pt x="45569" y="58883"/>
                    </a:lnTo>
                    <a:lnTo>
                      <a:pt x="44357" y="57633"/>
                    </a:lnTo>
                    <a:lnTo>
                      <a:pt x="43171" y="56447"/>
                    </a:lnTo>
                    <a:lnTo>
                      <a:pt x="42023" y="55337"/>
                    </a:lnTo>
                    <a:lnTo>
                      <a:pt x="40926" y="54304"/>
                    </a:lnTo>
                    <a:lnTo>
                      <a:pt x="40403" y="53820"/>
                    </a:lnTo>
                    <a:lnTo>
                      <a:pt x="39881" y="53361"/>
                    </a:lnTo>
                    <a:lnTo>
                      <a:pt x="39383" y="52927"/>
                    </a:lnTo>
                    <a:lnTo>
                      <a:pt x="38899" y="52519"/>
                    </a:lnTo>
                    <a:lnTo>
                      <a:pt x="38427" y="52136"/>
                    </a:lnTo>
                    <a:lnTo>
                      <a:pt x="37968" y="51779"/>
                    </a:lnTo>
                    <a:lnTo>
                      <a:pt x="37789" y="49739"/>
                    </a:lnTo>
                    <a:lnTo>
                      <a:pt x="37292" y="44306"/>
                    </a:lnTo>
                    <a:lnTo>
                      <a:pt x="36960" y="40646"/>
                    </a:lnTo>
                    <a:lnTo>
                      <a:pt x="36565" y="36552"/>
                    </a:lnTo>
                    <a:lnTo>
                      <a:pt x="36131" y="32126"/>
                    </a:lnTo>
                    <a:lnTo>
                      <a:pt x="35659" y="27535"/>
                    </a:lnTo>
                    <a:lnTo>
                      <a:pt x="35175" y="22880"/>
                    </a:lnTo>
                    <a:lnTo>
                      <a:pt x="34677" y="18327"/>
                    </a:lnTo>
                    <a:lnTo>
                      <a:pt x="34422" y="16121"/>
                    </a:lnTo>
                    <a:lnTo>
                      <a:pt x="34180" y="13978"/>
                    </a:lnTo>
                    <a:lnTo>
                      <a:pt x="33925" y="11925"/>
                    </a:lnTo>
                    <a:lnTo>
                      <a:pt x="33682" y="9987"/>
                    </a:lnTo>
                    <a:lnTo>
                      <a:pt x="33427" y="8163"/>
                    </a:lnTo>
                    <a:lnTo>
                      <a:pt x="33198" y="6467"/>
                    </a:lnTo>
                    <a:lnTo>
                      <a:pt x="32968" y="4936"/>
                    </a:lnTo>
                    <a:lnTo>
                      <a:pt x="32739" y="3584"/>
                    </a:lnTo>
                    <a:lnTo>
                      <a:pt x="32522" y="2398"/>
                    </a:lnTo>
                    <a:lnTo>
                      <a:pt x="32420" y="1888"/>
                    </a:lnTo>
                    <a:lnTo>
                      <a:pt x="32318" y="1429"/>
                    </a:lnTo>
                    <a:lnTo>
                      <a:pt x="32216" y="1034"/>
                    </a:lnTo>
                    <a:lnTo>
                      <a:pt x="32114" y="689"/>
                    </a:lnTo>
                    <a:lnTo>
                      <a:pt x="32025" y="396"/>
                    </a:lnTo>
                    <a:lnTo>
                      <a:pt x="31935" y="1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0" name="Google Shape;3380;p41"/>
              <p:cNvSpPr/>
              <p:nvPr/>
            </p:nvSpPr>
            <p:spPr>
              <a:xfrm>
                <a:off x="4041625" y="3806500"/>
                <a:ext cx="73350" cy="1432850"/>
              </a:xfrm>
              <a:custGeom>
                <a:avLst/>
                <a:gdLst/>
                <a:ahLst/>
                <a:cxnLst/>
                <a:rect l="l" t="t" r="r" b="b"/>
                <a:pathLst>
                  <a:path w="2934" h="57314" extrusionOk="0">
                    <a:moveTo>
                      <a:pt x="2934" y="0"/>
                    </a:moveTo>
                    <a:lnTo>
                      <a:pt x="2487" y="7168"/>
                    </a:lnTo>
                    <a:lnTo>
                      <a:pt x="2066" y="14322"/>
                    </a:lnTo>
                    <a:lnTo>
                      <a:pt x="1288" y="28644"/>
                    </a:lnTo>
                    <a:lnTo>
                      <a:pt x="600" y="42979"/>
                    </a:lnTo>
                    <a:lnTo>
                      <a:pt x="281" y="50146"/>
                    </a:lnTo>
                    <a:lnTo>
                      <a:pt x="0" y="57314"/>
                    </a:lnTo>
                    <a:lnTo>
                      <a:pt x="459" y="50159"/>
                    </a:lnTo>
                    <a:lnTo>
                      <a:pt x="880" y="42992"/>
                    </a:lnTo>
                    <a:lnTo>
                      <a:pt x="1645" y="28670"/>
                    </a:lnTo>
                    <a:lnTo>
                      <a:pt x="2347" y="14335"/>
                    </a:lnTo>
                    <a:lnTo>
                      <a:pt x="2653" y="7168"/>
                    </a:lnTo>
                    <a:lnTo>
                      <a:pt x="2934" y="0"/>
                    </a:lnTo>
                    <a:close/>
                  </a:path>
                </a:pathLst>
              </a:custGeom>
              <a:solidFill>
                <a:srgbClr val="746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1" name="Google Shape;3381;p41"/>
              <p:cNvSpPr/>
              <p:nvPr/>
            </p:nvSpPr>
            <p:spPr>
              <a:xfrm>
                <a:off x="4490525" y="2622025"/>
                <a:ext cx="910625" cy="2103700"/>
              </a:xfrm>
              <a:custGeom>
                <a:avLst/>
                <a:gdLst/>
                <a:ahLst/>
                <a:cxnLst/>
                <a:rect l="l" t="t" r="r" b="b"/>
                <a:pathLst>
                  <a:path w="36425" h="84148" extrusionOk="0">
                    <a:moveTo>
                      <a:pt x="1" y="1"/>
                    </a:moveTo>
                    <a:lnTo>
                      <a:pt x="1123" y="12002"/>
                    </a:lnTo>
                    <a:lnTo>
                      <a:pt x="2348" y="24002"/>
                    </a:lnTo>
                    <a:lnTo>
                      <a:pt x="2973" y="29997"/>
                    </a:lnTo>
                    <a:lnTo>
                      <a:pt x="3623" y="35991"/>
                    </a:lnTo>
                    <a:lnTo>
                      <a:pt x="3955" y="38988"/>
                    </a:lnTo>
                    <a:lnTo>
                      <a:pt x="4299" y="41985"/>
                    </a:lnTo>
                    <a:lnTo>
                      <a:pt x="4656" y="44982"/>
                    </a:lnTo>
                    <a:lnTo>
                      <a:pt x="5026" y="47979"/>
                    </a:lnTo>
                    <a:lnTo>
                      <a:pt x="5128" y="48718"/>
                    </a:lnTo>
                    <a:lnTo>
                      <a:pt x="5243" y="49471"/>
                    </a:lnTo>
                    <a:lnTo>
                      <a:pt x="5306" y="49841"/>
                    </a:lnTo>
                    <a:lnTo>
                      <a:pt x="5383" y="50211"/>
                    </a:lnTo>
                    <a:lnTo>
                      <a:pt x="5421" y="50402"/>
                    </a:lnTo>
                    <a:lnTo>
                      <a:pt x="5459" y="50606"/>
                    </a:lnTo>
                    <a:lnTo>
                      <a:pt x="5549" y="50823"/>
                    </a:lnTo>
                    <a:lnTo>
                      <a:pt x="5574" y="50874"/>
                    </a:lnTo>
                    <a:lnTo>
                      <a:pt x="5600" y="50912"/>
                    </a:lnTo>
                    <a:lnTo>
                      <a:pt x="5663" y="50976"/>
                    </a:lnTo>
                    <a:lnTo>
                      <a:pt x="6174" y="51550"/>
                    </a:lnTo>
                    <a:lnTo>
                      <a:pt x="6684" y="52124"/>
                    </a:lnTo>
                    <a:lnTo>
                      <a:pt x="7691" y="53233"/>
                    </a:lnTo>
                    <a:lnTo>
                      <a:pt x="11772" y="57671"/>
                    </a:lnTo>
                    <a:lnTo>
                      <a:pt x="19973" y="66522"/>
                    </a:lnTo>
                    <a:lnTo>
                      <a:pt x="28173" y="75360"/>
                    </a:lnTo>
                    <a:lnTo>
                      <a:pt x="36424" y="84147"/>
                    </a:lnTo>
                    <a:lnTo>
                      <a:pt x="28301" y="75233"/>
                    </a:lnTo>
                    <a:lnTo>
                      <a:pt x="20138" y="66356"/>
                    </a:lnTo>
                    <a:lnTo>
                      <a:pt x="12002" y="57467"/>
                    </a:lnTo>
                    <a:lnTo>
                      <a:pt x="7934" y="53004"/>
                    </a:lnTo>
                    <a:lnTo>
                      <a:pt x="6926" y="51894"/>
                    </a:lnTo>
                    <a:lnTo>
                      <a:pt x="6429" y="51333"/>
                    </a:lnTo>
                    <a:lnTo>
                      <a:pt x="5944" y="50772"/>
                    </a:lnTo>
                    <a:lnTo>
                      <a:pt x="5880" y="50708"/>
                    </a:lnTo>
                    <a:lnTo>
                      <a:pt x="5855" y="50670"/>
                    </a:lnTo>
                    <a:lnTo>
                      <a:pt x="5829" y="50631"/>
                    </a:lnTo>
                    <a:lnTo>
                      <a:pt x="5791" y="50504"/>
                    </a:lnTo>
                    <a:lnTo>
                      <a:pt x="5753" y="50325"/>
                    </a:lnTo>
                    <a:lnTo>
                      <a:pt x="5714" y="50147"/>
                    </a:lnTo>
                    <a:lnTo>
                      <a:pt x="5651" y="49777"/>
                    </a:lnTo>
                    <a:lnTo>
                      <a:pt x="5600" y="49407"/>
                    </a:lnTo>
                    <a:lnTo>
                      <a:pt x="5383" y="47928"/>
                    </a:lnTo>
                    <a:lnTo>
                      <a:pt x="4988" y="44931"/>
                    </a:lnTo>
                    <a:lnTo>
                      <a:pt x="4618" y="41946"/>
                    </a:lnTo>
                    <a:lnTo>
                      <a:pt x="4261" y="38949"/>
                    </a:lnTo>
                    <a:lnTo>
                      <a:pt x="3916" y="35965"/>
                    </a:lnTo>
                    <a:lnTo>
                      <a:pt x="3240" y="29971"/>
                    </a:lnTo>
                    <a:lnTo>
                      <a:pt x="2577" y="239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46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2" name="Google Shape;3382;p41"/>
              <p:cNvSpPr/>
              <p:nvPr/>
            </p:nvSpPr>
            <p:spPr>
              <a:xfrm>
                <a:off x="3989025" y="872600"/>
                <a:ext cx="221275" cy="342750"/>
              </a:xfrm>
              <a:custGeom>
                <a:avLst/>
                <a:gdLst/>
                <a:ahLst/>
                <a:cxnLst/>
                <a:rect l="l" t="t" r="r" b="b"/>
                <a:pathLst>
                  <a:path w="8851" h="13710" extrusionOk="0">
                    <a:moveTo>
                      <a:pt x="0" y="0"/>
                    </a:moveTo>
                    <a:lnTo>
                      <a:pt x="0" y="13710"/>
                    </a:lnTo>
                    <a:lnTo>
                      <a:pt x="8851" y="13710"/>
                    </a:lnTo>
                    <a:lnTo>
                      <a:pt x="8851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3" name="Google Shape;3383;p41"/>
              <p:cNvSpPr/>
              <p:nvPr/>
            </p:nvSpPr>
            <p:spPr>
              <a:xfrm>
                <a:off x="3989025" y="903825"/>
                <a:ext cx="221275" cy="220025"/>
              </a:xfrm>
              <a:custGeom>
                <a:avLst/>
                <a:gdLst/>
                <a:ahLst/>
                <a:cxnLst/>
                <a:rect l="l" t="t" r="r" b="b"/>
                <a:pathLst>
                  <a:path w="8851" h="8801" extrusionOk="0">
                    <a:moveTo>
                      <a:pt x="8851" y="1"/>
                    </a:moveTo>
                    <a:lnTo>
                      <a:pt x="8583" y="677"/>
                    </a:lnTo>
                    <a:lnTo>
                      <a:pt x="8290" y="1327"/>
                    </a:lnTo>
                    <a:lnTo>
                      <a:pt x="7984" y="1952"/>
                    </a:lnTo>
                    <a:lnTo>
                      <a:pt x="7831" y="2258"/>
                    </a:lnTo>
                    <a:lnTo>
                      <a:pt x="7665" y="2552"/>
                    </a:lnTo>
                    <a:lnTo>
                      <a:pt x="7499" y="2832"/>
                    </a:lnTo>
                    <a:lnTo>
                      <a:pt x="7320" y="3113"/>
                    </a:lnTo>
                    <a:lnTo>
                      <a:pt x="7142" y="3381"/>
                    </a:lnTo>
                    <a:lnTo>
                      <a:pt x="6963" y="3636"/>
                    </a:lnTo>
                    <a:lnTo>
                      <a:pt x="6772" y="3878"/>
                    </a:lnTo>
                    <a:lnTo>
                      <a:pt x="6581" y="4108"/>
                    </a:lnTo>
                    <a:lnTo>
                      <a:pt x="6389" y="4337"/>
                    </a:lnTo>
                    <a:lnTo>
                      <a:pt x="6185" y="4541"/>
                    </a:lnTo>
                    <a:lnTo>
                      <a:pt x="5969" y="4758"/>
                    </a:lnTo>
                    <a:lnTo>
                      <a:pt x="5739" y="4962"/>
                    </a:lnTo>
                    <a:lnTo>
                      <a:pt x="5522" y="5153"/>
                    </a:lnTo>
                    <a:lnTo>
                      <a:pt x="5293" y="5332"/>
                    </a:lnTo>
                    <a:lnTo>
                      <a:pt x="5076" y="5498"/>
                    </a:lnTo>
                    <a:lnTo>
                      <a:pt x="4859" y="5663"/>
                    </a:lnTo>
                    <a:lnTo>
                      <a:pt x="4425" y="5957"/>
                    </a:lnTo>
                    <a:lnTo>
                      <a:pt x="3992" y="6199"/>
                    </a:lnTo>
                    <a:lnTo>
                      <a:pt x="3571" y="6416"/>
                    </a:lnTo>
                    <a:lnTo>
                      <a:pt x="3163" y="6594"/>
                    </a:lnTo>
                    <a:lnTo>
                      <a:pt x="2767" y="6747"/>
                    </a:lnTo>
                    <a:lnTo>
                      <a:pt x="2334" y="6888"/>
                    </a:lnTo>
                    <a:lnTo>
                      <a:pt x="1926" y="6990"/>
                    </a:lnTo>
                    <a:lnTo>
                      <a:pt x="1543" y="7066"/>
                    </a:lnTo>
                    <a:lnTo>
                      <a:pt x="1186" y="7117"/>
                    </a:lnTo>
                    <a:lnTo>
                      <a:pt x="842" y="7143"/>
                    </a:lnTo>
                    <a:lnTo>
                      <a:pt x="536" y="7156"/>
                    </a:lnTo>
                    <a:lnTo>
                      <a:pt x="242" y="7156"/>
                    </a:lnTo>
                    <a:lnTo>
                      <a:pt x="0" y="7143"/>
                    </a:lnTo>
                    <a:lnTo>
                      <a:pt x="0" y="8801"/>
                    </a:lnTo>
                    <a:lnTo>
                      <a:pt x="523" y="8801"/>
                    </a:lnTo>
                    <a:lnTo>
                      <a:pt x="816" y="8775"/>
                    </a:lnTo>
                    <a:lnTo>
                      <a:pt x="1135" y="8750"/>
                    </a:lnTo>
                    <a:lnTo>
                      <a:pt x="1467" y="8686"/>
                    </a:lnTo>
                    <a:lnTo>
                      <a:pt x="1824" y="8622"/>
                    </a:lnTo>
                    <a:lnTo>
                      <a:pt x="2206" y="8520"/>
                    </a:lnTo>
                    <a:lnTo>
                      <a:pt x="2589" y="8393"/>
                    </a:lnTo>
                    <a:lnTo>
                      <a:pt x="2984" y="8240"/>
                    </a:lnTo>
                    <a:lnTo>
                      <a:pt x="3405" y="8061"/>
                    </a:lnTo>
                    <a:lnTo>
                      <a:pt x="3813" y="7844"/>
                    </a:lnTo>
                    <a:lnTo>
                      <a:pt x="4247" y="7602"/>
                    </a:lnTo>
                    <a:lnTo>
                      <a:pt x="4680" y="7309"/>
                    </a:lnTo>
                    <a:lnTo>
                      <a:pt x="4897" y="7143"/>
                    </a:lnTo>
                    <a:lnTo>
                      <a:pt x="5127" y="6977"/>
                    </a:lnTo>
                    <a:lnTo>
                      <a:pt x="5344" y="6798"/>
                    </a:lnTo>
                    <a:lnTo>
                      <a:pt x="5573" y="6607"/>
                    </a:lnTo>
                    <a:lnTo>
                      <a:pt x="5790" y="6403"/>
                    </a:lnTo>
                    <a:lnTo>
                      <a:pt x="6020" y="6186"/>
                    </a:lnTo>
                    <a:lnTo>
                      <a:pt x="6236" y="5957"/>
                    </a:lnTo>
                    <a:lnTo>
                      <a:pt x="6440" y="5714"/>
                    </a:lnTo>
                    <a:lnTo>
                      <a:pt x="6657" y="5459"/>
                    </a:lnTo>
                    <a:lnTo>
                      <a:pt x="6849" y="5192"/>
                    </a:lnTo>
                    <a:lnTo>
                      <a:pt x="7053" y="4911"/>
                    </a:lnTo>
                    <a:lnTo>
                      <a:pt x="7231" y="4618"/>
                    </a:lnTo>
                    <a:lnTo>
                      <a:pt x="7422" y="4312"/>
                    </a:lnTo>
                    <a:lnTo>
                      <a:pt x="7601" y="4006"/>
                    </a:lnTo>
                    <a:lnTo>
                      <a:pt x="7780" y="3674"/>
                    </a:lnTo>
                    <a:lnTo>
                      <a:pt x="7945" y="3342"/>
                    </a:lnTo>
                    <a:lnTo>
                      <a:pt x="8111" y="2998"/>
                    </a:lnTo>
                    <a:lnTo>
                      <a:pt x="8264" y="2654"/>
                    </a:lnTo>
                    <a:lnTo>
                      <a:pt x="8570" y="1927"/>
                    </a:lnTo>
                    <a:lnTo>
                      <a:pt x="8851" y="1187"/>
                    </a:lnTo>
                    <a:lnTo>
                      <a:pt x="8851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4" name="Google Shape;3384;p41"/>
              <p:cNvSpPr/>
              <p:nvPr/>
            </p:nvSpPr>
            <p:spPr>
              <a:xfrm>
                <a:off x="3060900" y="1118100"/>
                <a:ext cx="1937575" cy="1594500"/>
              </a:xfrm>
              <a:custGeom>
                <a:avLst/>
                <a:gdLst/>
                <a:ahLst/>
                <a:cxnLst/>
                <a:rect l="l" t="t" r="r" b="b"/>
                <a:pathLst>
                  <a:path w="77503" h="63780" extrusionOk="0">
                    <a:moveTo>
                      <a:pt x="43208" y="0"/>
                    </a:moveTo>
                    <a:lnTo>
                      <a:pt x="43208" y="2589"/>
                    </a:lnTo>
                    <a:lnTo>
                      <a:pt x="41907" y="89"/>
                    </a:lnTo>
                    <a:lnTo>
                      <a:pt x="36475" y="89"/>
                    </a:lnTo>
                    <a:lnTo>
                      <a:pt x="36475" y="2589"/>
                    </a:lnTo>
                    <a:lnTo>
                      <a:pt x="35990" y="2666"/>
                    </a:lnTo>
                    <a:lnTo>
                      <a:pt x="35429" y="2768"/>
                    </a:lnTo>
                    <a:lnTo>
                      <a:pt x="34715" y="2921"/>
                    </a:lnTo>
                    <a:lnTo>
                      <a:pt x="33860" y="3112"/>
                    </a:lnTo>
                    <a:lnTo>
                      <a:pt x="32904" y="3342"/>
                    </a:lnTo>
                    <a:lnTo>
                      <a:pt x="32394" y="3482"/>
                    </a:lnTo>
                    <a:lnTo>
                      <a:pt x="31871" y="3635"/>
                    </a:lnTo>
                    <a:lnTo>
                      <a:pt x="31335" y="3788"/>
                    </a:lnTo>
                    <a:lnTo>
                      <a:pt x="30787" y="3966"/>
                    </a:lnTo>
                    <a:lnTo>
                      <a:pt x="30034" y="4145"/>
                    </a:lnTo>
                    <a:lnTo>
                      <a:pt x="29754" y="4222"/>
                    </a:lnTo>
                    <a:lnTo>
                      <a:pt x="29499" y="4311"/>
                    </a:lnTo>
                    <a:lnTo>
                      <a:pt x="29231" y="4400"/>
                    </a:lnTo>
                    <a:lnTo>
                      <a:pt x="28976" y="4515"/>
                    </a:lnTo>
                    <a:lnTo>
                      <a:pt x="28733" y="4630"/>
                    </a:lnTo>
                    <a:lnTo>
                      <a:pt x="28491" y="4757"/>
                    </a:lnTo>
                    <a:lnTo>
                      <a:pt x="28261" y="4897"/>
                    </a:lnTo>
                    <a:lnTo>
                      <a:pt x="28045" y="5038"/>
                    </a:lnTo>
                    <a:lnTo>
                      <a:pt x="27700" y="5216"/>
                    </a:lnTo>
                    <a:lnTo>
                      <a:pt x="27356" y="5382"/>
                    </a:lnTo>
                    <a:lnTo>
                      <a:pt x="27024" y="5561"/>
                    </a:lnTo>
                    <a:lnTo>
                      <a:pt x="26718" y="5752"/>
                    </a:lnTo>
                    <a:lnTo>
                      <a:pt x="26399" y="5943"/>
                    </a:lnTo>
                    <a:lnTo>
                      <a:pt x="26106" y="6147"/>
                    </a:lnTo>
                    <a:lnTo>
                      <a:pt x="25826" y="6351"/>
                    </a:lnTo>
                    <a:lnTo>
                      <a:pt x="25558" y="6568"/>
                    </a:lnTo>
                    <a:lnTo>
                      <a:pt x="25315" y="6785"/>
                    </a:lnTo>
                    <a:lnTo>
                      <a:pt x="25073" y="7002"/>
                    </a:lnTo>
                    <a:lnTo>
                      <a:pt x="24856" y="7244"/>
                    </a:lnTo>
                    <a:lnTo>
                      <a:pt x="24665" y="7474"/>
                    </a:lnTo>
                    <a:lnTo>
                      <a:pt x="24486" y="7716"/>
                    </a:lnTo>
                    <a:lnTo>
                      <a:pt x="24333" y="7971"/>
                    </a:lnTo>
                    <a:lnTo>
                      <a:pt x="24193" y="8239"/>
                    </a:lnTo>
                    <a:lnTo>
                      <a:pt x="24078" y="8494"/>
                    </a:lnTo>
                    <a:lnTo>
                      <a:pt x="23938" y="8940"/>
                    </a:lnTo>
                    <a:lnTo>
                      <a:pt x="23772" y="9463"/>
                    </a:lnTo>
                    <a:lnTo>
                      <a:pt x="23594" y="10063"/>
                    </a:lnTo>
                    <a:lnTo>
                      <a:pt x="23415" y="10739"/>
                    </a:lnTo>
                    <a:lnTo>
                      <a:pt x="23033" y="12256"/>
                    </a:lnTo>
                    <a:lnTo>
                      <a:pt x="22624" y="13978"/>
                    </a:lnTo>
                    <a:lnTo>
                      <a:pt x="22191" y="15853"/>
                    </a:lnTo>
                    <a:lnTo>
                      <a:pt x="21757" y="17829"/>
                    </a:lnTo>
                    <a:lnTo>
                      <a:pt x="21336" y="19857"/>
                    </a:lnTo>
                    <a:lnTo>
                      <a:pt x="20916" y="21885"/>
                    </a:lnTo>
                    <a:lnTo>
                      <a:pt x="20138" y="25736"/>
                    </a:lnTo>
                    <a:lnTo>
                      <a:pt x="19500" y="28976"/>
                    </a:lnTo>
                    <a:lnTo>
                      <a:pt x="18900" y="32062"/>
                    </a:lnTo>
                    <a:lnTo>
                      <a:pt x="0" y="35034"/>
                    </a:lnTo>
                    <a:lnTo>
                      <a:pt x="102" y="35710"/>
                    </a:lnTo>
                    <a:lnTo>
                      <a:pt x="1212" y="43362"/>
                    </a:lnTo>
                    <a:lnTo>
                      <a:pt x="1301" y="43974"/>
                    </a:lnTo>
                    <a:lnTo>
                      <a:pt x="2155" y="43935"/>
                    </a:lnTo>
                    <a:lnTo>
                      <a:pt x="4489" y="43808"/>
                    </a:lnTo>
                    <a:lnTo>
                      <a:pt x="6071" y="43719"/>
                    </a:lnTo>
                    <a:lnTo>
                      <a:pt x="7894" y="43591"/>
                    </a:lnTo>
                    <a:lnTo>
                      <a:pt x="9871" y="43464"/>
                    </a:lnTo>
                    <a:lnTo>
                      <a:pt x="11988" y="43298"/>
                    </a:lnTo>
                    <a:lnTo>
                      <a:pt x="14169" y="43119"/>
                    </a:lnTo>
                    <a:lnTo>
                      <a:pt x="16388" y="42902"/>
                    </a:lnTo>
                    <a:lnTo>
                      <a:pt x="18582" y="42673"/>
                    </a:lnTo>
                    <a:lnTo>
                      <a:pt x="19653" y="42558"/>
                    </a:lnTo>
                    <a:lnTo>
                      <a:pt x="20699" y="42431"/>
                    </a:lnTo>
                    <a:lnTo>
                      <a:pt x="21732" y="42290"/>
                    </a:lnTo>
                    <a:lnTo>
                      <a:pt x="22714" y="42150"/>
                    </a:lnTo>
                    <a:lnTo>
                      <a:pt x="23657" y="41997"/>
                    </a:lnTo>
                    <a:lnTo>
                      <a:pt x="24563" y="41844"/>
                    </a:lnTo>
                    <a:lnTo>
                      <a:pt x="25405" y="41691"/>
                    </a:lnTo>
                    <a:lnTo>
                      <a:pt x="26183" y="41525"/>
                    </a:lnTo>
                    <a:lnTo>
                      <a:pt x="26910" y="41347"/>
                    </a:lnTo>
                    <a:lnTo>
                      <a:pt x="27560" y="41168"/>
                    </a:lnTo>
                    <a:lnTo>
                      <a:pt x="26374" y="63780"/>
                    </a:lnTo>
                    <a:lnTo>
                      <a:pt x="50707" y="63780"/>
                    </a:lnTo>
                    <a:lnTo>
                      <a:pt x="50707" y="59724"/>
                    </a:lnTo>
                    <a:lnTo>
                      <a:pt x="60209" y="59724"/>
                    </a:lnTo>
                    <a:lnTo>
                      <a:pt x="55809" y="41079"/>
                    </a:lnTo>
                    <a:lnTo>
                      <a:pt x="57632" y="22242"/>
                    </a:lnTo>
                    <a:lnTo>
                      <a:pt x="64481" y="28313"/>
                    </a:lnTo>
                    <a:lnTo>
                      <a:pt x="56319" y="38923"/>
                    </a:lnTo>
                    <a:lnTo>
                      <a:pt x="56689" y="39344"/>
                    </a:lnTo>
                    <a:lnTo>
                      <a:pt x="61407" y="44752"/>
                    </a:lnTo>
                    <a:lnTo>
                      <a:pt x="61624" y="45007"/>
                    </a:lnTo>
                    <a:lnTo>
                      <a:pt x="62402" y="44433"/>
                    </a:lnTo>
                    <a:lnTo>
                      <a:pt x="63155" y="43872"/>
                    </a:lnTo>
                    <a:lnTo>
                      <a:pt x="63894" y="43311"/>
                    </a:lnTo>
                    <a:lnTo>
                      <a:pt x="64596" y="42749"/>
                    </a:lnTo>
                    <a:lnTo>
                      <a:pt x="65284" y="42201"/>
                    </a:lnTo>
                    <a:lnTo>
                      <a:pt x="65948" y="41665"/>
                    </a:lnTo>
                    <a:lnTo>
                      <a:pt x="66585" y="41130"/>
                    </a:lnTo>
                    <a:lnTo>
                      <a:pt x="67210" y="40607"/>
                    </a:lnTo>
                    <a:lnTo>
                      <a:pt x="67810" y="40084"/>
                    </a:lnTo>
                    <a:lnTo>
                      <a:pt x="68383" y="39561"/>
                    </a:lnTo>
                    <a:lnTo>
                      <a:pt x="68932" y="39051"/>
                    </a:lnTo>
                    <a:lnTo>
                      <a:pt x="69467" y="38554"/>
                    </a:lnTo>
                    <a:lnTo>
                      <a:pt x="69990" y="38056"/>
                    </a:lnTo>
                    <a:lnTo>
                      <a:pt x="70488" y="37559"/>
                    </a:lnTo>
                    <a:lnTo>
                      <a:pt x="70960" y="37074"/>
                    </a:lnTo>
                    <a:lnTo>
                      <a:pt x="71419" y="36590"/>
                    </a:lnTo>
                    <a:lnTo>
                      <a:pt x="71852" y="36118"/>
                    </a:lnTo>
                    <a:lnTo>
                      <a:pt x="72273" y="35659"/>
                    </a:lnTo>
                    <a:lnTo>
                      <a:pt x="72669" y="35199"/>
                    </a:lnTo>
                    <a:lnTo>
                      <a:pt x="73051" y="34740"/>
                    </a:lnTo>
                    <a:lnTo>
                      <a:pt x="73408" y="34294"/>
                    </a:lnTo>
                    <a:lnTo>
                      <a:pt x="73765" y="33848"/>
                    </a:lnTo>
                    <a:lnTo>
                      <a:pt x="74084" y="33414"/>
                    </a:lnTo>
                    <a:lnTo>
                      <a:pt x="74403" y="32980"/>
                    </a:lnTo>
                    <a:lnTo>
                      <a:pt x="74696" y="32559"/>
                    </a:lnTo>
                    <a:lnTo>
                      <a:pt x="74977" y="32139"/>
                    </a:lnTo>
                    <a:lnTo>
                      <a:pt x="75232" y="31730"/>
                    </a:lnTo>
                    <a:lnTo>
                      <a:pt x="75474" y="31322"/>
                    </a:lnTo>
                    <a:lnTo>
                      <a:pt x="75704" y="30914"/>
                    </a:lnTo>
                    <a:lnTo>
                      <a:pt x="75921" y="30519"/>
                    </a:lnTo>
                    <a:lnTo>
                      <a:pt x="76125" y="30136"/>
                    </a:lnTo>
                    <a:lnTo>
                      <a:pt x="76303" y="29754"/>
                    </a:lnTo>
                    <a:lnTo>
                      <a:pt x="76482" y="29371"/>
                    </a:lnTo>
                    <a:lnTo>
                      <a:pt x="76635" y="29001"/>
                    </a:lnTo>
                    <a:lnTo>
                      <a:pt x="76775" y="28631"/>
                    </a:lnTo>
                    <a:lnTo>
                      <a:pt x="76903" y="28274"/>
                    </a:lnTo>
                    <a:lnTo>
                      <a:pt x="77017" y="27917"/>
                    </a:lnTo>
                    <a:lnTo>
                      <a:pt x="77119" y="27560"/>
                    </a:lnTo>
                    <a:lnTo>
                      <a:pt x="77209" y="27229"/>
                    </a:lnTo>
                    <a:lnTo>
                      <a:pt x="77285" y="26884"/>
                    </a:lnTo>
                    <a:lnTo>
                      <a:pt x="77349" y="26553"/>
                    </a:lnTo>
                    <a:lnTo>
                      <a:pt x="77400" y="26221"/>
                    </a:lnTo>
                    <a:lnTo>
                      <a:pt x="77451" y="25902"/>
                    </a:lnTo>
                    <a:lnTo>
                      <a:pt x="77477" y="25583"/>
                    </a:lnTo>
                    <a:lnTo>
                      <a:pt x="77489" y="25277"/>
                    </a:lnTo>
                    <a:lnTo>
                      <a:pt x="77502" y="24971"/>
                    </a:lnTo>
                    <a:lnTo>
                      <a:pt x="77502" y="24678"/>
                    </a:lnTo>
                    <a:lnTo>
                      <a:pt x="77489" y="24385"/>
                    </a:lnTo>
                    <a:lnTo>
                      <a:pt x="77464" y="24091"/>
                    </a:lnTo>
                    <a:lnTo>
                      <a:pt x="77426" y="23811"/>
                    </a:lnTo>
                    <a:lnTo>
                      <a:pt x="77387" y="23530"/>
                    </a:lnTo>
                    <a:lnTo>
                      <a:pt x="77336" y="23262"/>
                    </a:lnTo>
                    <a:lnTo>
                      <a:pt x="77285" y="22994"/>
                    </a:lnTo>
                    <a:lnTo>
                      <a:pt x="77209" y="22727"/>
                    </a:lnTo>
                    <a:lnTo>
                      <a:pt x="77132" y="22472"/>
                    </a:lnTo>
                    <a:lnTo>
                      <a:pt x="77056" y="22229"/>
                    </a:lnTo>
                    <a:lnTo>
                      <a:pt x="76954" y="21987"/>
                    </a:lnTo>
                    <a:lnTo>
                      <a:pt x="76864" y="21745"/>
                    </a:lnTo>
                    <a:lnTo>
                      <a:pt x="76750" y="21502"/>
                    </a:lnTo>
                    <a:lnTo>
                      <a:pt x="76648" y="21273"/>
                    </a:lnTo>
                    <a:lnTo>
                      <a:pt x="76520" y="21056"/>
                    </a:lnTo>
                    <a:lnTo>
                      <a:pt x="76392" y="20839"/>
                    </a:lnTo>
                    <a:lnTo>
                      <a:pt x="76125" y="20406"/>
                    </a:lnTo>
                    <a:lnTo>
                      <a:pt x="75984" y="20201"/>
                    </a:lnTo>
                    <a:lnTo>
                      <a:pt x="75806" y="19972"/>
                    </a:lnTo>
                    <a:lnTo>
                      <a:pt x="75627" y="19742"/>
                    </a:lnTo>
                    <a:lnTo>
                      <a:pt x="75423" y="19500"/>
                    </a:lnTo>
                    <a:lnTo>
                      <a:pt x="74964" y="19003"/>
                    </a:lnTo>
                    <a:lnTo>
                      <a:pt x="74441" y="18454"/>
                    </a:lnTo>
                    <a:lnTo>
                      <a:pt x="73867" y="17893"/>
                    </a:lnTo>
                    <a:lnTo>
                      <a:pt x="73230" y="17306"/>
                    </a:lnTo>
                    <a:lnTo>
                      <a:pt x="72554" y="16682"/>
                    </a:lnTo>
                    <a:lnTo>
                      <a:pt x="71827" y="16057"/>
                    </a:lnTo>
                    <a:lnTo>
                      <a:pt x="71074" y="15406"/>
                    </a:lnTo>
                    <a:lnTo>
                      <a:pt x="70271" y="14743"/>
                    </a:lnTo>
                    <a:lnTo>
                      <a:pt x="69455" y="14067"/>
                    </a:lnTo>
                    <a:lnTo>
                      <a:pt x="68613" y="13391"/>
                    </a:lnTo>
                    <a:lnTo>
                      <a:pt x="67758" y="12715"/>
                    </a:lnTo>
                    <a:lnTo>
                      <a:pt x="66879" y="12039"/>
                    </a:lnTo>
                    <a:lnTo>
                      <a:pt x="65119" y="10700"/>
                    </a:lnTo>
                    <a:lnTo>
                      <a:pt x="63384" y="9399"/>
                    </a:lnTo>
                    <a:lnTo>
                      <a:pt x="61688" y="8175"/>
                    </a:lnTo>
                    <a:lnTo>
                      <a:pt x="60081" y="7040"/>
                    </a:lnTo>
                    <a:lnTo>
                      <a:pt x="58614" y="6033"/>
                    </a:lnTo>
                    <a:lnTo>
                      <a:pt x="57326" y="5165"/>
                    </a:lnTo>
                    <a:lnTo>
                      <a:pt x="56242" y="4464"/>
                    </a:lnTo>
                    <a:lnTo>
                      <a:pt x="55796" y="4196"/>
                    </a:lnTo>
                    <a:lnTo>
                      <a:pt x="55426" y="3979"/>
                    </a:lnTo>
                    <a:lnTo>
                      <a:pt x="55120" y="3813"/>
                    </a:lnTo>
                    <a:lnTo>
                      <a:pt x="54903" y="3711"/>
                    </a:lnTo>
                    <a:lnTo>
                      <a:pt x="54699" y="3635"/>
                    </a:lnTo>
                    <a:lnTo>
                      <a:pt x="54495" y="3571"/>
                    </a:lnTo>
                    <a:lnTo>
                      <a:pt x="53998" y="3431"/>
                    </a:lnTo>
                    <a:lnTo>
                      <a:pt x="53437" y="3316"/>
                    </a:lnTo>
                    <a:lnTo>
                      <a:pt x="52837" y="3201"/>
                    </a:lnTo>
                    <a:lnTo>
                      <a:pt x="52187" y="3087"/>
                    </a:lnTo>
                    <a:lnTo>
                      <a:pt x="51511" y="2984"/>
                    </a:lnTo>
                    <a:lnTo>
                      <a:pt x="50835" y="2895"/>
                    </a:lnTo>
                    <a:lnTo>
                      <a:pt x="50172" y="2819"/>
                    </a:lnTo>
                    <a:lnTo>
                      <a:pt x="48909" y="2678"/>
                    </a:lnTo>
                    <a:lnTo>
                      <a:pt x="47851" y="2589"/>
                    </a:lnTo>
                    <a:lnTo>
                      <a:pt x="46830" y="2500"/>
                    </a:lnTo>
                    <a:lnTo>
                      <a:pt x="46830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5" name="Google Shape;3385;p41"/>
              <p:cNvSpPr/>
              <p:nvPr/>
            </p:nvSpPr>
            <p:spPr>
              <a:xfrm>
                <a:off x="3749575" y="1433100"/>
                <a:ext cx="41775" cy="705600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28224" extrusionOk="0">
                    <a:moveTo>
                      <a:pt x="1671" y="0"/>
                    </a:moveTo>
                    <a:lnTo>
                      <a:pt x="1594" y="205"/>
                    </a:lnTo>
                    <a:lnTo>
                      <a:pt x="1531" y="421"/>
                    </a:lnTo>
                    <a:lnTo>
                      <a:pt x="1467" y="625"/>
                    </a:lnTo>
                    <a:lnTo>
                      <a:pt x="1416" y="842"/>
                    </a:lnTo>
                    <a:lnTo>
                      <a:pt x="1327" y="1289"/>
                    </a:lnTo>
                    <a:lnTo>
                      <a:pt x="1250" y="1722"/>
                    </a:lnTo>
                    <a:lnTo>
                      <a:pt x="1123" y="2602"/>
                    </a:lnTo>
                    <a:lnTo>
                      <a:pt x="1008" y="3469"/>
                    </a:lnTo>
                    <a:lnTo>
                      <a:pt x="906" y="4362"/>
                    </a:lnTo>
                    <a:lnTo>
                      <a:pt x="829" y="5242"/>
                    </a:lnTo>
                    <a:lnTo>
                      <a:pt x="663" y="7002"/>
                    </a:lnTo>
                    <a:lnTo>
                      <a:pt x="536" y="8762"/>
                    </a:lnTo>
                    <a:lnTo>
                      <a:pt x="434" y="10535"/>
                    </a:lnTo>
                    <a:lnTo>
                      <a:pt x="243" y="14067"/>
                    </a:lnTo>
                    <a:lnTo>
                      <a:pt x="128" y="17600"/>
                    </a:lnTo>
                    <a:lnTo>
                      <a:pt x="77" y="19373"/>
                    </a:lnTo>
                    <a:lnTo>
                      <a:pt x="39" y="21146"/>
                    </a:lnTo>
                    <a:lnTo>
                      <a:pt x="13" y="22918"/>
                    </a:lnTo>
                    <a:lnTo>
                      <a:pt x="0" y="24678"/>
                    </a:lnTo>
                    <a:lnTo>
                      <a:pt x="13" y="26451"/>
                    </a:lnTo>
                    <a:lnTo>
                      <a:pt x="39" y="28224"/>
                    </a:lnTo>
                    <a:lnTo>
                      <a:pt x="255" y="24691"/>
                    </a:lnTo>
                    <a:lnTo>
                      <a:pt x="434" y="21158"/>
                    </a:lnTo>
                    <a:lnTo>
                      <a:pt x="765" y="14093"/>
                    </a:lnTo>
                    <a:lnTo>
                      <a:pt x="829" y="12320"/>
                    </a:lnTo>
                    <a:lnTo>
                      <a:pt x="906" y="10560"/>
                    </a:lnTo>
                    <a:lnTo>
                      <a:pt x="1072" y="7028"/>
                    </a:lnTo>
                    <a:lnTo>
                      <a:pt x="1148" y="5268"/>
                    </a:lnTo>
                    <a:lnTo>
                      <a:pt x="1263" y="3495"/>
                    </a:lnTo>
                    <a:lnTo>
                      <a:pt x="1314" y="2615"/>
                    </a:lnTo>
                    <a:lnTo>
                      <a:pt x="1390" y="1735"/>
                    </a:lnTo>
                    <a:lnTo>
                      <a:pt x="1441" y="1301"/>
                    </a:lnTo>
                    <a:lnTo>
                      <a:pt x="1492" y="855"/>
                    </a:lnTo>
                    <a:lnTo>
                      <a:pt x="1569" y="421"/>
                    </a:lnTo>
                    <a:lnTo>
                      <a:pt x="1620" y="217"/>
                    </a:lnTo>
                    <a:lnTo>
                      <a:pt x="167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6" name="Google Shape;3386;p41"/>
              <p:cNvSpPr/>
              <p:nvPr/>
            </p:nvSpPr>
            <p:spPr>
              <a:xfrm>
                <a:off x="4414975" y="1586150"/>
                <a:ext cx="92175" cy="9440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776" extrusionOk="0">
                    <a:moveTo>
                      <a:pt x="0" y="0"/>
                    </a:moveTo>
                    <a:lnTo>
                      <a:pt x="370" y="510"/>
                    </a:lnTo>
                    <a:lnTo>
                      <a:pt x="753" y="995"/>
                    </a:lnTo>
                    <a:lnTo>
                      <a:pt x="1148" y="1479"/>
                    </a:lnTo>
                    <a:lnTo>
                      <a:pt x="1556" y="1939"/>
                    </a:lnTo>
                    <a:lnTo>
                      <a:pt x="1977" y="2398"/>
                    </a:lnTo>
                    <a:lnTo>
                      <a:pt x="2411" y="2844"/>
                    </a:lnTo>
                    <a:lnTo>
                      <a:pt x="2634" y="3067"/>
                    </a:lnTo>
                    <a:lnTo>
                      <a:pt x="2634" y="3067"/>
                    </a:lnTo>
                    <a:lnTo>
                      <a:pt x="2424" y="3010"/>
                    </a:lnTo>
                    <a:lnTo>
                      <a:pt x="1862" y="2882"/>
                    </a:lnTo>
                    <a:lnTo>
                      <a:pt x="1301" y="2768"/>
                    </a:lnTo>
                    <a:lnTo>
                      <a:pt x="1799" y="3048"/>
                    </a:lnTo>
                    <a:lnTo>
                      <a:pt x="2322" y="3303"/>
                    </a:lnTo>
                    <a:lnTo>
                      <a:pt x="2844" y="3533"/>
                    </a:lnTo>
                    <a:lnTo>
                      <a:pt x="3380" y="3762"/>
                    </a:lnTo>
                    <a:lnTo>
                      <a:pt x="3431" y="3775"/>
                    </a:lnTo>
                    <a:lnTo>
                      <a:pt x="3495" y="3775"/>
                    </a:lnTo>
                    <a:lnTo>
                      <a:pt x="3559" y="3750"/>
                    </a:lnTo>
                    <a:lnTo>
                      <a:pt x="3610" y="3724"/>
                    </a:lnTo>
                    <a:lnTo>
                      <a:pt x="3648" y="3686"/>
                    </a:lnTo>
                    <a:lnTo>
                      <a:pt x="3661" y="3648"/>
                    </a:lnTo>
                    <a:lnTo>
                      <a:pt x="3686" y="3609"/>
                    </a:lnTo>
                    <a:lnTo>
                      <a:pt x="3686" y="3558"/>
                    </a:lnTo>
                    <a:lnTo>
                      <a:pt x="3686" y="3520"/>
                    </a:lnTo>
                    <a:lnTo>
                      <a:pt x="3673" y="3482"/>
                    </a:lnTo>
                    <a:lnTo>
                      <a:pt x="3661" y="3443"/>
                    </a:lnTo>
                    <a:lnTo>
                      <a:pt x="3635" y="3405"/>
                    </a:lnTo>
                    <a:lnTo>
                      <a:pt x="3622" y="3380"/>
                    </a:lnTo>
                    <a:lnTo>
                      <a:pt x="3202" y="2921"/>
                    </a:lnTo>
                    <a:lnTo>
                      <a:pt x="2768" y="2474"/>
                    </a:lnTo>
                    <a:lnTo>
                      <a:pt x="2334" y="2041"/>
                    </a:lnTo>
                    <a:lnTo>
                      <a:pt x="1901" y="1607"/>
                    </a:lnTo>
                    <a:lnTo>
                      <a:pt x="1442" y="1186"/>
                    </a:lnTo>
                    <a:lnTo>
                      <a:pt x="982" y="778"/>
                    </a:lnTo>
                    <a:lnTo>
                      <a:pt x="498" y="3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7" name="Google Shape;3387;p41"/>
              <p:cNvSpPr/>
              <p:nvPr/>
            </p:nvSpPr>
            <p:spPr>
              <a:xfrm>
                <a:off x="4659525" y="1758950"/>
                <a:ext cx="74950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2743" extrusionOk="0">
                    <a:moveTo>
                      <a:pt x="2997" y="0"/>
                    </a:moveTo>
                    <a:lnTo>
                      <a:pt x="2589" y="243"/>
                    </a:lnTo>
                    <a:lnTo>
                      <a:pt x="2194" y="511"/>
                    </a:lnTo>
                    <a:lnTo>
                      <a:pt x="1824" y="791"/>
                    </a:lnTo>
                    <a:lnTo>
                      <a:pt x="1454" y="1072"/>
                    </a:lnTo>
                    <a:lnTo>
                      <a:pt x="1097" y="1378"/>
                    </a:lnTo>
                    <a:lnTo>
                      <a:pt x="753" y="1684"/>
                    </a:lnTo>
                    <a:lnTo>
                      <a:pt x="656" y="1774"/>
                    </a:lnTo>
                    <a:lnTo>
                      <a:pt x="676" y="1684"/>
                    </a:lnTo>
                    <a:lnTo>
                      <a:pt x="765" y="1237"/>
                    </a:lnTo>
                    <a:lnTo>
                      <a:pt x="829" y="778"/>
                    </a:lnTo>
                    <a:lnTo>
                      <a:pt x="600" y="1174"/>
                    </a:lnTo>
                    <a:lnTo>
                      <a:pt x="383" y="1582"/>
                    </a:lnTo>
                    <a:lnTo>
                      <a:pt x="192" y="2003"/>
                    </a:lnTo>
                    <a:lnTo>
                      <a:pt x="13" y="2424"/>
                    </a:lnTo>
                    <a:lnTo>
                      <a:pt x="0" y="2487"/>
                    </a:lnTo>
                    <a:lnTo>
                      <a:pt x="0" y="2538"/>
                    </a:lnTo>
                    <a:lnTo>
                      <a:pt x="13" y="2602"/>
                    </a:lnTo>
                    <a:lnTo>
                      <a:pt x="51" y="2653"/>
                    </a:lnTo>
                    <a:lnTo>
                      <a:pt x="77" y="2691"/>
                    </a:lnTo>
                    <a:lnTo>
                      <a:pt x="115" y="2717"/>
                    </a:lnTo>
                    <a:lnTo>
                      <a:pt x="153" y="2730"/>
                    </a:lnTo>
                    <a:lnTo>
                      <a:pt x="204" y="2742"/>
                    </a:lnTo>
                    <a:lnTo>
                      <a:pt x="243" y="2742"/>
                    </a:lnTo>
                    <a:lnTo>
                      <a:pt x="281" y="2730"/>
                    </a:lnTo>
                    <a:lnTo>
                      <a:pt x="332" y="2717"/>
                    </a:lnTo>
                    <a:lnTo>
                      <a:pt x="370" y="2691"/>
                    </a:lnTo>
                    <a:lnTo>
                      <a:pt x="383" y="2679"/>
                    </a:lnTo>
                    <a:lnTo>
                      <a:pt x="740" y="2373"/>
                    </a:lnTo>
                    <a:lnTo>
                      <a:pt x="1097" y="2066"/>
                    </a:lnTo>
                    <a:lnTo>
                      <a:pt x="1441" y="1748"/>
                    </a:lnTo>
                    <a:lnTo>
                      <a:pt x="1773" y="1416"/>
                    </a:lnTo>
                    <a:lnTo>
                      <a:pt x="2092" y="1084"/>
                    </a:lnTo>
                    <a:lnTo>
                      <a:pt x="2411" y="740"/>
                    </a:lnTo>
                    <a:lnTo>
                      <a:pt x="2704" y="383"/>
                    </a:lnTo>
                    <a:lnTo>
                      <a:pt x="2997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8" name="Google Shape;3388;p41"/>
              <p:cNvSpPr/>
              <p:nvPr/>
            </p:nvSpPr>
            <p:spPr>
              <a:xfrm>
                <a:off x="4134400" y="1186950"/>
                <a:ext cx="13100" cy="1219250"/>
              </a:xfrm>
              <a:custGeom>
                <a:avLst/>
                <a:gdLst/>
                <a:ahLst/>
                <a:cxnLst/>
                <a:rect l="l" t="t" r="r" b="b"/>
                <a:pathLst>
                  <a:path w="524" h="48770" extrusionOk="0">
                    <a:moveTo>
                      <a:pt x="268" y="1"/>
                    </a:moveTo>
                    <a:lnTo>
                      <a:pt x="192" y="3049"/>
                    </a:lnTo>
                    <a:lnTo>
                      <a:pt x="141" y="6097"/>
                    </a:lnTo>
                    <a:lnTo>
                      <a:pt x="103" y="9145"/>
                    </a:lnTo>
                    <a:lnTo>
                      <a:pt x="64" y="12193"/>
                    </a:lnTo>
                    <a:lnTo>
                      <a:pt x="1" y="24385"/>
                    </a:lnTo>
                    <a:lnTo>
                      <a:pt x="64" y="36577"/>
                    </a:lnTo>
                    <a:lnTo>
                      <a:pt x="141" y="42674"/>
                    </a:lnTo>
                    <a:lnTo>
                      <a:pt x="268" y="48770"/>
                    </a:lnTo>
                    <a:lnTo>
                      <a:pt x="383" y="42674"/>
                    </a:lnTo>
                    <a:lnTo>
                      <a:pt x="460" y="36577"/>
                    </a:lnTo>
                    <a:lnTo>
                      <a:pt x="523" y="24385"/>
                    </a:lnTo>
                    <a:lnTo>
                      <a:pt x="460" y="12193"/>
                    </a:lnTo>
                    <a:lnTo>
                      <a:pt x="421" y="9145"/>
                    </a:lnTo>
                    <a:lnTo>
                      <a:pt x="383" y="6097"/>
                    </a:lnTo>
                    <a:lnTo>
                      <a:pt x="332" y="3049"/>
                    </a:lnTo>
                    <a:lnTo>
                      <a:pt x="268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9" name="Google Shape;3389;p41"/>
              <p:cNvSpPr/>
              <p:nvPr/>
            </p:nvSpPr>
            <p:spPr>
              <a:xfrm>
                <a:off x="4173300" y="1441400"/>
                <a:ext cx="43375" cy="43700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48" extrusionOk="0">
                    <a:moveTo>
                      <a:pt x="1735" y="842"/>
                    </a:moveTo>
                    <a:lnTo>
                      <a:pt x="1722" y="995"/>
                    </a:lnTo>
                    <a:lnTo>
                      <a:pt x="1735" y="918"/>
                    </a:lnTo>
                    <a:lnTo>
                      <a:pt x="1735" y="842"/>
                    </a:lnTo>
                    <a:close/>
                    <a:moveTo>
                      <a:pt x="1721" y="1001"/>
                    </a:moveTo>
                    <a:lnTo>
                      <a:pt x="1720" y="1008"/>
                    </a:lnTo>
                    <a:lnTo>
                      <a:pt x="1721" y="1001"/>
                    </a:lnTo>
                    <a:close/>
                    <a:moveTo>
                      <a:pt x="842" y="0"/>
                    </a:moveTo>
                    <a:lnTo>
                      <a:pt x="753" y="13"/>
                    </a:lnTo>
                    <a:lnTo>
                      <a:pt x="676" y="26"/>
                    </a:lnTo>
                    <a:lnTo>
                      <a:pt x="587" y="51"/>
                    </a:lnTo>
                    <a:lnTo>
                      <a:pt x="498" y="89"/>
                    </a:lnTo>
                    <a:lnTo>
                      <a:pt x="421" y="128"/>
                    </a:lnTo>
                    <a:lnTo>
                      <a:pt x="345" y="179"/>
                    </a:lnTo>
                    <a:lnTo>
                      <a:pt x="281" y="242"/>
                    </a:lnTo>
                    <a:lnTo>
                      <a:pt x="217" y="306"/>
                    </a:lnTo>
                    <a:lnTo>
                      <a:pt x="153" y="370"/>
                    </a:lnTo>
                    <a:lnTo>
                      <a:pt x="115" y="459"/>
                    </a:lnTo>
                    <a:lnTo>
                      <a:pt x="77" y="536"/>
                    </a:lnTo>
                    <a:lnTo>
                      <a:pt x="39" y="625"/>
                    </a:lnTo>
                    <a:lnTo>
                      <a:pt x="13" y="714"/>
                    </a:lnTo>
                    <a:lnTo>
                      <a:pt x="0" y="816"/>
                    </a:lnTo>
                    <a:lnTo>
                      <a:pt x="0" y="906"/>
                    </a:lnTo>
                    <a:lnTo>
                      <a:pt x="13" y="995"/>
                    </a:lnTo>
                    <a:lnTo>
                      <a:pt x="26" y="1084"/>
                    </a:lnTo>
                    <a:lnTo>
                      <a:pt x="64" y="1173"/>
                    </a:lnTo>
                    <a:lnTo>
                      <a:pt x="90" y="1263"/>
                    </a:lnTo>
                    <a:lnTo>
                      <a:pt x="141" y="1352"/>
                    </a:lnTo>
                    <a:lnTo>
                      <a:pt x="192" y="1416"/>
                    </a:lnTo>
                    <a:lnTo>
                      <a:pt x="255" y="1492"/>
                    </a:lnTo>
                    <a:lnTo>
                      <a:pt x="319" y="1556"/>
                    </a:lnTo>
                    <a:lnTo>
                      <a:pt x="396" y="1607"/>
                    </a:lnTo>
                    <a:lnTo>
                      <a:pt x="472" y="1645"/>
                    </a:lnTo>
                    <a:lnTo>
                      <a:pt x="562" y="1684"/>
                    </a:lnTo>
                    <a:lnTo>
                      <a:pt x="638" y="1709"/>
                    </a:lnTo>
                    <a:lnTo>
                      <a:pt x="727" y="1735"/>
                    </a:lnTo>
                    <a:lnTo>
                      <a:pt x="817" y="1747"/>
                    </a:lnTo>
                    <a:lnTo>
                      <a:pt x="906" y="1747"/>
                    </a:lnTo>
                    <a:lnTo>
                      <a:pt x="982" y="1735"/>
                    </a:lnTo>
                    <a:lnTo>
                      <a:pt x="1072" y="1722"/>
                    </a:lnTo>
                    <a:lnTo>
                      <a:pt x="1148" y="1696"/>
                    </a:lnTo>
                    <a:lnTo>
                      <a:pt x="1237" y="1671"/>
                    </a:lnTo>
                    <a:lnTo>
                      <a:pt x="1301" y="1633"/>
                    </a:lnTo>
                    <a:lnTo>
                      <a:pt x="1365" y="1581"/>
                    </a:lnTo>
                    <a:lnTo>
                      <a:pt x="1429" y="1530"/>
                    </a:lnTo>
                    <a:lnTo>
                      <a:pt x="1544" y="1416"/>
                    </a:lnTo>
                    <a:lnTo>
                      <a:pt x="1633" y="1288"/>
                    </a:lnTo>
                    <a:lnTo>
                      <a:pt x="1697" y="1148"/>
                    </a:lnTo>
                    <a:lnTo>
                      <a:pt x="1720" y="1008"/>
                    </a:lnTo>
                    <a:lnTo>
                      <a:pt x="1709" y="1071"/>
                    </a:lnTo>
                    <a:lnTo>
                      <a:pt x="1684" y="1148"/>
                    </a:lnTo>
                    <a:lnTo>
                      <a:pt x="1646" y="1212"/>
                    </a:lnTo>
                    <a:lnTo>
                      <a:pt x="1607" y="1275"/>
                    </a:lnTo>
                    <a:lnTo>
                      <a:pt x="1556" y="1339"/>
                    </a:lnTo>
                    <a:lnTo>
                      <a:pt x="1505" y="1390"/>
                    </a:lnTo>
                    <a:lnTo>
                      <a:pt x="1454" y="1428"/>
                    </a:lnTo>
                    <a:lnTo>
                      <a:pt x="1391" y="1467"/>
                    </a:lnTo>
                    <a:lnTo>
                      <a:pt x="1263" y="1530"/>
                    </a:lnTo>
                    <a:lnTo>
                      <a:pt x="1123" y="1556"/>
                    </a:lnTo>
                    <a:lnTo>
                      <a:pt x="982" y="1556"/>
                    </a:lnTo>
                    <a:lnTo>
                      <a:pt x="842" y="1530"/>
                    </a:lnTo>
                    <a:lnTo>
                      <a:pt x="727" y="1479"/>
                    </a:lnTo>
                    <a:lnTo>
                      <a:pt x="625" y="1416"/>
                    </a:lnTo>
                    <a:lnTo>
                      <a:pt x="536" y="1326"/>
                    </a:lnTo>
                    <a:lnTo>
                      <a:pt x="460" y="1224"/>
                    </a:lnTo>
                    <a:lnTo>
                      <a:pt x="409" y="1122"/>
                    </a:lnTo>
                    <a:lnTo>
                      <a:pt x="370" y="1008"/>
                    </a:lnTo>
                    <a:lnTo>
                      <a:pt x="358" y="893"/>
                    </a:lnTo>
                    <a:lnTo>
                      <a:pt x="370" y="778"/>
                    </a:lnTo>
                    <a:lnTo>
                      <a:pt x="396" y="663"/>
                    </a:lnTo>
                    <a:lnTo>
                      <a:pt x="434" y="548"/>
                    </a:lnTo>
                    <a:lnTo>
                      <a:pt x="511" y="446"/>
                    </a:lnTo>
                    <a:lnTo>
                      <a:pt x="587" y="357"/>
                    </a:lnTo>
                    <a:lnTo>
                      <a:pt x="689" y="281"/>
                    </a:lnTo>
                    <a:lnTo>
                      <a:pt x="804" y="217"/>
                    </a:lnTo>
                    <a:lnTo>
                      <a:pt x="931" y="191"/>
                    </a:lnTo>
                    <a:lnTo>
                      <a:pt x="1072" y="179"/>
                    </a:lnTo>
                    <a:lnTo>
                      <a:pt x="1212" y="204"/>
                    </a:lnTo>
                    <a:lnTo>
                      <a:pt x="1352" y="242"/>
                    </a:lnTo>
                    <a:lnTo>
                      <a:pt x="1416" y="281"/>
                    </a:lnTo>
                    <a:lnTo>
                      <a:pt x="1467" y="319"/>
                    </a:lnTo>
                    <a:lnTo>
                      <a:pt x="1531" y="370"/>
                    </a:lnTo>
                    <a:lnTo>
                      <a:pt x="1582" y="434"/>
                    </a:lnTo>
                    <a:lnTo>
                      <a:pt x="1620" y="485"/>
                    </a:lnTo>
                    <a:lnTo>
                      <a:pt x="1658" y="548"/>
                    </a:lnTo>
                    <a:lnTo>
                      <a:pt x="1684" y="625"/>
                    </a:lnTo>
                    <a:lnTo>
                      <a:pt x="1709" y="702"/>
                    </a:lnTo>
                    <a:lnTo>
                      <a:pt x="1722" y="765"/>
                    </a:lnTo>
                    <a:lnTo>
                      <a:pt x="1735" y="842"/>
                    </a:lnTo>
                    <a:lnTo>
                      <a:pt x="1722" y="702"/>
                    </a:lnTo>
                    <a:lnTo>
                      <a:pt x="1671" y="548"/>
                    </a:lnTo>
                    <a:lnTo>
                      <a:pt x="1607" y="408"/>
                    </a:lnTo>
                    <a:lnTo>
                      <a:pt x="1505" y="281"/>
                    </a:lnTo>
                    <a:lnTo>
                      <a:pt x="1391" y="179"/>
                    </a:lnTo>
                    <a:lnTo>
                      <a:pt x="1327" y="128"/>
                    </a:lnTo>
                    <a:lnTo>
                      <a:pt x="1250" y="89"/>
                    </a:lnTo>
                    <a:lnTo>
                      <a:pt x="1174" y="64"/>
                    </a:lnTo>
                    <a:lnTo>
                      <a:pt x="1097" y="38"/>
                    </a:lnTo>
                    <a:lnTo>
                      <a:pt x="1021" y="13"/>
                    </a:lnTo>
                    <a:lnTo>
                      <a:pt x="93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0" name="Google Shape;3390;p41"/>
              <p:cNvSpPr/>
              <p:nvPr/>
            </p:nvSpPr>
            <p:spPr>
              <a:xfrm>
                <a:off x="4176175" y="1720050"/>
                <a:ext cx="43375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1735" extrusionOk="0">
                    <a:moveTo>
                      <a:pt x="1735" y="842"/>
                    </a:moveTo>
                    <a:lnTo>
                      <a:pt x="1722" y="982"/>
                    </a:lnTo>
                    <a:lnTo>
                      <a:pt x="1735" y="919"/>
                    </a:lnTo>
                    <a:lnTo>
                      <a:pt x="1735" y="842"/>
                    </a:lnTo>
                    <a:close/>
                    <a:moveTo>
                      <a:pt x="753" y="0"/>
                    </a:moveTo>
                    <a:lnTo>
                      <a:pt x="676" y="13"/>
                    </a:lnTo>
                    <a:lnTo>
                      <a:pt x="587" y="39"/>
                    </a:lnTo>
                    <a:lnTo>
                      <a:pt x="498" y="77"/>
                    </a:lnTo>
                    <a:lnTo>
                      <a:pt x="421" y="115"/>
                    </a:lnTo>
                    <a:lnTo>
                      <a:pt x="345" y="166"/>
                    </a:lnTo>
                    <a:lnTo>
                      <a:pt x="281" y="230"/>
                    </a:lnTo>
                    <a:lnTo>
                      <a:pt x="217" y="294"/>
                    </a:lnTo>
                    <a:lnTo>
                      <a:pt x="153" y="370"/>
                    </a:lnTo>
                    <a:lnTo>
                      <a:pt x="115" y="447"/>
                    </a:lnTo>
                    <a:lnTo>
                      <a:pt x="77" y="523"/>
                    </a:lnTo>
                    <a:lnTo>
                      <a:pt x="38" y="613"/>
                    </a:lnTo>
                    <a:lnTo>
                      <a:pt x="13" y="715"/>
                    </a:lnTo>
                    <a:lnTo>
                      <a:pt x="0" y="804"/>
                    </a:lnTo>
                    <a:lnTo>
                      <a:pt x="0" y="893"/>
                    </a:lnTo>
                    <a:lnTo>
                      <a:pt x="13" y="982"/>
                    </a:lnTo>
                    <a:lnTo>
                      <a:pt x="26" y="1085"/>
                    </a:lnTo>
                    <a:lnTo>
                      <a:pt x="64" y="1174"/>
                    </a:lnTo>
                    <a:lnTo>
                      <a:pt x="89" y="1250"/>
                    </a:lnTo>
                    <a:lnTo>
                      <a:pt x="140" y="1340"/>
                    </a:lnTo>
                    <a:lnTo>
                      <a:pt x="192" y="1416"/>
                    </a:lnTo>
                    <a:lnTo>
                      <a:pt x="255" y="1480"/>
                    </a:lnTo>
                    <a:lnTo>
                      <a:pt x="319" y="1544"/>
                    </a:lnTo>
                    <a:lnTo>
                      <a:pt x="396" y="1595"/>
                    </a:lnTo>
                    <a:lnTo>
                      <a:pt x="472" y="1646"/>
                    </a:lnTo>
                    <a:lnTo>
                      <a:pt x="561" y="1671"/>
                    </a:lnTo>
                    <a:lnTo>
                      <a:pt x="638" y="1709"/>
                    </a:lnTo>
                    <a:lnTo>
                      <a:pt x="727" y="1722"/>
                    </a:lnTo>
                    <a:lnTo>
                      <a:pt x="816" y="1735"/>
                    </a:lnTo>
                    <a:lnTo>
                      <a:pt x="906" y="1735"/>
                    </a:lnTo>
                    <a:lnTo>
                      <a:pt x="982" y="1722"/>
                    </a:lnTo>
                    <a:lnTo>
                      <a:pt x="1071" y="1709"/>
                    </a:lnTo>
                    <a:lnTo>
                      <a:pt x="1148" y="1684"/>
                    </a:lnTo>
                    <a:lnTo>
                      <a:pt x="1237" y="1658"/>
                    </a:lnTo>
                    <a:lnTo>
                      <a:pt x="1301" y="1620"/>
                    </a:lnTo>
                    <a:lnTo>
                      <a:pt x="1378" y="1582"/>
                    </a:lnTo>
                    <a:lnTo>
                      <a:pt x="1429" y="1531"/>
                    </a:lnTo>
                    <a:lnTo>
                      <a:pt x="1543" y="1416"/>
                    </a:lnTo>
                    <a:lnTo>
                      <a:pt x="1633" y="1276"/>
                    </a:lnTo>
                    <a:lnTo>
                      <a:pt x="1696" y="1136"/>
                    </a:lnTo>
                    <a:lnTo>
                      <a:pt x="1709" y="1059"/>
                    </a:lnTo>
                    <a:lnTo>
                      <a:pt x="1684" y="1136"/>
                    </a:lnTo>
                    <a:lnTo>
                      <a:pt x="1645" y="1199"/>
                    </a:lnTo>
                    <a:lnTo>
                      <a:pt x="1607" y="1263"/>
                    </a:lnTo>
                    <a:lnTo>
                      <a:pt x="1556" y="1327"/>
                    </a:lnTo>
                    <a:lnTo>
                      <a:pt x="1505" y="1378"/>
                    </a:lnTo>
                    <a:lnTo>
                      <a:pt x="1454" y="1429"/>
                    </a:lnTo>
                    <a:lnTo>
                      <a:pt x="1390" y="1467"/>
                    </a:lnTo>
                    <a:lnTo>
                      <a:pt x="1263" y="1518"/>
                    </a:lnTo>
                    <a:lnTo>
                      <a:pt x="1122" y="1544"/>
                    </a:lnTo>
                    <a:lnTo>
                      <a:pt x="982" y="1544"/>
                    </a:lnTo>
                    <a:lnTo>
                      <a:pt x="855" y="1518"/>
                    </a:lnTo>
                    <a:lnTo>
                      <a:pt x="727" y="1480"/>
                    </a:lnTo>
                    <a:lnTo>
                      <a:pt x="625" y="1403"/>
                    </a:lnTo>
                    <a:lnTo>
                      <a:pt x="536" y="1314"/>
                    </a:lnTo>
                    <a:lnTo>
                      <a:pt x="459" y="1225"/>
                    </a:lnTo>
                    <a:lnTo>
                      <a:pt x="408" y="1110"/>
                    </a:lnTo>
                    <a:lnTo>
                      <a:pt x="370" y="995"/>
                    </a:lnTo>
                    <a:lnTo>
                      <a:pt x="357" y="880"/>
                    </a:lnTo>
                    <a:lnTo>
                      <a:pt x="370" y="766"/>
                    </a:lnTo>
                    <a:lnTo>
                      <a:pt x="396" y="651"/>
                    </a:lnTo>
                    <a:lnTo>
                      <a:pt x="434" y="536"/>
                    </a:lnTo>
                    <a:lnTo>
                      <a:pt x="510" y="434"/>
                    </a:lnTo>
                    <a:lnTo>
                      <a:pt x="587" y="345"/>
                    </a:lnTo>
                    <a:lnTo>
                      <a:pt x="689" y="268"/>
                    </a:lnTo>
                    <a:lnTo>
                      <a:pt x="804" y="217"/>
                    </a:lnTo>
                    <a:lnTo>
                      <a:pt x="931" y="179"/>
                    </a:lnTo>
                    <a:lnTo>
                      <a:pt x="1071" y="166"/>
                    </a:lnTo>
                    <a:lnTo>
                      <a:pt x="1212" y="192"/>
                    </a:lnTo>
                    <a:lnTo>
                      <a:pt x="1352" y="243"/>
                    </a:lnTo>
                    <a:lnTo>
                      <a:pt x="1416" y="268"/>
                    </a:lnTo>
                    <a:lnTo>
                      <a:pt x="1467" y="319"/>
                    </a:lnTo>
                    <a:lnTo>
                      <a:pt x="1531" y="358"/>
                    </a:lnTo>
                    <a:lnTo>
                      <a:pt x="1582" y="421"/>
                    </a:lnTo>
                    <a:lnTo>
                      <a:pt x="1620" y="485"/>
                    </a:lnTo>
                    <a:lnTo>
                      <a:pt x="1658" y="549"/>
                    </a:lnTo>
                    <a:lnTo>
                      <a:pt x="1684" y="613"/>
                    </a:lnTo>
                    <a:lnTo>
                      <a:pt x="1709" y="689"/>
                    </a:lnTo>
                    <a:lnTo>
                      <a:pt x="1722" y="766"/>
                    </a:lnTo>
                    <a:lnTo>
                      <a:pt x="1735" y="842"/>
                    </a:lnTo>
                    <a:lnTo>
                      <a:pt x="1722" y="689"/>
                    </a:lnTo>
                    <a:lnTo>
                      <a:pt x="1671" y="536"/>
                    </a:lnTo>
                    <a:lnTo>
                      <a:pt x="1607" y="396"/>
                    </a:lnTo>
                    <a:lnTo>
                      <a:pt x="1505" y="281"/>
                    </a:lnTo>
                    <a:lnTo>
                      <a:pt x="1390" y="166"/>
                    </a:lnTo>
                    <a:lnTo>
                      <a:pt x="1327" y="128"/>
                    </a:lnTo>
                    <a:lnTo>
                      <a:pt x="1250" y="77"/>
                    </a:lnTo>
                    <a:lnTo>
                      <a:pt x="1174" y="52"/>
                    </a:lnTo>
                    <a:lnTo>
                      <a:pt x="1097" y="26"/>
                    </a:lnTo>
                    <a:lnTo>
                      <a:pt x="1020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1" name="Google Shape;3391;p41"/>
              <p:cNvSpPr/>
              <p:nvPr/>
            </p:nvSpPr>
            <p:spPr>
              <a:xfrm>
                <a:off x="4179025" y="1998400"/>
                <a:ext cx="43400" cy="43375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35" extrusionOk="0">
                    <a:moveTo>
                      <a:pt x="1735" y="842"/>
                    </a:moveTo>
                    <a:lnTo>
                      <a:pt x="1723" y="995"/>
                    </a:lnTo>
                    <a:lnTo>
                      <a:pt x="1735" y="918"/>
                    </a:lnTo>
                    <a:lnTo>
                      <a:pt x="1735" y="842"/>
                    </a:lnTo>
                    <a:close/>
                    <a:moveTo>
                      <a:pt x="753" y="0"/>
                    </a:moveTo>
                    <a:lnTo>
                      <a:pt x="677" y="26"/>
                    </a:lnTo>
                    <a:lnTo>
                      <a:pt x="588" y="51"/>
                    </a:lnTo>
                    <a:lnTo>
                      <a:pt x="498" y="77"/>
                    </a:lnTo>
                    <a:lnTo>
                      <a:pt x="422" y="115"/>
                    </a:lnTo>
                    <a:lnTo>
                      <a:pt x="345" y="166"/>
                    </a:lnTo>
                    <a:lnTo>
                      <a:pt x="282" y="230"/>
                    </a:lnTo>
                    <a:lnTo>
                      <a:pt x="218" y="293"/>
                    </a:lnTo>
                    <a:lnTo>
                      <a:pt x="154" y="370"/>
                    </a:lnTo>
                    <a:lnTo>
                      <a:pt x="116" y="447"/>
                    </a:lnTo>
                    <a:lnTo>
                      <a:pt x="78" y="536"/>
                    </a:lnTo>
                    <a:lnTo>
                      <a:pt x="39" y="625"/>
                    </a:lnTo>
                    <a:lnTo>
                      <a:pt x="14" y="714"/>
                    </a:lnTo>
                    <a:lnTo>
                      <a:pt x="1" y="804"/>
                    </a:lnTo>
                    <a:lnTo>
                      <a:pt x="1" y="893"/>
                    </a:lnTo>
                    <a:lnTo>
                      <a:pt x="14" y="995"/>
                    </a:lnTo>
                    <a:lnTo>
                      <a:pt x="26" y="1084"/>
                    </a:lnTo>
                    <a:lnTo>
                      <a:pt x="65" y="1173"/>
                    </a:lnTo>
                    <a:lnTo>
                      <a:pt x="90" y="1263"/>
                    </a:lnTo>
                    <a:lnTo>
                      <a:pt x="141" y="1339"/>
                    </a:lnTo>
                    <a:lnTo>
                      <a:pt x="192" y="1416"/>
                    </a:lnTo>
                    <a:lnTo>
                      <a:pt x="256" y="1480"/>
                    </a:lnTo>
                    <a:lnTo>
                      <a:pt x="320" y="1543"/>
                    </a:lnTo>
                    <a:lnTo>
                      <a:pt x="396" y="1594"/>
                    </a:lnTo>
                    <a:lnTo>
                      <a:pt x="473" y="1645"/>
                    </a:lnTo>
                    <a:lnTo>
                      <a:pt x="562" y="1684"/>
                    </a:lnTo>
                    <a:lnTo>
                      <a:pt x="639" y="1709"/>
                    </a:lnTo>
                    <a:lnTo>
                      <a:pt x="728" y="1722"/>
                    </a:lnTo>
                    <a:lnTo>
                      <a:pt x="817" y="1735"/>
                    </a:lnTo>
                    <a:lnTo>
                      <a:pt x="983" y="1735"/>
                    </a:lnTo>
                    <a:lnTo>
                      <a:pt x="1072" y="1709"/>
                    </a:lnTo>
                    <a:lnTo>
                      <a:pt x="1149" y="1696"/>
                    </a:lnTo>
                    <a:lnTo>
                      <a:pt x="1238" y="1658"/>
                    </a:lnTo>
                    <a:lnTo>
                      <a:pt x="1302" y="1620"/>
                    </a:lnTo>
                    <a:lnTo>
                      <a:pt x="1378" y="1582"/>
                    </a:lnTo>
                    <a:lnTo>
                      <a:pt x="1429" y="1531"/>
                    </a:lnTo>
                    <a:lnTo>
                      <a:pt x="1544" y="1416"/>
                    </a:lnTo>
                    <a:lnTo>
                      <a:pt x="1633" y="1288"/>
                    </a:lnTo>
                    <a:lnTo>
                      <a:pt x="1697" y="1135"/>
                    </a:lnTo>
                    <a:lnTo>
                      <a:pt x="1723" y="995"/>
                    </a:lnTo>
                    <a:lnTo>
                      <a:pt x="1710" y="1059"/>
                    </a:lnTo>
                    <a:lnTo>
                      <a:pt x="1684" y="1135"/>
                    </a:lnTo>
                    <a:lnTo>
                      <a:pt x="1646" y="1199"/>
                    </a:lnTo>
                    <a:lnTo>
                      <a:pt x="1608" y="1263"/>
                    </a:lnTo>
                    <a:lnTo>
                      <a:pt x="1557" y="1326"/>
                    </a:lnTo>
                    <a:lnTo>
                      <a:pt x="1506" y="1378"/>
                    </a:lnTo>
                    <a:lnTo>
                      <a:pt x="1455" y="1429"/>
                    </a:lnTo>
                    <a:lnTo>
                      <a:pt x="1391" y="1467"/>
                    </a:lnTo>
                    <a:lnTo>
                      <a:pt x="1264" y="1518"/>
                    </a:lnTo>
                    <a:lnTo>
                      <a:pt x="1123" y="1556"/>
                    </a:lnTo>
                    <a:lnTo>
                      <a:pt x="983" y="1556"/>
                    </a:lnTo>
                    <a:lnTo>
                      <a:pt x="855" y="1531"/>
                    </a:lnTo>
                    <a:lnTo>
                      <a:pt x="728" y="1480"/>
                    </a:lnTo>
                    <a:lnTo>
                      <a:pt x="626" y="1403"/>
                    </a:lnTo>
                    <a:lnTo>
                      <a:pt x="537" y="1326"/>
                    </a:lnTo>
                    <a:lnTo>
                      <a:pt x="460" y="1224"/>
                    </a:lnTo>
                    <a:lnTo>
                      <a:pt x="409" y="1110"/>
                    </a:lnTo>
                    <a:lnTo>
                      <a:pt x="371" y="995"/>
                    </a:lnTo>
                    <a:lnTo>
                      <a:pt x="358" y="880"/>
                    </a:lnTo>
                    <a:lnTo>
                      <a:pt x="371" y="765"/>
                    </a:lnTo>
                    <a:lnTo>
                      <a:pt x="396" y="651"/>
                    </a:lnTo>
                    <a:lnTo>
                      <a:pt x="435" y="549"/>
                    </a:lnTo>
                    <a:lnTo>
                      <a:pt x="511" y="434"/>
                    </a:lnTo>
                    <a:lnTo>
                      <a:pt x="588" y="344"/>
                    </a:lnTo>
                    <a:lnTo>
                      <a:pt x="690" y="268"/>
                    </a:lnTo>
                    <a:lnTo>
                      <a:pt x="804" y="217"/>
                    </a:lnTo>
                    <a:lnTo>
                      <a:pt x="932" y="179"/>
                    </a:lnTo>
                    <a:lnTo>
                      <a:pt x="1072" y="166"/>
                    </a:lnTo>
                    <a:lnTo>
                      <a:pt x="1213" y="191"/>
                    </a:lnTo>
                    <a:lnTo>
                      <a:pt x="1353" y="242"/>
                    </a:lnTo>
                    <a:lnTo>
                      <a:pt x="1417" y="268"/>
                    </a:lnTo>
                    <a:lnTo>
                      <a:pt x="1468" y="319"/>
                    </a:lnTo>
                    <a:lnTo>
                      <a:pt x="1531" y="370"/>
                    </a:lnTo>
                    <a:lnTo>
                      <a:pt x="1582" y="421"/>
                    </a:lnTo>
                    <a:lnTo>
                      <a:pt x="1621" y="485"/>
                    </a:lnTo>
                    <a:lnTo>
                      <a:pt x="1659" y="549"/>
                    </a:lnTo>
                    <a:lnTo>
                      <a:pt x="1684" y="612"/>
                    </a:lnTo>
                    <a:lnTo>
                      <a:pt x="1710" y="689"/>
                    </a:lnTo>
                    <a:lnTo>
                      <a:pt x="1723" y="765"/>
                    </a:lnTo>
                    <a:lnTo>
                      <a:pt x="1735" y="842"/>
                    </a:lnTo>
                    <a:lnTo>
                      <a:pt x="1723" y="689"/>
                    </a:lnTo>
                    <a:lnTo>
                      <a:pt x="1672" y="536"/>
                    </a:lnTo>
                    <a:lnTo>
                      <a:pt x="1608" y="408"/>
                    </a:lnTo>
                    <a:lnTo>
                      <a:pt x="1506" y="281"/>
                    </a:lnTo>
                    <a:lnTo>
                      <a:pt x="1391" y="166"/>
                    </a:lnTo>
                    <a:lnTo>
                      <a:pt x="1327" y="128"/>
                    </a:lnTo>
                    <a:lnTo>
                      <a:pt x="1251" y="89"/>
                    </a:lnTo>
                    <a:lnTo>
                      <a:pt x="1174" y="51"/>
                    </a:lnTo>
                    <a:lnTo>
                      <a:pt x="1098" y="26"/>
                    </a:lnTo>
                    <a:lnTo>
                      <a:pt x="1021" y="13"/>
                    </a:lnTo>
                    <a:lnTo>
                      <a:pt x="93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2" name="Google Shape;3392;p41"/>
              <p:cNvSpPr/>
              <p:nvPr/>
            </p:nvSpPr>
            <p:spPr>
              <a:xfrm>
                <a:off x="4181900" y="2276725"/>
                <a:ext cx="43400" cy="43400"/>
              </a:xfrm>
              <a:custGeom>
                <a:avLst/>
                <a:gdLst/>
                <a:ahLst/>
                <a:cxnLst/>
                <a:rect l="l" t="t" r="r" b="b"/>
                <a:pathLst>
                  <a:path w="1736" h="1736" extrusionOk="0">
                    <a:moveTo>
                      <a:pt x="1735" y="843"/>
                    </a:moveTo>
                    <a:lnTo>
                      <a:pt x="1722" y="996"/>
                    </a:lnTo>
                    <a:lnTo>
                      <a:pt x="1735" y="919"/>
                    </a:lnTo>
                    <a:lnTo>
                      <a:pt x="1735" y="843"/>
                    </a:lnTo>
                    <a:close/>
                    <a:moveTo>
                      <a:pt x="842" y="1"/>
                    </a:moveTo>
                    <a:lnTo>
                      <a:pt x="753" y="14"/>
                    </a:lnTo>
                    <a:lnTo>
                      <a:pt x="677" y="26"/>
                    </a:lnTo>
                    <a:lnTo>
                      <a:pt x="587" y="52"/>
                    </a:lnTo>
                    <a:lnTo>
                      <a:pt x="498" y="77"/>
                    </a:lnTo>
                    <a:lnTo>
                      <a:pt x="422" y="128"/>
                    </a:lnTo>
                    <a:lnTo>
                      <a:pt x="345" y="179"/>
                    </a:lnTo>
                    <a:lnTo>
                      <a:pt x="281" y="230"/>
                    </a:lnTo>
                    <a:lnTo>
                      <a:pt x="218" y="294"/>
                    </a:lnTo>
                    <a:lnTo>
                      <a:pt x="154" y="371"/>
                    </a:lnTo>
                    <a:lnTo>
                      <a:pt x="116" y="447"/>
                    </a:lnTo>
                    <a:lnTo>
                      <a:pt x="77" y="536"/>
                    </a:lnTo>
                    <a:lnTo>
                      <a:pt x="39" y="626"/>
                    </a:lnTo>
                    <a:lnTo>
                      <a:pt x="14" y="715"/>
                    </a:lnTo>
                    <a:lnTo>
                      <a:pt x="1" y="804"/>
                    </a:lnTo>
                    <a:lnTo>
                      <a:pt x="1" y="906"/>
                    </a:lnTo>
                    <a:lnTo>
                      <a:pt x="14" y="996"/>
                    </a:lnTo>
                    <a:lnTo>
                      <a:pt x="26" y="1085"/>
                    </a:lnTo>
                    <a:lnTo>
                      <a:pt x="65" y="1174"/>
                    </a:lnTo>
                    <a:lnTo>
                      <a:pt x="90" y="1263"/>
                    </a:lnTo>
                    <a:lnTo>
                      <a:pt x="141" y="1340"/>
                    </a:lnTo>
                    <a:lnTo>
                      <a:pt x="192" y="1416"/>
                    </a:lnTo>
                    <a:lnTo>
                      <a:pt x="256" y="1493"/>
                    </a:lnTo>
                    <a:lnTo>
                      <a:pt x="320" y="1544"/>
                    </a:lnTo>
                    <a:lnTo>
                      <a:pt x="396" y="1608"/>
                    </a:lnTo>
                    <a:lnTo>
                      <a:pt x="473" y="1646"/>
                    </a:lnTo>
                    <a:lnTo>
                      <a:pt x="562" y="1684"/>
                    </a:lnTo>
                    <a:lnTo>
                      <a:pt x="638" y="1710"/>
                    </a:lnTo>
                    <a:lnTo>
                      <a:pt x="728" y="1735"/>
                    </a:lnTo>
                    <a:lnTo>
                      <a:pt x="983" y="1735"/>
                    </a:lnTo>
                    <a:lnTo>
                      <a:pt x="1072" y="1723"/>
                    </a:lnTo>
                    <a:lnTo>
                      <a:pt x="1149" y="1697"/>
                    </a:lnTo>
                    <a:lnTo>
                      <a:pt x="1238" y="1659"/>
                    </a:lnTo>
                    <a:lnTo>
                      <a:pt x="1302" y="1620"/>
                    </a:lnTo>
                    <a:lnTo>
                      <a:pt x="1378" y="1582"/>
                    </a:lnTo>
                    <a:lnTo>
                      <a:pt x="1429" y="1531"/>
                    </a:lnTo>
                    <a:lnTo>
                      <a:pt x="1544" y="1416"/>
                    </a:lnTo>
                    <a:lnTo>
                      <a:pt x="1633" y="1289"/>
                    </a:lnTo>
                    <a:lnTo>
                      <a:pt x="1697" y="1149"/>
                    </a:lnTo>
                    <a:lnTo>
                      <a:pt x="1710" y="1072"/>
                    </a:lnTo>
                    <a:lnTo>
                      <a:pt x="1684" y="1136"/>
                    </a:lnTo>
                    <a:lnTo>
                      <a:pt x="1646" y="1212"/>
                    </a:lnTo>
                    <a:lnTo>
                      <a:pt x="1608" y="1276"/>
                    </a:lnTo>
                    <a:lnTo>
                      <a:pt x="1557" y="1327"/>
                    </a:lnTo>
                    <a:lnTo>
                      <a:pt x="1506" y="1378"/>
                    </a:lnTo>
                    <a:lnTo>
                      <a:pt x="1455" y="1429"/>
                    </a:lnTo>
                    <a:lnTo>
                      <a:pt x="1391" y="1467"/>
                    </a:lnTo>
                    <a:lnTo>
                      <a:pt x="1263" y="1531"/>
                    </a:lnTo>
                    <a:lnTo>
                      <a:pt x="1123" y="1557"/>
                    </a:lnTo>
                    <a:lnTo>
                      <a:pt x="983" y="1557"/>
                    </a:lnTo>
                    <a:lnTo>
                      <a:pt x="855" y="1531"/>
                    </a:lnTo>
                    <a:lnTo>
                      <a:pt x="728" y="1480"/>
                    </a:lnTo>
                    <a:lnTo>
                      <a:pt x="626" y="1416"/>
                    </a:lnTo>
                    <a:lnTo>
                      <a:pt x="536" y="1327"/>
                    </a:lnTo>
                    <a:lnTo>
                      <a:pt x="460" y="1225"/>
                    </a:lnTo>
                    <a:lnTo>
                      <a:pt x="409" y="1123"/>
                    </a:lnTo>
                    <a:lnTo>
                      <a:pt x="371" y="1008"/>
                    </a:lnTo>
                    <a:lnTo>
                      <a:pt x="358" y="894"/>
                    </a:lnTo>
                    <a:lnTo>
                      <a:pt x="371" y="779"/>
                    </a:lnTo>
                    <a:lnTo>
                      <a:pt x="396" y="651"/>
                    </a:lnTo>
                    <a:lnTo>
                      <a:pt x="434" y="549"/>
                    </a:lnTo>
                    <a:lnTo>
                      <a:pt x="511" y="447"/>
                    </a:lnTo>
                    <a:lnTo>
                      <a:pt x="587" y="345"/>
                    </a:lnTo>
                    <a:lnTo>
                      <a:pt x="689" y="269"/>
                    </a:lnTo>
                    <a:lnTo>
                      <a:pt x="804" y="218"/>
                    </a:lnTo>
                    <a:lnTo>
                      <a:pt x="932" y="179"/>
                    </a:lnTo>
                    <a:lnTo>
                      <a:pt x="1072" y="179"/>
                    </a:lnTo>
                    <a:lnTo>
                      <a:pt x="1212" y="192"/>
                    </a:lnTo>
                    <a:lnTo>
                      <a:pt x="1353" y="243"/>
                    </a:lnTo>
                    <a:lnTo>
                      <a:pt x="1416" y="281"/>
                    </a:lnTo>
                    <a:lnTo>
                      <a:pt x="1467" y="320"/>
                    </a:lnTo>
                    <a:lnTo>
                      <a:pt x="1531" y="371"/>
                    </a:lnTo>
                    <a:lnTo>
                      <a:pt x="1582" y="422"/>
                    </a:lnTo>
                    <a:lnTo>
                      <a:pt x="1620" y="485"/>
                    </a:lnTo>
                    <a:lnTo>
                      <a:pt x="1659" y="549"/>
                    </a:lnTo>
                    <a:lnTo>
                      <a:pt x="1684" y="626"/>
                    </a:lnTo>
                    <a:lnTo>
                      <a:pt x="1710" y="689"/>
                    </a:lnTo>
                    <a:lnTo>
                      <a:pt x="1722" y="766"/>
                    </a:lnTo>
                    <a:lnTo>
                      <a:pt x="1735" y="843"/>
                    </a:lnTo>
                    <a:lnTo>
                      <a:pt x="1722" y="689"/>
                    </a:lnTo>
                    <a:lnTo>
                      <a:pt x="1671" y="549"/>
                    </a:lnTo>
                    <a:lnTo>
                      <a:pt x="1608" y="409"/>
                    </a:lnTo>
                    <a:lnTo>
                      <a:pt x="1506" y="281"/>
                    </a:lnTo>
                    <a:lnTo>
                      <a:pt x="1391" y="179"/>
                    </a:lnTo>
                    <a:lnTo>
                      <a:pt x="1327" y="128"/>
                    </a:lnTo>
                    <a:lnTo>
                      <a:pt x="1251" y="90"/>
                    </a:lnTo>
                    <a:lnTo>
                      <a:pt x="1174" y="52"/>
                    </a:lnTo>
                    <a:lnTo>
                      <a:pt x="1098" y="26"/>
                    </a:lnTo>
                    <a:lnTo>
                      <a:pt x="1021" y="14"/>
                    </a:lnTo>
                    <a:lnTo>
                      <a:pt x="932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3" name="Google Shape;3393;p41"/>
              <p:cNvSpPr/>
              <p:nvPr/>
            </p:nvSpPr>
            <p:spPr>
              <a:xfrm>
                <a:off x="4518600" y="2048125"/>
                <a:ext cx="140300" cy="142225"/>
              </a:xfrm>
              <a:custGeom>
                <a:avLst/>
                <a:gdLst/>
                <a:ahLst/>
                <a:cxnLst/>
                <a:rect l="l" t="t" r="r" b="b"/>
                <a:pathLst>
                  <a:path w="5612" h="5689" extrusionOk="0">
                    <a:moveTo>
                      <a:pt x="0" y="1"/>
                    </a:moveTo>
                    <a:lnTo>
                      <a:pt x="434" y="549"/>
                    </a:lnTo>
                    <a:lnTo>
                      <a:pt x="880" y="1097"/>
                    </a:lnTo>
                    <a:lnTo>
                      <a:pt x="1786" y="2169"/>
                    </a:lnTo>
                    <a:lnTo>
                      <a:pt x="2729" y="3215"/>
                    </a:lnTo>
                    <a:lnTo>
                      <a:pt x="3189" y="3737"/>
                    </a:lnTo>
                    <a:lnTo>
                      <a:pt x="3576" y="4155"/>
                    </a:lnTo>
                    <a:lnTo>
                      <a:pt x="3576" y="4155"/>
                    </a:lnTo>
                    <a:lnTo>
                      <a:pt x="2806" y="5344"/>
                    </a:lnTo>
                    <a:lnTo>
                      <a:pt x="2806" y="5357"/>
                    </a:lnTo>
                    <a:lnTo>
                      <a:pt x="2781" y="5383"/>
                    </a:lnTo>
                    <a:lnTo>
                      <a:pt x="2781" y="5421"/>
                    </a:lnTo>
                    <a:lnTo>
                      <a:pt x="2781" y="5459"/>
                    </a:lnTo>
                    <a:lnTo>
                      <a:pt x="2793" y="5497"/>
                    </a:lnTo>
                    <a:lnTo>
                      <a:pt x="2832" y="5548"/>
                    </a:lnTo>
                    <a:lnTo>
                      <a:pt x="2883" y="5587"/>
                    </a:lnTo>
                    <a:lnTo>
                      <a:pt x="2934" y="5587"/>
                    </a:lnTo>
                    <a:lnTo>
                      <a:pt x="2997" y="5574"/>
                    </a:lnTo>
                    <a:lnTo>
                      <a:pt x="3724" y="5204"/>
                    </a:lnTo>
                    <a:lnTo>
                      <a:pt x="4390" y="4859"/>
                    </a:lnTo>
                    <a:lnTo>
                      <a:pt x="4390" y="4859"/>
                    </a:lnTo>
                    <a:lnTo>
                      <a:pt x="4974" y="5268"/>
                    </a:lnTo>
                    <a:lnTo>
                      <a:pt x="5612" y="5689"/>
                    </a:lnTo>
                    <a:lnTo>
                      <a:pt x="5038" y="5179"/>
                    </a:lnTo>
                    <a:lnTo>
                      <a:pt x="4464" y="4668"/>
                    </a:lnTo>
                    <a:lnTo>
                      <a:pt x="4413" y="4643"/>
                    </a:lnTo>
                    <a:lnTo>
                      <a:pt x="4362" y="4656"/>
                    </a:lnTo>
                    <a:lnTo>
                      <a:pt x="3609" y="4974"/>
                    </a:lnTo>
                    <a:lnTo>
                      <a:pt x="3363" y="5081"/>
                    </a:lnTo>
                    <a:lnTo>
                      <a:pt x="3941" y="4235"/>
                    </a:lnTo>
                    <a:lnTo>
                      <a:pt x="3967" y="4184"/>
                    </a:lnTo>
                    <a:lnTo>
                      <a:pt x="3967" y="4133"/>
                    </a:lnTo>
                    <a:lnTo>
                      <a:pt x="3954" y="4082"/>
                    </a:lnTo>
                    <a:lnTo>
                      <a:pt x="3928" y="4031"/>
                    </a:lnTo>
                    <a:lnTo>
                      <a:pt x="3928" y="4018"/>
                    </a:lnTo>
                    <a:lnTo>
                      <a:pt x="3456" y="3508"/>
                    </a:lnTo>
                    <a:lnTo>
                      <a:pt x="2972" y="2985"/>
                    </a:lnTo>
                    <a:lnTo>
                      <a:pt x="2003" y="1965"/>
                    </a:lnTo>
                    <a:lnTo>
                      <a:pt x="1021" y="970"/>
                    </a:lnTo>
                    <a:lnTo>
                      <a:pt x="510" y="4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4" name="Google Shape;3394;p41"/>
              <p:cNvSpPr/>
              <p:nvPr/>
            </p:nvSpPr>
            <p:spPr>
              <a:xfrm>
                <a:off x="3131350" y="1983400"/>
                <a:ext cx="43075" cy="209175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8367" extrusionOk="0">
                    <a:moveTo>
                      <a:pt x="944" y="1"/>
                    </a:moveTo>
                    <a:lnTo>
                      <a:pt x="970" y="664"/>
                    </a:lnTo>
                    <a:lnTo>
                      <a:pt x="1008" y="1327"/>
                    </a:lnTo>
                    <a:lnTo>
                      <a:pt x="1110" y="2641"/>
                    </a:lnTo>
                    <a:lnTo>
                      <a:pt x="1136" y="2972"/>
                    </a:lnTo>
                    <a:lnTo>
                      <a:pt x="1161" y="3304"/>
                    </a:lnTo>
                    <a:lnTo>
                      <a:pt x="1225" y="3967"/>
                    </a:lnTo>
                    <a:lnTo>
                      <a:pt x="1352" y="5154"/>
                    </a:lnTo>
                    <a:lnTo>
                      <a:pt x="1352" y="5154"/>
                    </a:lnTo>
                    <a:lnTo>
                      <a:pt x="103" y="5714"/>
                    </a:lnTo>
                    <a:lnTo>
                      <a:pt x="64" y="5740"/>
                    </a:lnTo>
                    <a:lnTo>
                      <a:pt x="39" y="5765"/>
                    </a:lnTo>
                    <a:lnTo>
                      <a:pt x="26" y="5791"/>
                    </a:lnTo>
                    <a:lnTo>
                      <a:pt x="13" y="5829"/>
                    </a:lnTo>
                    <a:lnTo>
                      <a:pt x="1" y="5893"/>
                    </a:lnTo>
                    <a:lnTo>
                      <a:pt x="26" y="5944"/>
                    </a:lnTo>
                    <a:lnTo>
                      <a:pt x="64" y="5995"/>
                    </a:lnTo>
                    <a:lnTo>
                      <a:pt x="128" y="6020"/>
                    </a:lnTo>
                    <a:lnTo>
                      <a:pt x="817" y="6186"/>
                    </a:lnTo>
                    <a:lnTo>
                      <a:pt x="1432" y="6309"/>
                    </a:lnTo>
                    <a:lnTo>
                      <a:pt x="1467" y="7296"/>
                    </a:lnTo>
                    <a:lnTo>
                      <a:pt x="1544" y="8367"/>
                    </a:lnTo>
                    <a:lnTo>
                      <a:pt x="1620" y="7296"/>
                    </a:lnTo>
                    <a:lnTo>
                      <a:pt x="1671" y="6212"/>
                    </a:lnTo>
                    <a:lnTo>
                      <a:pt x="1658" y="6173"/>
                    </a:lnTo>
                    <a:lnTo>
                      <a:pt x="1646" y="6135"/>
                    </a:lnTo>
                    <a:lnTo>
                      <a:pt x="1620" y="6110"/>
                    </a:lnTo>
                    <a:lnTo>
                      <a:pt x="1582" y="6097"/>
                    </a:lnTo>
                    <a:lnTo>
                      <a:pt x="1569" y="6097"/>
                    </a:lnTo>
                    <a:lnTo>
                      <a:pt x="893" y="5893"/>
                    </a:lnTo>
                    <a:lnTo>
                      <a:pt x="651" y="5830"/>
                    </a:lnTo>
                    <a:lnTo>
                      <a:pt x="651" y="5830"/>
                    </a:lnTo>
                    <a:lnTo>
                      <a:pt x="1620" y="5421"/>
                    </a:lnTo>
                    <a:lnTo>
                      <a:pt x="1658" y="5395"/>
                    </a:lnTo>
                    <a:lnTo>
                      <a:pt x="1697" y="5357"/>
                    </a:lnTo>
                    <a:lnTo>
                      <a:pt x="1722" y="5293"/>
                    </a:lnTo>
                    <a:lnTo>
                      <a:pt x="1722" y="5242"/>
                    </a:lnTo>
                    <a:lnTo>
                      <a:pt x="1556" y="3929"/>
                    </a:lnTo>
                    <a:lnTo>
                      <a:pt x="1467" y="3266"/>
                    </a:lnTo>
                    <a:lnTo>
                      <a:pt x="1429" y="2947"/>
                    </a:lnTo>
                    <a:lnTo>
                      <a:pt x="1378" y="2615"/>
                    </a:lnTo>
                    <a:lnTo>
                      <a:pt x="1174" y="1302"/>
                    </a:lnTo>
                    <a:lnTo>
                      <a:pt x="1059" y="651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5" name="Google Shape;3395;p41"/>
              <p:cNvSpPr/>
              <p:nvPr/>
            </p:nvSpPr>
            <p:spPr>
              <a:xfrm>
                <a:off x="3718000" y="2421175"/>
                <a:ext cx="634500" cy="1385350"/>
              </a:xfrm>
              <a:custGeom>
                <a:avLst/>
                <a:gdLst/>
                <a:ahLst/>
                <a:cxnLst/>
                <a:rect l="l" t="t" r="r" b="b"/>
                <a:pathLst>
                  <a:path w="25380" h="55414" extrusionOk="0">
                    <a:moveTo>
                      <a:pt x="1" y="0"/>
                    </a:moveTo>
                    <a:lnTo>
                      <a:pt x="1" y="55413"/>
                    </a:lnTo>
                    <a:lnTo>
                      <a:pt x="25380" y="55413"/>
                    </a:lnTo>
                    <a:lnTo>
                      <a:pt x="253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6" name="Google Shape;3396;p41"/>
              <p:cNvSpPr/>
              <p:nvPr/>
            </p:nvSpPr>
            <p:spPr>
              <a:xfrm>
                <a:off x="3718000" y="2421175"/>
                <a:ext cx="835050" cy="97250"/>
              </a:xfrm>
              <a:custGeom>
                <a:avLst/>
                <a:gdLst/>
                <a:ahLst/>
                <a:cxnLst/>
                <a:rect l="l" t="t" r="r" b="b"/>
                <a:pathLst>
                  <a:path w="33402" h="3890" extrusionOk="0">
                    <a:moveTo>
                      <a:pt x="1" y="0"/>
                    </a:moveTo>
                    <a:lnTo>
                      <a:pt x="1" y="3890"/>
                    </a:lnTo>
                    <a:lnTo>
                      <a:pt x="33402" y="3890"/>
                    </a:lnTo>
                    <a:lnTo>
                      <a:pt x="323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7" name="Google Shape;3397;p41"/>
              <p:cNvSpPr/>
              <p:nvPr/>
            </p:nvSpPr>
            <p:spPr>
              <a:xfrm>
                <a:off x="3983275" y="2509475"/>
                <a:ext cx="35392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14157" h="371" extrusionOk="0">
                    <a:moveTo>
                      <a:pt x="7079" y="1"/>
                    </a:moveTo>
                    <a:lnTo>
                      <a:pt x="5319" y="26"/>
                    </a:lnTo>
                    <a:lnTo>
                      <a:pt x="4426" y="26"/>
                    </a:lnTo>
                    <a:lnTo>
                      <a:pt x="3546" y="52"/>
                    </a:lnTo>
                    <a:lnTo>
                      <a:pt x="1773" y="103"/>
                    </a:lnTo>
                    <a:lnTo>
                      <a:pt x="893" y="141"/>
                    </a:lnTo>
                    <a:lnTo>
                      <a:pt x="0" y="179"/>
                    </a:lnTo>
                    <a:lnTo>
                      <a:pt x="893" y="230"/>
                    </a:lnTo>
                    <a:lnTo>
                      <a:pt x="1773" y="269"/>
                    </a:lnTo>
                    <a:lnTo>
                      <a:pt x="3546" y="320"/>
                    </a:lnTo>
                    <a:lnTo>
                      <a:pt x="4426" y="345"/>
                    </a:lnTo>
                    <a:lnTo>
                      <a:pt x="5319" y="345"/>
                    </a:lnTo>
                    <a:lnTo>
                      <a:pt x="7079" y="371"/>
                    </a:lnTo>
                    <a:lnTo>
                      <a:pt x="8851" y="345"/>
                    </a:lnTo>
                    <a:lnTo>
                      <a:pt x="9744" y="345"/>
                    </a:lnTo>
                    <a:lnTo>
                      <a:pt x="10624" y="320"/>
                    </a:lnTo>
                    <a:lnTo>
                      <a:pt x="12397" y="269"/>
                    </a:lnTo>
                    <a:lnTo>
                      <a:pt x="13277" y="230"/>
                    </a:lnTo>
                    <a:lnTo>
                      <a:pt x="14157" y="179"/>
                    </a:lnTo>
                    <a:lnTo>
                      <a:pt x="13277" y="141"/>
                    </a:lnTo>
                    <a:lnTo>
                      <a:pt x="12397" y="103"/>
                    </a:lnTo>
                    <a:lnTo>
                      <a:pt x="10624" y="52"/>
                    </a:lnTo>
                    <a:lnTo>
                      <a:pt x="9744" y="26"/>
                    </a:lnTo>
                    <a:lnTo>
                      <a:pt x="8851" y="26"/>
                    </a:lnTo>
                    <a:lnTo>
                      <a:pt x="7079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8" name="Google Shape;3398;p41"/>
              <p:cNvSpPr/>
              <p:nvPr/>
            </p:nvSpPr>
            <p:spPr>
              <a:xfrm>
                <a:off x="3933225" y="2781775"/>
                <a:ext cx="163250" cy="257950"/>
              </a:xfrm>
              <a:custGeom>
                <a:avLst/>
                <a:gdLst/>
                <a:ahLst/>
                <a:cxnLst/>
                <a:rect l="l" t="t" r="r" b="b"/>
                <a:pathLst>
                  <a:path w="6530" h="10318" extrusionOk="0">
                    <a:moveTo>
                      <a:pt x="0" y="0"/>
                    </a:moveTo>
                    <a:lnTo>
                      <a:pt x="102" y="383"/>
                    </a:lnTo>
                    <a:lnTo>
                      <a:pt x="204" y="753"/>
                    </a:lnTo>
                    <a:lnTo>
                      <a:pt x="319" y="1122"/>
                    </a:lnTo>
                    <a:lnTo>
                      <a:pt x="447" y="1479"/>
                    </a:lnTo>
                    <a:lnTo>
                      <a:pt x="574" y="1849"/>
                    </a:lnTo>
                    <a:lnTo>
                      <a:pt x="714" y="2206"/>
                    </a:lnTo>
                    <a:lnTo>
                      <a:pt x="1008" y="2933"/>
                    </a:lnTo>
                    <a:lnTo>
                      <a:pt x="1161" y="3278"/>
                    </a:lnTo>
                    <a:lnTo>
                      <a:pt x="1339" y="3635"/>
                    </a:lnTo>
                    <a:lnTo>
                      <a:pt x="1684" y="4323"/>
                    </a:lnTo>
                    <a:lnTo>
                      <a:pt x="2066" y="4999"/>
                    </a:lnTo>
                    <a:lnTo>
                      <a:pt x="2462" y="5675"/>
                    </a:lnTo>
                    <a:lnTo>
                      <a:pt x="2895" y="6313"/>
                    </a:lnTo>
                    <a:lnTo>
                      <a:pt x="3342" y="6951"/>
                    </a:lnTo>
                    <a:lnTo>
                      <a:pt x="3813" y="7563"/>
                    </a:lnTo>
                    <a:lnTo>
                      <a:pt x="4056" y="7869"/>
                    </a:lnTo>
                    <a:lnTo>
                      <a:pt x="4311" y="8162"/>
                    </a:lnTo>
                    <a:lnTo>
                      <a:pt x="4834" y="8736"/>
                    </a:lnTo>
                    <a:lnTo>
                      <a:pt x="5101" y="9017"/>
                    </a:lnTo>
                    <a:lnTo>
                      <a:pt x="5369" y="9285"/>
                    </a:lnTo>
                    <a:lnTo>
                      <a:pt x="5650" y="9565"/>
                    </a:lnTo>
                    <a:lnTo>
                      <a:pt x="5930" y="9820"/>
                    </a:lnTo>
                    <a:lnTo>
                      <a:pt x="6224" y="10075"/>
                    </a:lnTo>
                    <a:lnTo>
                      <a:pt x="6530" y="10318"/>
                    </a:lnTo>
                    <a:lnTo>
                      <a:pt x="6530" y="10318"/>
                    </a:lnTo>
                    <a:lnTo>
                      <a:pt x="6007" y="9756"/>
                    </a:lnTo>
                    <a:lnTo>
                      <a:pt x="5497" y="9170"/>
                    </a:lnTo>
                    <a:lnTo>
                      <a:pt x="4999" y="8583"/>
                    </a:lnTo>
                    <a:lnTo>
                      <a:pt x="4528" y="7984"/>
                    </a:lnTo>
                    <a:lnTo>
                      <a:pt x="4056" y="7372"/>
                    </a:lnTo>
                    <a:lnTo>
                      <a:pt x="3609" y="6759"/>
                    </a:lnTo>
                    <a:lnTo>
                      <a:pt x="3176" y="6122"/>
                    </a:lnTo>
                    <a:lnTo>
                      <a:pt x="2768" y="5484"/>
                    </a:lnTo>
                    <a:lnTo>
                      <a:pt x="2360" y="4834"/>
                    </a:lnTo>
                    <a:lnTo>
                      <a:pt x="1977" y="4170"/>
                    </a:lnTo>
                    <a:lnTo>
                      <a:pt x="1607" y="3495"/>
                    </a:lnTo>
                    <a:lnTo>
                      <a:pt x="1263" y="2819"/>
                    </a:lnTo>
                    <a:lnTo>
                      <a:pt x="918" y="2117"/>
                    </a:lnTo>
                    <a:lnTo>
                      <a:pt x="600" y="1428"/>
                    </a:lnTo>
                    <a:lnTo>
                      <a:pt x="293" y="7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99" name="Google Shape;3399;p41"/>
              <p:cNvSpPr/>
              <p:nvPr/>
            </p:nvSpPr>
            <p:spPr>
              <a:xfrm>
                <a:off x="3926525" y="2837875"/>
                <a:ext cx="201200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8048" h="17958" extrusionOk="0">
                    <a:moveTo>
                      <a:pt x="26" y="1"/>
                    </a:moveTo>
                    <a:lnTo>
                      <a:pt x="0" y="626"/>
                    </a:lnTo>
                    <a:lnTo>
                      <a:pt x="0" y="1263"/>
                    </a:lnTo>
                    <a:lnTo>
                      <a:pt x="26" y="1901"/>
                    </a:lnTo>
                    <a:lnTo>
                      <a:pt x="64" y="2539"/>
                    </a:lnTo>
                    <a:lnTo>
                      <a:pt x="128" y="3164"/>
                    </a:lnTo>
                    <a:lnTo>
                      <a:pt x="204" y="3801"/>
                    </a:lnTo>
                    <a:lnTo>
                      <a:pt x="306" y="4426"/>
                    </a:lnTo>
                    <a:lnTo>
                      <a:pt x="421" y="5051"/>
                    </a:lnTo>
                    <a:lnTo>
                      <a:pt x="549" y="5676"/>
                    </a:lnTo>
                    <a:lnTo>
                      <a:pt x="702" y="6288"/>
                    </a:lnTo>
                    <a:lnTo>
                      <a:pt x="868" y="6913"/>
                    </a:lnTo>
                    <a:lnTo>
                      <a:pt x="1059" y="7512"/>
                    </a:lnTo>
                    <a:lnTo>
                      <a:pt x="1263" y="8125"/>
                    </a:lnTo>
                    <a:lnTo>
                      <a:pt x="1480" y="8724"/>
                    </a:lnTo>
                    <a:lnTo>
                      <a:pt x="1709" y="9311"/>
                    </a:lnTo>
                    <a:lnTo>
                      <a:pt x="1964" y="9897"/>
                    </a:lnTo>
                    <a:lnTo>
                      <a:pt x="2232" y="10471"/>
                    </a:lnTo>
                    <a:lnTo>
                      <a:pt x="2526" y="11045"/>
                    </a:lnTo>
                    <a:lnTo>
                      <a:pt x="2819" y="11606"/>
                    </a:lnTo>
                    <a:lnTo>
                      <a:pt x="3138" y="12167"/>
                    </a:lnTo>
                    <a:lnTo>
                      <a:pt x="3469" y="12703"/>
                    </a:lnTo>
                    <a:lnTo>
                      <a:pt x="3814" y="13251"/>
                    </a:lnTo>
                    <a:lnTo>
                      <a:pt x="4171" y="13774"/>
                    </a:lnTo>
                    <a:lnTo>
                      <a:pt x="4541" y="14284"/>
                    </a:lnTo>
                    <a:lnTo>
                      <a:pt x="4936" y="14795"/>
                    </a:lnTo>
                    <a:lnTo>
                      <a:pt x="5331" y="15279"/>
                    </a:lnTo>
                    <a:lnTo>
                      <a:pt x="5752" y="15764"/>
                    </a:lnTo>
                    <a:lnTo>
                      <a:pt x="6186" y="16236"/>
                    </a:lnTo>
                    <a:lnTo>
                      <a:pt x="6632" y="16682"/>
                    </a:lnTo>
                    <a:lnTo>
                      <a:pt x="7091" y="17128"/>
                    </a:lnTo>
                    <a:lnTo>
                      <a:pt x="7563" y="17549"/>
                    </a:lnTo>
                    <a:lnTo>
                      <a:pt x="8048" y="17957"/>
                    </a:lnTo>
                    <a:lnTo>
                      <a:pt x="8048" y="17957"/>
                    </a:lnTo>
                    <a:lnTo>
                      <a:pt x="7601" y="17511"/>
                    </a:lnTo>
                    <a:lnTo>
                      <a:pt x="7155" y="17052"/>
                    </a:lnTo>
                    <a:lnTo>
                      <a:pt x="6734" y="16593"/>
                    </a:lnTo>
                    <a:lnTo>
                      <a:pt x="6313" y="16108"/>
                    </a:lnTo>
                    <a:lnTo>
                      <a:pt x="5905" y="15636"/>
                    </a:lnTo>
                    <a:lnTo>
                      <a:pt x="5510" y="15139"/>
                    </a:lnTo>
                    <a:lnTo>
                      <a:pt x="5127" y="14641"/>
                    </a:lnTo>
                    <a:lnTo>
                      <a:pt x="4770" y="14119"/>
                    </a:lnTo>
                    <a:lnTo>
                      <a:pt x="4413" y="13608"/>
                    </a:lnTo>
                    <a:lnTo>
                      <a:pt x="4069" y="13073"/>
                    </a:lnTo>
                    <a:lnTo>
                      <a:pt x="3737" y="12537"/>
                    </a:lnTo>
                    <a:lnTo>
                      <a:pt x="3418" y="12002"/>
                    </a:lnTo>
                    <a:lnTo>
                      <a:pt x="3112" y="11453"/>
                    </a:lnTo>
                    <a:lnTo>
                      <a:pt x="2819" y="10892"/>
                    </a:lnTo>
                    <a:lnTo>
                      <a:pt x="2551" y="10331"/>
                    </a:lnTo>
                    <a:lnTo>
                      <a:pt x="2296" y="9757"/>
                    </a:lnTo>
                    <a:lnTo>
                      <a:pt x="2041" y="9183"/>
                    </a:lnTo>
                    <a:lnTo>
                      <a:pt x="1799" y="8596"/>
                    </a:lnTo>
                    <a:lnTo>
                      <a:pt x="1582" y="8010"/>
                    </a:lnTo>
                    <a:lnTo>
                      <a:pt x="1365" y="7410"/>
                    </a:lnTo>
                    <a:lnTo>
                      <a:pt x="1174" y="6811"/>
                    </a:lnTo>
                    <a:lnTo>
                      <a:pt x="995" y="6212"/>
                    </a:lnTo>
                    <a:lnTo>
                      <a:pt x="842" y="5599"/>
                    </a:lnTo>
                    <a:lnTo>
                      <a:pt x="689" y="5000"/>
                    </a:lnTo>
                    <a:lnTo>
                      <a:pt x="549" y="4375"/>
                    </a:lnTo>
                    <a:lnTo>
                      <a:pt x="434" y="3763"/>
                    </a:lnTo>
                    <a:lnTo>
                      <a:pt x="332" y="3138"/>
                    </a:lnTo>
                    <a:lnTo>
                      <a:pt x="243" y="2513"/>
                    </a:lnTo>
                    <a:lnTo>
                      <a:pt x="166" y="1888"/>
                    </a:lnTo>
                    <a:lnTo>
                      <a:pt x="102" y="1263"/>
                    </a:lnTo>
                    <a:lnTo>
                      <a:pt x="51" y="626"/>
                    </a:ln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0029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0" name="Google Shape;3400;p41"/>
              <p:cNvSpPr/>
              <p:nvPr/>
            </p:nvSpPr>
            <p:spPr>
              <a:xfrm>
                <a:off x="4260650" y="2066950"/>
                <a:ext cx="335450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13418" h="9833" extrusionOk="0">
                    <a:moveTo>
                      <a:pt x="4044" y="0"/>
                    </a:moveTo>
                    <a:lnTo>
                      <a:pt x="3801" y="51"/>
                    </a:lnTo>
                    <a:lnTo>
                      <a:pt x="3508" y="115"/>
                    </a:lnTo>
                    <a:lnTo>
                      <a:pt x="3189" y="204"/>
                    </a:lnTo>
                    <a:lnTo>
                      <a:pt x="2870" y="319"/>
                    </a:lnTo>
                    <a:lnTo>
                      <a:pt x="2539" y="446"/>
                    </a:lnTo>
                    <a:lnTo>
                      <a:pt x="2207" y="587"/>
                    </a:lnTo>
                    <a:lnTo>
                      <a:pt x="1888" y="727"/>
                    </a:lnTo>
                    <a:lnTo>
                      <a:pt x="1582" y="880"/>
                    </a:lnTo>
                    <a:lnTo>
                      <a:pt x="1314" y="1033"/>
                    </a:lnTo>
                    <a:lnTo>
                      <a:pt x="1085" y="1173"/>
                    </a:lnTo>
                    <a:lnTo>
                      <a:pt x="906" y="1301"/>
                    </a:lnTo>
                    <a:lnTo>
                      <a:pt x="830" y="1365"/>
                    </a:lnTo>
                    <a:lnTo>
                      <a:pt x="779" y="1428"/>
                    </a:lnTo>
                    <a:lnTo>
                      <a:pt x="741" y="1480"/>
                    </a:lnTo>
                    <a:lnTo>
                      <a:pt x="728" y="1531"/>
                    </a:lnTo>
                    <a:lnTo>
                      <a:pt x="715" y="1569"/>
                    </a:lnTo>
                    <a:lnTo>
                      <a:pt x="741" y="1607"/>
                    </a:lnTo>
                    <a:lnTo>
                      <a:pt x="779" y="1633"/>
                    </a:lnTo>
                    <a:lnTo>
                      <a:pt x="830" y="1658"/>
                    </a:lnTo>
                    <a:lnTo>
                      <a:pt x="894" y="1684"/>
                    </a:lnTo>
                    <a:lnTo>
                      <a:pt x="970" y="1696"/>
                    </a:lnTo>
                    <a:lnTo>
                      <a:pt x="1149" y="1709"/>
                    </a:lnTo>
                    <a:lnTo>
                      <a:pt x="1365" y="1709"/>
                    </a:lnTo>
                    <a:lnTo>
                      <a:pt x="1621" y="1684"/>
                    </a:lnTo>
                    <a:lnTo>
                      <a:pt x="1876" y="1645"/>
                    </a:lnTo>
                    <a:lnTo>
                      <a:pt x="2437" y="1556"/>
                    </a:lnTo>
                    <a:lnTo>
                      <a:pt x="2985" y="1441"/>
                    </a:lnTo>
                    <a:lnTo>
                      <a:pt x="3457" y="1326"/>
                    </a:lnTo>
                    <a:lnTo>
                      <a:pt x="3903" y="1224"/>
                    </a:lnTo>
                    <a:lnTo>
                      <a:pt x="3903" y="1224"/>
                    </a:lnTo>
                    <a:lnTo>
                      <a:pt x="3266" y="1824"/>
                    </a:lnTo>
                    <a:lnTo>
                      <a:pt x="2615" y="2449"/>
                    </a:lnTo>
                    <a:lnTo>
                      <a:pt x="1876" y="3176"/>
                    </a:lnTo>
                    <a:lnTo>
                      <a:pt x="1149" y="3915"/>
                    </a:lnTo>
                    <a:lnTo>
                      <a:pt x="817" y="4260"/>
                    </a:lnTo>
                    <a:lnTo>
                      <a:pt x="524" y="4579"/>
                    </a:lnTo>
                    <a:lnTo>
                      <a:pt x="294" y="4859"/>
                    </a:lnTo>
                    <a:lnTo>
                      <a:pt x="116" y="5076"/>
                    </a:lnTo>
                    <a:lnTo>
                      <a:pt x="52" y="5165"/>
                    </a:lnTo>
                    <a:lnTo>
                      <a:pt x="14" y="5242"/>
                    </a:lnTo>
                    <a:lnTo>
                      <a:pt x="1" y="5306"/>
                    </a:lnTo>
                    <a:lnTo>
                      <a:pt x="14" y="5331"/>
                    </a:lnTo>
                    <a:lnTo>
                      <a:pt x="52" y="5382"/>
                    </a:lnTo>
                    <a:lnTo>
                      <a:pt x="116" y="5433"/>
                    </a:lnTo>
                    <a:lnTo>
                      <a:pt x="269" y="5522"/>
                    </a:lnTo>
                    <a:lnTo>
                      <a:pt x="447" y="5586"/>
                    </a:lnTo>
                    <a:lnTo>
                      <a:pt x="639" y="5650"/>
                    </a:lnTo>
                    <a:lnTo>
                      <a:pt x="957" y="5726"/>
                    </a:lnTo>
                    <a:lnTo>
                      <a:pt x="1098" y="5752"/>
                    </a:lnTo>
                    <a:lnTo>
                      <a:pt x="1072" y="5930"/>
                    </a:lnTo>
                    <a:lnTo>
                      <a:pt x="1047" y="6096"/>
                    </a:lnTo>
                    <a:lnTo>
                      <a:pt x="1021" y="6300"/>
                    </a:lnTo>
                    <a:lnTo>
                      <a:pt x="1021" y="6504"/>
                    </a:lnTo>
                    <a:lnTo>
                      <a:pt x="1021" y="6606"/>
                    </a:lnTo>
                    <a:lnTo>
                      <a:pt x="1034" y="6696"/>
                    </a:lnTo>
                    <a:lnTo>
                      <a:pt x="1059" y="6772"/>
                    </a:lnTo>
                    <a:lnTo>
                      <a:pt x="1085" y="6836"/>
                    </a:lnTo>
                    <a:lnTo>
                      <a:pt x="1123" y="6887"/>
                    </a:lnTo>
                    <a:lnTo>
                      <a:pt x="1174" y="6912"/>
                    </a:lnTo>
                    <a:lnTo>
                      <a:pt x="1200" y="6912"/>
                    </a:lnTo>
                    <a:lnTo>
                      <a:pt x="1251" y="6900"/>
                    </a:lnTo>
                    <a:lnTo>
                      <a:pt x="1391" y="6836"/>
                    </a:lnTo>
                    <a:lnTo>
                      <a:pt x="1569" y="6747"/>
                    </a:lnTo>
                    <a:lnTo>
                      <a:pt x="1799" y="6606"/>
                    </a:lnTo>
                    <a:lnTo>
                      <a:pt x="2322" y="6262"/>
                    </a:lnTo>
                    <a:lnTo>
                      <a:pt x="2896" y="5854"/>
                    </a:lnTo>
                    <a:lnTo>
                      <a:pt x="3470" y="5446"/>
                    </a:lnTo>
                    <a:lnTo>
                      <a:pt x="3967" y="5076"/>
                    </a:lnTo>
                    <a:lnTo>
                      <a:pt x="4516" y="4668"/>
                    </a:lnTo>
                    <a:lnTo>
                      <a:pt x="4516" y="4668"/>
                    </a:lnTo>
                    <a:lnTo>
                      <a:pt x="4197" y="5076"/>
                    </a:lnTo>
                    <a:lnTo>
                      <a:pt x="3929" y="5446"/>
                    </a:lnTo>
                    <a:lnTo>
                      <a:pt x="3623" y="5867"/>
                    </a:lnTo>
                    <a:lnTo>
                      <a:pt x="3342" y="6300"/>
                    </a:lnTo>
                    <a:lnTo>
                      <a:pt x="3227" y="6504"/>
                    </a:lnTo>
                    <a:lnTo>
                      <a:pt x="3125" y="6696"/>
                    </a:lnTo>
                    <a:lnTo>
                      <a:pt x="3049" y="6861"/>
                    </a:lnTo>
                    <a:lnTo>
                      <a:pt x="2998" y="7002"/>
                    </a:lnTo>
                    <a:lnTo>
                      <a:pt x="2998" y="7065"/>
                    </a:lnTo>
                    <a:lnTo>
                      <a:pt x="2998" y="7104"/>
                    </a:lnTo>
                    <a:lnTo>
                      <a:pt x="3011" y="7155"/>
                    </a:lnTo>
                    <a:lnTo>
                      <a:pt x="3023" y="7180"/>
                    </a:lnTo>
                    <a:lnTo>
                      <a:pt x="3062" y="7206"/>
                    </a:lnTo>
                    <a:lnTo>
                      <a:pt x="3113" y="7219"/>
                    </a:lnTo>
                    <a:lnTo>
                      <a:pt x="3240" y="7219"/>
                    </a:lnTo>
                    <a:lnTo>
                      <a:pt x="3419" y="7193"/>
                    </a:lnTo>
                    <a:lnTo>
                      <a:pt x="3623" y="7155"/>
                    </a:lnTo>
                    <a:lnTo>
                      <a:pt x="3852" y="7104"/>
                    </a:lnTo>
                    <a:lnTo>
                      <a:pt x="4095" y="7027"/>
                    </a:lnTo>
                    <a:lnTo>
                      <a:pt x="4618" y="6849"/>
                    </a:lnTo>
                    <a:lnTo>
                      <a:pt x="5128" y="6657"/>
                    </a:lnTo>
                    <a:lnTo>
                      <a:pt x="5561" y="6492"/>
                    </a:lnTo>
                    <a:lnTo>
                      <a:pt x="5982" y="6313"/>
                    </a:lnTo>
                    <a:lnTo>
                      <a:pt x="6110" y="6568"/>
                    </a:lnTo>
                    <a:lnTo>
                      <a:pt x="6454" y="7206"/>
                    </a:lnTo>
                    <a:lnTo>
                      <a:pt x="6696" y="7614"/>
                    </a:lnTo>
                    <a:lnTo>
                      <a:pt x="6951" y="8047"/>
                    </a:lnTo>
                    <a:lnTo>
                      <a:pt x="7245" y="8481"/>
                    </a:lnTo>
                    <a:lnTo>
                      <a:pt x="7538" y="8889"/>
                    </a:lnTo>
                    <a:lnTo>
                      <a:pt x="7729" y="9106"/>
                    </a:lnTo>
                    <a:lnTo>
                      <a:pt x="7908" y="9310"/>
                    </a:lnTo>
                    <a:lnTo>
                      <a:pt x="8086" y="9489"/>
                    </a:lnTo>
                    <a:lnTo>
                      <a:pt x="8265" y="9629"/>
                    </a:lnTo>
                    <a:lnTo>
                      <a:pt x="8431" y="9731"/>
                    </a:lnTo>
                    <a:lnTo>
                      <a:pt x="8520" y="9782"/>
                    </a:lnTo>
                    <a:lnTo>
                      <a:pt x="8597" y="9807"/>
                    </a:lnTo>
                    <a:lnTo>
                      <a:pt x="8686" y="9820"/>
                    </a:lnTo>
                    <a:lnTo>
                      <a:pt x="8762" y="9833"/>
                    </a:lnTo>
                    <a:lnTo>
                      <a:pt x="8839" y="9833"/>
                    </a:lnTo>
                    <a:lnTo>
                      <a:pt x="8915" y="9807"/>
                    </a:lnTo>
                    <a:lnTo>
                      <a:pt x="9043" y="9756"/>
                    </a:lnTo>
                    <a:lnTo>
                      <a:pt x="9170" y="9705"/>
                    </a:lnTo>
                    <a:lnTo>
                      <a:pt x="9477" y="9540"/>
                    </a:lnTo>
                    <a:lnTo>
                      <a:pt x="9795" y="9361"/>
                    </a:lnTo>
                    <a:lnTo>
                      <a:pt x="10140" y="9132"/>
                    </a:lnTo>
                    <a:lnTo>
                      <a:pt x="10484" y="8902"/>
                    </a:lnTo>
                    <a:lnTo>
                      <a:pt x="10816" y="8660"/>
                    </a:lnTo>
                    <a:lnTo>
                      <a:pt x="11453" y="8188"/>
                    </a:lnTo>
                    <a:lnTo>
                      <a:pt x="11479" y="8175"/>
                    </a:lnTo>
                    <a:lnTo>
                      <a:pt x="12461" y="7486"/>
                    </a:lnTo>
                    <a:lnTo>
                      <a:pt x="13417" y="6798"/>
                    </a:lnTo>
                    <a:lnTo>
                      <a:pt x="8699" y="1390"/>
                    </a:lnTo>
                    <a:lnTo>
                      <a:pt x="7296" y="3227"/>
                    </a:lnTo>
                    <a:lnTo>
                      <a:pt x="6913" y="2768"/>
                    </a:lnTo>
                    <a:lnTo>
                      <a:pt x="6492" y="2283"/>
                    </a:lnTo>
                    <a:lnTo>
                      <a:pt x="6288" y="2053"/>
                    </a:lnTo>
                    <a:lnTo>
                      <a:pt x="6084" y="1849"/>
                    </a:lnTo>
                    <a:lnTo>
                      <a:pt x="5918" y="1696"/>
                    </a:lnTo>
                    <a:lnTo>
                      <a:pt x="5778" y="1582"/>
                    </a:lnTo>
                    <a:lnTo>
                      <a:pt x="5702" y="1518"/>
                    </a:lnTo>
                    <a:lnTo>
                      <a:pt x="5625" y="1454"/>
                    </a:lnTo>
                    <a:lnTo>
                      <a:pt x="5561" y="1365"/>
                    </a:lnTo>
                    <a:lnTo>
                      <a:pt x="5485" y="1263"/>
                    </a:lnTo>
                    <a:lnTo>
                      <a:pt x="5344" y="1033"/>
                    </a:lnTo>
                    <a:lnTo>
                      <a:pt x="5204" y="791"/>
                    </a:lnTo>
                    <a:lnTo>
                      <a:pt x="5051" y="561"/>
                    </a:lnTo>
                    <a:lnTo>
                      <a:pt x="4962" y="446"/>
                    </a:lnTo>
                    <a:lnTo>
                      <a:pt x="4873" y="332"/>
                    </a:lnTo>
                    <a:lnTo>
                      <a:pt x="4771" y="242"/>
                    </a:lnTo>
                    <a:lnTo>
                      <a:pt x="4669" y="153"/>
                    </a:lnTo>
                    <a:lnTo>
                      <a:pt x="4554" y="77"/>
                    </a:lnTo>
                    <a:lnTo>
                      <a:pt x="4426" y="26"/>
                    </a:lnTo>
                    <a:lnTo>
                      <a:pt x="4350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1" name="Google Shape;3401;p41"/>
              <p:cNvSpPr/>
              <p:nvPr/>
            </p:nvSpPr>
            <p:spPr>
              <a:xfrm>
                <a:off x="4376075" y="2168975"/>
                <a:ext cx="172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00" extrusionOk="0">
                    <a:moveTo>
                      <a:pt x="549" y="0"/>
                    </a:moveTo>
                    <a:lnTo>
                      <a:pt x="434" y="38"/>
                    </a:lnTo>
                    <a:lnTo>
                      <a:pt x="319" y="89"/>
                    </a:lnTo>
                    <a:lnTo>
                      <a:pt x="230" y="166"/>
                    </a:lnTo>
                    <a:lnTo>
                      <a:pt x="154" y="242"/>
                    </a:lnTo>
                    <a:lnTo>
                      <a:pt x="77" y="345"/>
                    </a:lnTo>
                    <a:lnTo>
                      <a:pt x="26" y="459"/>
                    </a:lnTo>
                    <a:lnTo>
                      <a:pt x="1" y="600"/>
                    </a:lnTo>
                    <a:lnTo>
                      <a:pt x="141" y="587"/>
                    </a:lnTo>
                    <a:lnTo>
                      <a:pt x="268" y="549"/>
                    </a:lnTo>
                    <a:lnTo>
                      <a:pt x="370" y="498"/>
                    </a:lnTo>
                    <a:lnTo>
                      <a:pt x="472" y="434"/>
                    </a:lnTo>
                    <a:lnTo>
                      <a:pt x="549" y="345"/>
                    </a:lnTo>
                    <a:lnTo>
                      <a:pt x="613" y="255"/>
                    </a:lnTo>
                    <a:lnTo>
                      <a:pt x="664" y="140"/>
                    </a:lnTo>
                    <a:lnTo>
                      <a:pt x="676" y="6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2" name="Google Shape;3402;p41"/>
              <p:cNvSpPr/>
              <p:nvPr/>
            </p:nvSpPr>
            <p:spPr>
              <a:xfrm>
                <a:off x="4291900" y="2130075"/>
                <a:ext cx="84200" cy="73350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934" extrusionOk="0">
                    <a:moveTo>
                      <a:pt x="3368" y="0"/>
                    </a:moveTo>
                    <a:lnTo>
                      <a:pt x="3125" y="141"/>
                    </a:lnTo>
                    <a:lnTo>
                      <a:pt x="2896" y="294"/>
                    </a:lnTo>
                    <a:lnTo>
                      <a:pt x="2666" y="459"/>
                    </a:lnTo>
                    <a:lnTo>
                      <a:pt x="2437" y="625"/>
                    </a:lnTo>
                    <a:lnTo>
                      <a:pt x="2003" y="970"/>
                    </a:lnTo>
                    <a:lnTo>
                      <a:pt x="1569" y="1327"/>
                    </a:lnTo>
                    <a:lnTo>
                      <a:pt x="1161" y="1709"/>
                    </a:lnTo>
                    <a:lnTo>
                      <a:pt x="753" y="2092"/>
                    </a:lnTo>
                    <a:lnTo>
                      <a:pt x="371" y="2500"/>
                    </a:lnTo>
                    <a:lnTo>
                      <a:pt x="179" y="2717"/>
                    </a:lnTo>
                    <a:lnTo>
                      <a:pt x="1" y="2934"/>
                    </a:lnTo>
                    <a:lnTo>
                      <a:pt x="243" y="2781"/>
                    </a:lnTo>
                    <a:lnTo>
                      <a:pt x="485" y="2627"/>
                    </a:lnTo>
                    <a:lnTo>
                      <a:pt x="932" y="2309"/>
                    </a:lnTo>
                    <a:lnTo>
                      <a:pt x="1378" y="1964"/>
                    </a:lnTo>
                    <a:lnTo>
                      <a:pt x="1799" y="1594"/>
                    </a:lnTo>
                    <a:lnTo>
                      <a:pt x="2220" y="1225"/>
                    </a:lnTo>
                    <a:lnTo>
                      <a:pt x="2615" y="842"/>
                    </a:lnTo>
                    <a:lnTo>
                      <a:pt x="2819" y="638"/>
                    </a:lnTo>
                    <a:lnTo>
                      <a:pt x="3010" y="434"/>
                    </a:lnTo>
                    <a:lnTo>
                      <a:pt x="3189" y="217"/>
                    </a:lnTo>
                    <a:lnTo>
                      <a:pt x="3368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3" name="Google Shape;3403;p41"/>
              <p:cNvSpPr/>
              <p:nvPr/>
            </p:nvSpPr>
            <p:spPr>
              <a:xfrm>
                <a:off x="2932400" y="2010825"/>
                <a:ext cx="158800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7666" extrusionOk="0">
                    <a:moveTo>
                      <a:pt x="5242" y="1"/>
                    </a:moveTo>
                    <a:lnTo>
                      <a:pt x="2360" y="166"/>
                    </a:lnTo>
                    <a:lnTo>
                      <a:pt x="0" y="6581"/>
                    </a:lnTo>
                    <a:lnTo>
                      <a:pt x="2908" y="7308"/>
                    </a:lnTo>
                    <a:lnTo>
                      <a:pt x="3329" y="7410"/>
                    </a:lnTo>
                    <a:lnTo>
                      <a:pt x="3750" y="7487"/>
                    </a:lnTo>
                    <a:lnTo>
                      <a:pt x="4171" y="7563"/>
                    </a:lnTo>
                    <a:lnTo>
                      <a:pt x="4604" y="7614"/>
                    </a:lnTo>
                    <a:lnTo>
                      <a:pt x="5038" y="7640"/>
                    </a:lnTo>
                    <a:lnTo>
                      <a:pt x="5459" y="7665"/>
                    </a:lnTo>
                    <a:lnTo>
                      <a:pt x="5893" y="7665"/>
                    </a:lnTo>
                    <a:lnTo>
                      <a:pt x="6326" y="7653"/>
                    </a:lnTo>
                    <a:lnTo>
                      <a:pt x="6352" y="7653"/>
                    </a:lnTo>
                    <a:lnTo>
                      <a:pt x="5242" y="1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4" name="Google Shape;3404;p41"/>
              <p:cNvSpPr/>
              <p:nvPr/>
            </p:nvSpPr>
            <p:spPr>
              <a:xfrm>
                <a:off x="2155725" y="1636200"/>
                <a:ext cx="368600" cy="165500"/>
              </a:xfrm>
              <a:custGeom>
                <a:avLst/>
                <a:gdLst/>
                <a:ahLst/>
                <a:cxnLst/>
                <a:rect l="l" t="t" r="r" b="b"/>
                <a:pathLst>
                  <a:path w="14744" h="6620" extrusionOk="0">
                    <a:moveTo>
                      <a:pt x="995" y="0"/>
                    </a:moveTo>
                    <a:lnTo>
                      <a:pt x="880" y="26"/>
                    </a:lnTo>
                    <a:lnTo>
                      <a:pt x="753" y="51"/>
                    </a:lnTo>
                    <a:lnTo>
                      <a:pt x="638" y="90"/>
                    </a:lnTo>
                    <a:lnTo>
                      <a:pt x="536" y="153"/>
                    </a:lnTo>
                    <a:lnTo>
                      <a:pt x="434" y="217"/>
                    </a:lnTo>
                    <a:lnTo>
                      <a:pt x="332" y="294"/>
                    </a:lnTo>
                    <a:lnTo>
                      <a:pt x="255" y="383"/>
                    </a:lnTo>
                    <a:lnTo>
                      <a:pt x="179" y="485"/>
                    </a:lnTo>
                    <a:lnTo>
                      <a:pt x="115" y="587"/>
                    </a:lnTo>
                    <a:lnTo>
                      <a:pt x="64" y="702"/>
                    </a:lnTo>
                    <a:lnTo>
                      <a:pt x="39" y="817"/>
                    </a:lnTo>
                    <a:lnTo>
                      <a:pt x="13" y="944"/>
                    </a:lnTo>
                    <a:lnTo>
                      <a:pt x="0" y="1237"/>
                    </a:lnTo>
                    <a:lnTo>
                      <a:pt x="0" y="1518"/>
                    </a:lnTo>
                    <a:lnTo>
                      <a:pt x="39" y="1799"/>
                    </a:lnTo>
                    <a:lnTo>
                      <a:pt x="90" y="2066"/>
                    </a:lnTo>
                    <a:lnTo>
                      <a:pt x="166" y="2334"/>
                    </a:lnTo>
                    <a:lnTo>
                      <a:pt x="255" y="2602"/>
                    </a:lnTo>
                    <a:lnTo>
                      <a:pt x="383" y="2857"/>
                    </a:lnTo>
                    <a:lnTo>
                      <a:pt x="523" y="3099"/>
                    </a:lnTo>
                    <a:lnTo>
                      <a:pt x="625" y="3252"/>
                    </a:lnTo>
                    <a:lnTo>
                      <a:pt x="727" y="3393"/>
                    </a:lnTo>
                    <a:lnTo>
                      <a:pt x="829" y="3533"/>
                    </a:lnTo>
                    <a:lnTo>
                      <a:pt x="944" y="3673"/>
                    </a:lnTo>
                    <a:lnTo>
                      <a:pt x="1148" y="3877"/>
                    </a:lnTo>
                    <a:lnTo>
                      <a:pt x="1365" y="4069"/>
                    </a:lnTo>
                    <a:lnTo>
                      <a:pt x="1582" y="4260"/>
                    </a:lnTo>
                    <a:lnTo>
                      <a:pt x="1811" y="4426"/>
                    </a:lnTo>
                    <a:lnTo>
                      <a:pt x="2054" y="4579"/>
                    </a:lnTo>
                    <a:lnTo>
                      <a:pt x="2296" y="4732"/>
                    </a:lnTo>
                    <a:lnTo>
                      <a:pt x="2551" y="4872"/>
                    </a:lnTo>
                    <a:lnTo>
                      <a:pt x="2806" y="5000"/>
                    </a:lnTo>
                    <a:lnTo>
                      <a:pt x="3087" y="5127"/>
                    </a:lnTo>
                    <a:lnTo>
                      <a:pt x="3354" y="5255"/>
                    </a:lnTo>
                    <a:lnTo>
                      <a:pt x="3635" y="5370"/>
                    </a:lnTo>
                    <a:lnTo>
                      <a:pt x="3928" y="5472"/>
                    </a:lnTo>
                    <a:lnTo>
                      <a:pt x="4209" y="5561"/>
                    </a:lnTo>
                    <a:lnTo>
                      <a:pt x="4502" y="5650"/>
                    </a:lnTo>
                    <a:lnTo>
                      <a:pt x="4796" y="5727"/>
                    </a:lnTo>
                    <a:lnTo>
                      <a:pt x="5089" y="5790"/>
                    </a:lnTo>
                    <a:lnTo>
                      <a:pt x="5357" y="5829"/>
                    </a:lnTo>
                    <a:lnTo>
                      <a:pt x="5612" y="5867"/>
                    </a:lnTo>
                    <a:lnTo>
                      <a:pt x="5880" y="5892"/>
                    </a:lnTo>
                    <a:lnTo>
                      <a:pt x="6135" y="5905"/>
                    </a:lnTo>
                    <a:lnTo>
                      <a:pt x="6543" y="5918"/>
                    </a:lnTo>
                    <a:lnTo>
                      <a:pt x="6951" y="5892"/>
                    </a:lnTo>
                    <a:lnTo>
                      <a:pt x="7359" y="5854"/>
                    </a:lnTo>
                    <a:lnTo>
                      <a:pt x="7754" y="5778"/>
                    </a:lnTo>
                    <a:lnTo>
                      <a:pt x="7984" y="5727"/>
                    </a:lnTo>
                    <a:lnTo>
                      <a:pt x="8214" y="5663"/>
                    </a:lnTo>
                    <a:lnTo>
                      <a:pt x="8361" y="5616"/>
                    </a:lnTo>
                    <a:lnTo>
                      <a:pt x="8361" y="5616"/>
                    </a:lnTo>
                    <a:lnTo>
                      <a:pt x="8354" y="5612"/>
                    </a:lnTo>
                    <a:lnTo>
                      <a:pt x="7984" y="5395"/>
                    </a:lnTo>
                    <a:lnTo>
                      <a:pt x="7627" y="5153"/>
                    </a:lnTo>
                    <a:lnTo>
                      <a:pt x="7283" y="4898"/>
                    </a:lnTo>
                    <a:lnTo>
                      <a:pt x="6938" y="4643"/>
                    </a:lnTo>
                    <a:lnTo>
                      <a:pt x="6275" y="4107"/>
                    </a:lnTo>
                    <a:lnTo>
                      <a:pt x="5701" y="3610"/>
                    </a:lnTo>
                    <a:lnTo>
                      <a:pt x="5140" y="3112"/>
                    </a:lnTo>
                    <a:lnTo>
                      <a:pt x="4579" y="2602"/>
                    </a:lnTo>
                    <a:lnTo>
                      <a:pt x="4043" y="2092"/>
                    </a:lnTo>
                    <a:lnTo>
                      <a:pt x="3610" y="1671"/>
                    </a:lnTo>
                    <a:lnTo>
                      <a:pt x="3176" y="1263"/>
                    </a:lnTo>
                    <a:lnTo>
                      <a:pt x="2946" y="1059"/>
                    </a:lnTo>
                    <a:lnTo>
                      <a:pt x="2717" y="868"/>
                    </a:lnTo>
                    <a:lnTo>
                      <a:pt x="2487" y="689"/>
                    </a:lnTo>
                    <a:lnTo>
                      <a:pt x="2245" y="510"/>
                    </a:lnTo>
                    <a:lnTo>
                      <a:pt x="2066" y="396"/>
                    </a:lnTo>
                    <a:lnTo>
                      <a:pt x="1875" y="281"/>
                    </a:lnTo>
                    <a:lnTo>
                      <a:pt x="1684" y="192"/>
                    </a:lnTo>
                    <a:lnTo>
                      <a:pt x="1493" y="90"/>
                    </a:lnTo>
                    <a:lnTo>
                      <a:pt x="1365" y="51"/>
                    </a:lnTo>
                    <a:lnTo>
                      <a:pt x="1250" y="13"/>
                    </a:lnTo>
                    <a:lnTo>
                      <a:pt x="1123" y="0"/>
                    </a:lnTo>
                    <a:close/>
                    <a:moveTo>
                      <a:pt x="13085" y="4120"/>
                    </a:moveTo>
                    <a:lnTo>
                      <a:pt x="12715" y="4145"/>
                    </a:lnTo>
                    <a:lnTo>
                      <a:pt x="12346" y="4196"/>
                    </a:lnTo>
                    <a:lnTo>
                      <a:pt x="11988" y="4273"/>
                    </a:lnTo>
                    <a:lnTo>
                      <a:pt x="11644" y="4362"/>
                    </a:lnTo>
                    <a:lnTo>
                      <a:pt x="11300" y="4464"/>
                    </a:lnTo>
                    <a:lnTo>
                      <a:pt x="10853" y="4630"/>
                    </a:lnTo>
                    <a:lnTo>
                      <a:pt x="10420" y="4796"/>
                    </a:lnTo>
                    <a:lnTo>
                      <a:pt x="9540" y="5178"/>
                    </a:lnTo>
                    <a:lnTo>
                      <a:pt x="9106" y="5357"/>
                    </a:lnTo>
                    <a:lnTo>
                      <a:pt x="8660" y="5523"/>
                    </a:lnTo>
                    <a:lnTo>
                      <a:pt x="8361" y="5616"/>
                    </a:lnTo>
                    <a:lnTo>
                      <a:pt x="8361" y="5616"/>
                    </a:lnTo>
                    <a:lnTo>
                      <a:pt x="8724" y="5829"/>
                    </a:lnTo>
                    <a:lnTo>
                      <a:pt x="9106" y="6020"/>
                    </a:lnTo>
                    <a:lnTo>
                      <a:pt x="9502" y="6186"/>
                    </a:lnTo>
                    <a:lnTo>
                      <a:pt x="9910" y="6339"/>
                    </a:lnTo>
                    <a:lnTo>
                      <a:pt x="10318" y="6454"/>
                    </a:lnTo>
                    <a:lnTo>
                      <a:pt x="10522" y="6505"/>
                    </a:lnTo>
                    <a:lnTo>
                      <a:pt x="10739" y="6543"/>
                    </a:lnTo>
                    <a:lnTo>
                      <a:pt x="10943" y="6581"/>
                    </a:lnTo>
                    <a:lnTo>
                      <a:pt x="11160" y="6594"/>
                    </a:lnTo>
                    <a:lnTo>
                      <a:pt x="11376" y="6619"/>
                    </a:lnTo>
                    <a:lnTo>
                      <a:pt x="11797" y="6619"/>
                    </a:lnTo>
                    <a:lnTo>
                      <a:pt x="12014" y="6607"/>
                    </a:lnTo>
                    <a:lnTo>
                      <a:pt x="12218" y="6581"/>
                    </a:lnTo>
                    <a:lnTo>
                      <a:pt x="12435" y="6556"/>
                    </a:lnTo>
                    <a:lnTo>
                      <a:pt x="12741" y="6492"/>
                    </a:lnTo>
                    <a:lnTo>
                      <a:pt x="13034" y="6403"/>
                    </a:lnTo>
                    <a:lnTo>
                      <a:pt x="13315" y="6288"/>
                    </a:lnTo>
                    <a:lnTo>
                      <a:pt x="13595" y="6147"/>
                    </a:lnTo>
                    <a:lnTo>
                      <a:pt x="13863" y="5994"/>
                    </a:lnTo>
                    <a:lnTo>
                      <a:pt x="14118" y="5816"/>
                    </a:lnTo>
                    <a:lnTo>
                      <a:pt x="14348" y="5625"/>
                    </a:lnTo>
                    <a:lnTo>
                      <a:pt x="14565" y="5408"/>
                    </a:lnTo>
                    <a:lnTo>
                      <a:pt x="14628" y="5331"/>
                    </a:lnTo>
                    <a:lnTo>
                      <a:pt x="14679" y="5242"/>
                    </a:lnTo>
                    <a:lnTo>
                      <a:pt x="14718" y="5153"/>
                    </a:lnTo>
                    <a:lnTo>
                      <a:pt x="14743" y="5063"/>
                    </a:lnTo>
                    <a:lnTo>
                      <a:pt x="14743" y="4974"/>
                    </a:lnTo>
                    <a:lnTo>
                      <a:pt x="14743" y="4885"/>
                    </a:lnTo>
                    <a:lnTo>
                      <a:pt x="14730" y="4783"/>
                    </a:lnTo>
                    <a:lnTo>
                      <a:pt x="14705" y="4706"/>
                    </a:lnTo>
                    <a:lnTo>
                      <a:pt x="14667" y="4617"/>
                    </a:lnTo>
                    <a:lnTo>
                      <a:pt x="14628" y="4541"/>
                    </a:lnTo>
                    <a:lnTo>
                      <a:pt x="14565" y="4464"/>
                    </a:lnTo>
                    <a:lnTo>
                      <a:pt x="14501" y="4388"/>
                    </a:lnTo>
                    <a:lnTo>
                      <a:pt x="14424" y="4336"/>
                    </a:lnTo>
                    <a:lnTo>
                      <a:pt x="14348" y="4285"/>
                    </a:lnTo>
                    <a:lnTo>
                      <a:pt x="14259" y="4234"/>
                    </a:lnTo>
                    <a:lnTo>
                      <a:pt x="14157" y="4209"/>
                    </a:lnTo>
                    <a:lnTo>
                      <a:pt x="13978" y="4171"/>
                    </a:lnTo>
                    <a:lnTo>
                      <a:pt x="13799" y="4145"/>
                    </a:lnTo>
                    <a:lnTo>
                      <a:pt x="13621" y="4132"/>
                    </a:lnTo>
                    <a:lnTo>
                      <a:pt x="13442" y="412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5" name="Google Shape;3405;p41"/>
              <p:cNvSpPr/>
              <p:nvPr/>
            </p:nvSpPr>
            <p:spPr>
              <a:xfrm>
                <a:off x="2001400" y="1773625"/>
                <a:ext cx="640250" cy="308000"/>
              </a:xfrm>
              <a:custGeom>
                <a:avLst/>
                <a:gdLst/>
                <a:ahLst/>
                <a:cxnLst/>
                <a:rect l="l" t="t" r="r" b="b"/>
                <a:pathLst>
                  <a:path w="25610" h="12320" extrusionOk="0">
                    <a:moveTo>
                      <a:pt x="1" y="0"/>
                    </a:moveTo>
                    <a:lnTo>
                      <a:pt x="77" y="242"/>
                    </a:lnTo>
                    <a:lnTo>
                      <a:pt x="281" y="816"/>
                    </a:lnTo>
                    <a:lnTo>
                      <a:pt x="396" y="1186"/>
                    </a:lnTo>
                    <a:lnTo>
                      <a:pt x="498" y="1581"/>
                    </a:lnTo>
                    <a:lnTo>
                      <a:pt x="600" y="1964"/>
                    </a:lnTo>
                    <a:lnTo>
                      <a:pt x="677" y="2321"/>
                    </a:lnTo>
                    <a:lnTo>
                      <a:pt x="817" y="3010"/>
                    </a:lnTo>
                    <a:lnTo>
                      <a:pt x="957" y="3622"/>
                    </a:lnTo>
                    <a:lnTo>
                      <a:pt x="1098" y="4158"/>
                    </a:lnTo>
                    <a:lnTo>
                      <a:pt x="1263" y="4642"/>
                    </a:lnTo>
                    <a:lnTo>
                      <a:pt x="1340" y="4834"/>
                    </a:lnTo>
                    <a:lnTo>
                      <a:pt x="1429" y="5025"/>
                    </a:lnTo>
                    <a:lnTo>
                      <a:pt x="1518" y="5191"/>
                    </a:lnTo>
                    <a:lnTo>
                      <a:pt x="1620" y="5369"/>
                    </a:lnTo>
                    <a:lnTo>
                      <a:pt x="1735" y="5535"/>
                    </a:lnTo>
                    <a:lnTo>
                      <a:pt x="1863" y="5688"/>
                    </a:lnTo>
                    <a:lnTo>
                      <a:pt x="1990" y="5841"/>
                    </a:lnTo>
                    <a:lnTo>
                      <a:pt x="2131" y="5981"/>
                    </a:lnTo>
                    <a:lnTo>
                      <a:pt x="2284" y="6122"/>
                    </a:lnTo>
                    <a:lnTo>
                      <a:pt x="2437" y="6236"/>
                    </a:lnTo>
                    <a:lnTo>
                      <a:pt x="2602" y="6364"/>
                    </a:lnTo>
                    <a:lnTo>
                      <a:pt x="2768" y="6466"/>
                    </a:lnTo>
                    <a:lnTo>
                      <a:pt x="2947" y="6568"/>
                    </a:lnTo>
                    <a:lnTo>
                      <a:pt x="3125" y="6657"/>
                    </a:lnTo>
                    <a:lnTo>
                      <a:pt x="3317" y="6734"/>
                    </a:lnTo>
                    <a:lnTo>
                      <a:pt x="3508" y="6810"/>
                    </a:lnTo>
                    <a:lnTo>
                      <a:pt x="19182" y="12128"/>
                    </a:lnTo>
                    <a:lnTo>
                      <a:pt x="19373" y="12179"/>
                    </a:lnTo>
                    <a:lnTo>
                      <a:pt x="19577" y="12230"/>
                    </a:lnTo>
                    <a:lnTo>
                      <a:pt x="19768" y="12269"/>
                    </a:lnTo>
                    <a:lnTo>
                      <a:pt x="19972" y="12294"/>
                    </a:lnTo>
                    <a:lnTo>
                      <a:pt x="20177" y="12320"/>
                    </a:lnTo>
                    <a:lnTo>
                      <a:pt x="20368" y="12320"/>
                    </a:lnTo>
                    <a:lnTo>
                      <a:pt x="20572" y="12307"/>
                    </a:lnTo>
                    <a:lnTo>
                      <a:pt x="20776" y="12294"/>
                    </a:lnTo>
                    <a:lnTo>
                      <a:pt x="20967" y="12269"/>
                    </a:lnTo>
                    <a:lnTo>
                      <a:pt x="21171" y="12230"/>
                    </a:lnTo>
                    <a:lnTo>
                      <a:pt x="21363" y="12179"/>
                    </a:lnTo>
                    <a:lnTo>
                      <a:pt x="21554" y="12116"/>
                    </a:lnTo>
                    <a:lnTo>
                      <a:pt x="21745" y="12039"/>
                    </a:lnTo>
                    <a:lnTo>
                      <a:pt x="21924" y="11963"/>
                    </a:lnTo>
                    <a:lnTo>
                      <a:pt x="22102" y="11861"/>
                    </a:lnTo>
                    <a:lnTo>
                      <a:pt x="22281" y="11759"/>
                    </a:lnTo>
                    <a:lnTo>
                      <a:pt x="22510" y="11606"/>
                    </a:lnTo>
                    <a:lnTo>
                      <a:pt x="22753" y="11440"/>
                    </a:lnTo>
                    <a:lnTo>
                      <a:pt x="22995" y="11261"/>
                    </a:lnTo>
                    <a:lnTo>
                      <a:pt x="23250" y="11057"/>
                    </a:lnTo>
                    <a:lnTo>
                      <a:pt x="23492" y="10853"/>
                    </a:lnTo>
                    <a:lnTo>
                      <a:pt x="23747" y="10624"/>
                    </a:lnTo>
                    <a:lnTo>
                      <a:pt x="23990" y="10394"/>
                    </a:lnTo>
                    <a:lnTo>
                      <a:pt x="24232" y="10139"/>
                    </a:lnTo>
                    <a:lnTo>
                      <a:pt x="24882" y="9425"/>
                    </a:lnTo>
                    <a:lnTo>
                      <a:pt x="25316" y="8978"/>
                    </a:lnTo>
                    <a:lnTo>
                      <a:pt x="25609" y="86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6" name="Google Shape;3406;p41"/>
              <p:cNvSpPr/>
              <p:nvPr/>
            </p:nvSpPr>
            <p:spPr>
              <a:xfrm>
                <a:off x="2001100" y="1772350"/>
                <a:ext cx="640550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25622" h="8800" extrusionOk="0">
                    <a:moveTo>
                      <a:pt x="102" y="0"/>
                    </a:moveTo>
                    <a:lnTo>
                      <a:pt x="38" y="26"/>
                    </a:lnTo>
                    <a:lnTo>
                      <a:pt x="13" y="38"/>
                    </a:lnTo>
                    <a:lnTo>
                      <a:pt x="13" y="51"/>
                    </a:lnTo>
                    <a:lnTo>
                      <a:pt x="0" y="77"/>
                    </a:lnTo>
                    <a:lnTo>
                      <a:pt x="13" y="102"/>
                    </a:lnTo>
                    <a:lnTo>
                      <a:pt x="51" y="153"/>
                    </a:lnTo>
                    <a:lnTo>
                      <a:pt x="115" y="217"/>
                    </a:lnTo>
                    <a:lnTo>
                      <a:pt x="217" y="293"/>
                    </a:lnTo>
                    <a:lnTo>
                      <a:pt x="510" y="472"/>
                    </a:lnTo>
                    <a:lnTo>
                      <a:pt x="918" y="689"/>
                    </a:lnTo>
                    <a:lnTo>
                      <a:pt x="1428" y="931"/>
                    </a:lnTo>
                    <a:lnTo>
                      <a:pt x="2053" y="1212"/>
                    </a:lnTo>
                    <a:lnTo>
                      <a:pt x="2767" y="1518"/>
                    </a:lnTo>
                    <a:lnTo>
                      <a:pt x="3584" y="1849"/>
                    </a:lnTo>
                    <a:lnTo>
                      <a:pt x="4476" y="2206"/>
                    </a:lnTo>
                    <a:lnTo>
                      <a:pt x="5446" y="2576"/>
                    </a:lnTo>
                    <a:lnTo>
                      <a:pt x="6491" y="2972"/>
                    </a:lnTo>
                    <a:lnTo>
                      <a:pt x="7601" y="3392"/>
                    </a:lnTo>
                    <a:lnTo>
                      <a:pt x="8762" y="3813"/>
                    </a:lnTo>
                    <a:lnTo>
                      <a:pt x="9986" y="4247"/>
                    </a:lnTo>
                    <a:lnTo>
                      <a:pt x="11261" y="4693"/>
                    </a:lnTo>
                    <a:lnTo>
                      <a:pt x="12562" y="5140"/>
                    </a:lnTo>
                    <a:lnTo>
                      <a:pt x="13876" y="5573"/>
                    </a:lnTo>
                    <a:lnTo>
                      <a:pt x="15151" y="5994"/>
                    </a:lnTo>
                    <a:lnTo>
                      <a:pt x="16388" y="6389"/>
                    </a:lnTo>
                    <a:lnTo>
                      <a:pt x="17574" y="6772"/>
                    </a:lnTo>
                    <a:lnTo>
                      <a:pt x="18696" y="7116"/>
                    </a:lnTo>
                    <a:lnTo>
                      <a:pt x="19768" y="7435"/>
                    </a:lnTo>
                    <a:lnTo>
                      <a:pt x="20762" y="7729"/>
                    </a:lnTo>
                    <a:lnTo>
                      <a:pt x="21693" y="7984"/>
                    </a:lnTo>
                    <a:lnTo>
                      <a:pt x="22535" y="8213"/>
                    </a:lnTo>
                    <a:lnTo>
                      <a:pt x="23300" y="8404"/>
                    </a:lnTo>
                    <a:lnTo>
                      <a:pt x="23951" y="8570"/>
                    </a:lnTo>
                    <a:lnTo>
                      <a:pt x="24512" y="8685"/>
                    </a:lnTo>
                    <a:lnTo>
                      <a:pt x="24971" y="8762"/>
                    </a:lnTo>
                    <a:lnTo>
                      <a:pt x="25315" y="8800"/>
                    </a:lnTo>
                    <a:lnTo>
                      <a:pt x="25430" y="8800"/>
                    </a:lnTo>
                    <a:lnTo>
                      <a:pt x="25532" y="8787"/>
                    </a:lnTo>
                    <a:lnTo>
                      <a:pt x="25596" y="8774"/>
                    </a:lnTo>
                    <a:lnTo>
                      <a:pt x="25609" y="8762"/>
                    </a:lnTo>
                    <a:lnTo>
                      <a:pt x="25621" y="8736"/>
                    </a:lnTo>
                    <a:lnTo>
                      <a:pt x="25621" y="8723"/>
                    </a:lnTo>
                    <a:lnTo>
                      <a:pt x="25621" y="8698"/>
                    </a:lnTo>
                    <a:lnTo>
                      <a:pt x="25583" y="8647"/>
                    </a:lnTo>
                    <a:lnTo>
                      <a:pt x="25507" y="8583"/>
                    </a:lnTo>
                    <a:lnTo>
                      <a:pt x="25417" y="8507"/>
                    </a:lnTo>
                    <a:lnTo>
                      <a:pt x="25124" y="8328"/>
                    </a:lnTo>
                    <a:lnTo>
                      <a:pt x="24716" y="8111"/>
                    </a:lnTo>
                    <a:lnTo>
                      <a:pt x="24193" y="7869"/>
                    </a:lnTo>
                    <a:lnTo>
                      <a:pt x="23568" y="7588"/>
                    </a:lnTo>
                    <a:lnTo>
                      <a:pt x="22854" y="7282"/>
                    </a:lnTo>
                    <a:lnTo>
                      <a:pt x="22051" y="6951"/>
                    </a:lnTo>
                    <a:lnTo>
                      <a:pt x="21158" y="6594"/>
                    </a:lnTo>
                    <a:lnTo>
                      <a:pt x="20176" y="6211"/>
                    </a:lnTo>
                    <a:lnTo>
                      <a:pt x="19143" y="5816"/>
                    </a:lnTo>
                    <a:lnTo>
                      <a:pt x="18033" y="5407"/>
                    </a:lnTo>
                    <a:lnTo>
                      <a:pt x="16860" y="4987"/>
                    </a:lnTo>
                    <a:lnTo>
                      <a:pt x="15636" y="4553"/>
                    </a:lnTo>
                    <a:lnTo>
                      <a:pt x="14373" y="4107"/>
                    </a:lnTo>
                    <a:lnTo>
                      <a:pt x="13059" y="3660"/>
                    </a:lnTo>
                    <a:lnTo>
                      <a:pt x="11759" y="3227"/>
                    </a:lnTo>
                    <a:lnTo>
                      <a:pt x="10483" y="2806"/>
                    </a:lnTo>
                    <a:lnTo>
                      <a:pt x="9246" y="2398"/>
                    </a:lnTo>
                    <a:lnTo>
                      <a:pt x="8060" y="2028"/>
                    </a:lnTo>
                    <a:lnTo>
                      <a:pt x="6925" y="1683"/>
                    </a:lnTo>
                    <a:lnTo>
                      <a:pt x="5867" y="1365"/>
                    </a:lnTo>
                    <a:lnTo>
                      <a:pt x="4859" y="1071"/>
                    </a:lnTo>
                    <a:lnTo>
                      <a:pt x="3928" y="803"/>
                    </a:lnTo>
                    <a:lnTo>
                      <a:pt x="3086" y="574"/>
                    </a:lnTo>
                    <a:lnTo>
                      <a:pt x="2334" y="383"/>
                    </a:lnTo>
                    <a:lnTo>
                      <a:pt x="1671" y="230"/>
                    </a:lnTo>
                    <a:lnTo>
                      <a:pt x="1110" y="115"/>
                    </a:lnTo>
                    <a:lnTo>
                      <a:pt x="650" y="38"/>
                    </a:lnTo>
                    <a:lnTo>
                      <a:pt x="31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7" name="Google Shape;3407;p41"/>
              <p:cNvSpPr/>
              <p:nvPr/>
            </p:nvSpPr>
            <p:spPr>
              <a:xfrm>
                <a:off x="2571150" y="2003800"/>
                <a:ext cx="566925" cy="161675"/>
              </a:xfrm>
              <a:custGeom>
                <a:avLst/>
                <a:gdLst/>
                <a:ahLst/>
                <a:cxnLst/>
                <a:rect l="l" t="t" r="r" b="b"/>
                <a:pathLst>
                  <a:path w="22677" h="6467" extrusionOk="0">
                    <a:moveTo>
                      <a:pt x="5791" y="1"/>
                    </a:moveTo>
                    <a:lnTo>
                      <a:pt x="4885" y="14"/>
                    </a:lnTo>
                    <a:lnTo>
                      <a:pt x="4057" y="52"/>
                    </a:lnTo>
                    <a:lnTo>
                      <a:pt x="3317" y="103"/>
                    </a:lnTo>
                    <a:lnTo>
                      <a:pt x="2666" y="180"/>
                    </a:lnTo>
                    <a:lnTo>
                      <a:pt x="2118" y="243"/>
                    </a:lnTo>
                    <a:lnTo>
                      <a:pt x="1684" y="320"/>
                    </a:lnTo>
                    <a:lnTo>
                      <a:pt x="1353" y="384"/>
                    </a:lnTo>
                    <a:lnTo>
                      <a:pt x="1034" y="447"/>
                    </a:lnTo>
                    <a:lnTo>
                      <a:pt x="983" y="473"/>
                    </a:lnTo>
                    <a:lnTo>
                      <a:pt x="919" y="511"/>
                    </a:lnTo>
                    <a:lnTo>
                      <a:pt x="741" y="651"/>
                    </a:lnTo>
                    <a:lnTo>
                      <a:pt x="537" y="817"/>
                    </a:lnTo>
                    <a:lnTo>
                      <a:pt x="345" y="1021"/>
                    </a:lnTo>
                    <a:lnTo>
                      <a:pt x="167" y="1225"/>
                    </a:lnTo>
                    <a:lnTo>
                      <a:pt x="90" y="1315"/>
                    </a:lnTo>
                    <a:lnTo>
                      <a:pt x="39" y="1404"/>
                    </a:lnTo>
                    <a:lnTo>
                      <a:pt x="14" y="1480"/>
                    </a:lnTo>
                    <a:lnTo>
                      <a:pt x="1" y="1557"/>
                    </a:lnTo>
                    <a:lnTo>
                      <a:pt x="14" y="1582"/>
                    </a:lnTo>
                    <a:lnTo>
                      <a:pt x="26" y="1595"/>
                    </a:lnTo>
                    <a:lnTo>
                      <a:pt x="52" y="1621"/>
                    </a:lnTo>
                    <a:lnTo>
                      <a:pt x="77" y="1633"/>
                    </a:lnTo>
                    <a:lnTo>
                      <a:pt x="345" y="1608"/>
                    </a:lnTo>
                    <a:lnTo>
                      <a:pt x="1098" y="1570"/>
                    </a:lnTo>
                    <a:lnTo>
                      <a:pt x="2233" y="1519"/>
                    </a:lnTo>
                    <a:lnTo>
                      <a:pt x="2909" y="1493"/>
                    </a:lnTo>
                    <a:lnTo>
                      <a:pt x="3636" y="1480"/>
                    </a:lnTo>
                    <a:lnTo>
                      <a:pt x="4426" y="1480"/>
                    </a:lnTo>
                    <a:lnTo>
                      <a:pt x="5243" y="1493"/>
                    </a:lnTo>
                    <a:lnTo>
                      <a:pt x="6084" y="1519"/>
                    </a:lnTo>
                    <a:lnTo>
                      <a:pt x="6939" y="1570"/>
                    </a:lnTo>
                    <a:lnTo>
                      <a:pt x="7793" y="1646"/>
                    </a:lnTo>
                    <a:lnTo>
                      <a:pt x="8635" y="1735"/>
                    </a:lnTo>
                    <a:lnTo>
                      <a:pt x="9043" y="1799"/>
                    </a:lnTo>
                    <a:lnTo>
                      <a:pt x="9451" y="1863"/>
                    </a:lnTo>
                    <a:lnTo>
                      <a:pt x="9847" y="1927"/>
                    </a:lnTo>
                    <a:lnTo>
                      <a:pt x="10229" y="2016"/>
                    </a:lnTo>
                    <a:lnTo>
                      <a:pt x="10956" y="2195"/>
                    </a:lnTo>
                    <a:lnTo>
                      <a:pt x="11760" y="2424"/>
                    </a:lnTo>
                    <a:lnTo>
                      <a:pt x="12614" y="2692"/>
                    </a:lnTo>
                    <a:lnTo>
                      <a:pt x="13519" y="2985"/>
                    </a:lnTo>
                    <a:lnTo>
                      <a:pt x="14463" y="3304"/>
                    </a:lnTo>
                    <a:lnTo>
                      <a:pt x="15407" y="3648"/>
                    </a:lnTo>
                    <a:lnTo>
                      <a:pt x="16363" y="3993"/>
                    </a:lnTo>
                    <a:lnTo>
                      <a:pt x="17294" y="4350"/>
                    </a:lnTo>
                    <a:lnTo>
                      <a:pt x="19067" y="5039"/>
                    </a:lnTo>
                    <a:lnTo>
                      <a:pt x="20623" y="5651"/>
                    </a:lnTo>
                    <a:lnTo>
                      <a:pt x="21822" y="6148"/>
                    </a:lnTo>
                    <a:lnTo>
                      <a:pt x="22562" y="6454"/>
                    </a:lnTo>
                    <a:lnTo>
                      <a:pt x="22587" y="6467"/>
                    </a:lnTo>
                    <a:lnTo>
                      <a:pt x="22613" y="6454"/>
                    </a:lnTo>
                    <a:lnTo>
                      <a:pt x="22651" y="6441"/>
                    </a:lnTo>
                    <a:lnTo>
                      <a:pt x="22676" y="6390"/>
                    </a:lnTo>
                    <a:lnTo>
                      <a:pt x="22676" y="6365"/>
                    </a:lnTo>
                    <a:lnTo>
                      <a:pt x="22664" y="6339"/>
                    </a:lnTo>
                    <a:lnTo>
                      <a:pt x="22587" y="6174"/>
                    </a:lnTo>
                    <a:lnTo>
                      <a:pt x="22460" y="5970"/>
                    </a:lnTo>
                    <a:lnTo>
                      <a:pt x="22294" y="5727"/>
                    </a:lnTo>
                    <a:lnTo>
                      <a:pt x="22077" y="5447"/>
                    </a:lnTo>
                    <a:lnTo>
                      <a:pt x="21809" y="5141"/>
                    </a:lnTo>
                    <a:lnTo>
                      <a:pt x="21490" y="4796"/>
                    </a:lnTo>
                    <a:lnTo>
                      <a:pt x="21299" y="4630"/>
                    </a:lnTo>
                    <a:lnTo>
                      <a:pt x="21108" y="4439"/>
                    </a:lnTo>
                    <a:lnTo>
                      <a:pt x="20891" y="4261"/>
                    </a:lnTo>
                    <a:lnTo>
                      <a:pt x="20649" y="4069"/>
                    </a:lnTo>
                    <a:lnTo>
                      <a:pt x="20406" y="3891"/>
                    </a:lnTo>
                    <a:lnTo>
                      <a:pt x="20138" y="3699"/>
                    </a:lnTo>
                    <a:lnTo>
                      <a:pt x="19845" y="3495"/>
                    </a:lnTo>
                    <a:lnTo>
                      <a:pt x="19539" y="3304"/>
                    </a:lnTo>
                    <a:lnTo>
                      <a:pt x="19220" y="3113"/>
                    </a:lnTo>
                    <a:lnTo>
                      <a:pt x="18863" y="2921"/>
                    </a:lnTo>
                    <a:lnTo>
                      <a:pt x="18493" y="2717"/>
                    </a:lnTo>
                    <a:lnTo>
                      <a:pt x="18111" y="2526"/>
                    </a:lnTo>
                    <a:lnTo>
                      <a:pt x="17703" y="2335"/>
                    </a:lnTo>
                    <a:lnTo>
                      <a:pt x="17256" y="2156"/>
                    </a:lnTo>
                    <a:lnTo>
                      <a:pt x="16797" y="1965"/>
                    </a:lnTo>
                    <a:lnTo>
                      <a:pt x="16325" y="1786"/>
                    </a:lnTo>
                    <a:lnTo>
                      <a:pt x="15815" y="1608"/>
                    </a:lnTo>
                    <a:lnTo>
                      <a:pt x="15279" y="1429"/>
                    </a:lnTo>
                    <a:lnTo>
                      <a:pt x="14718" y="1264"/>
                    </a:lnTo>
                    <a:lnTo>
                      <a:pt x="14144" y="1098"/>
                    </a:lnTo>
                    <a:lnTo>
                      <a:pt x="13456" y="932"/>
                    </a:lnTo>
                    <a:lnTo>
                      <a:pt x="12767" y="766"/>
                    </a:lnTo>
                    <a:lnTo>
                      <a:pt x="12104" y="626"/>
                    </a:lnTo>
                    <a:lnTo>
                      <a:pt x="11453" y="511"/>
                    </a:lnTo>
                    <a:lnTo>
                      <a:pt x="10816" y="396"/>
                    </a:lnTo>
                    <a:lnTo>
                      <a:pt x="10191" y="307"/>
                    </a:lnTo>
                    <a:lnTo>
                      <a:pt x="9591" y="231"/>
                    </a:lnTo>
                    <a:lnTo>
                      <a:pt x="8992" y="167"/>
                    </a:lnTo>
                    <a:lnTo>
                      <a:pt x="8418" y="116"/>
                    </a:lnTo>
                    <a:lnTo>
                      <a:pt x="7857" y="65"/>
                    </a:lnTo>
                    <a:lnTo>
                      <a:pt x="7309" y="39"/>
                    </a:lnTo>
                    <a:lnTo>
                      <a:pt x="6786" y="14"/>
                    </a:lnTo>
                    <a:lnTo>
                      <a:pt x="6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8" name="Google Shape;3408;p41"/>
              <p:cNvSpPr/>
              <p:nvPr/>
            </p:nvSpPr>
            <p:spPr>
              <a:xfrm>
                <a:off x="2688800" y="2040150"/>
                <a:ext cx="447675" cy="125975"/>
              </a:xfrm>
              <a:custGeom>
                <a:avLst/>
                <a:gdLst/>
                <a:ahLst/>
                <a:cxnLst/>
                <a:rect l="l" t="t" r="r" b="b"/>
                <a:pathLst>
                  <a:path w="17907" h="5039" extrusionOk="0">
                    <a:moveTo>
                      <a:pt x="830" y="1"/>
                    </a:moveTo>
                    <a:lnTo>
                      <a:pt x="371" y="14"/>
                    </a:lnTo>
                    <a:lnTo>
                      <a:pt x="1" y="39"/>
                    </a:lnTo>
                    <a:lnTo>
                      <a:pt x="17881" y="5038"/>
                    </a:lnTo>
                    <a:lnTo>
                      <a:pt x="17894" y="5026"/>
                    </a:lnTo>
                    <a:lnTo>
                      <a:pt x="17907" y="5013"/>
                    </a:lnTo>
                    <a:lnTo>
                      <a:pt x="17907" y="5000"/>
                    </a:lnTo>
                    <a:lnTo>
                      <a:pt x="17894" y="4987"/>
                    </a:lnTo>
                    <a:lnTo>
                      <a:pt x="17001" y="4477"/>
                    </a:lnTo>
                    <a:lnTo>
                      <a:pt x="16108" y="3993"/>
                    </a:lnTo>
                    <a:lnTo>
                      <a:pt x="15228" y="3546"/>
                    </a:lnTo>
                    <a:lnTo>
                      <a:pt x="14361" y="3138"/>
                    </a:lnTo>
                    <a:lnTo>
                      <a:pt x="13519" y="2768"/>
                    </a:lnTo>
                    <a:lnTo>
                      <a:pt x="12678" y="2424"/>
                    </a:lnTo>
                    <a:lnTo>
                      <a:pt x="11849" y="2105"/>
                    </a:lnTo>
                    <a:lnTo>
                      <a:pt x="11045" y="1812"/>
                    </a:lnTo>
                    <a:lnTo>
                      <a:pt x="10255" y="1557"/>
                    </a:lnTo>
                    <a:lnTo>
                      <a:pt x="9489" y="1314"/>
                    </a:lnTo>
                    <a:lnTo>
                      <a:pt x="8737" y="1110"/>
                    </a:lnTo>
                    <a:lnTo>
                      <a:pt x="8010" y="919"/>
                    </a:lnTo>
                    <a:lnTo>
                      <a:pt x="7309" y="753"/>
                    </a:lnTo>
                    <a:lnTo>
                      <a:pt x="6620" y="613"/>
                    </a:lnTo>
                    <a:lnTo>
                      <a:pt x="5969" y="485"/>
                    </a:lnTo>
                    <a:lnTo>
                      <a:pt x="5345" y="383"/>
                    </a:lnTo>
                    <a:lnTo>
                      <a:pt x="4745" y="281"/>
                    </a:lnTo>
                    <a:lnTo>
                      <a:pt x="4171" y="218"/>
                    </a:lnTo>
                    <a:lnTo>
                      <a:pt x="3636" y="154"/>
                    </a:lnTo>
                    <a:lnTo>
                      <a:pt x="3125" y="103"/>
                    </a:lnTo>
                    <a:lnTo>
                      <a:pt x="2654" y="65"/>
                    </a:lnTo>
                    <a:lnTo>
                      <a:pt x="2220" y="39"/>
                    </a:lnTo>
                    <a:lnTo>
                      <a:pt x="1442" y="14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9" name="Google Shape;3409;p41"/>
              <p:cNvSpPr/>
              <p:nvPr/>
            </p:nvSpPr>
            <p:spPr>
              <a:xfrm>
                <a:off x="2817300" y="2056750"/>
                <a:ext cx="196100" cy="147625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5905" extrusionOk="0">
                    <a:moveTo>
                      <a:pt x="2717" y="0"/>
                    </a:moveTo>
                    <a:lnTo>
                      <a:pt x="2653" y="13"/>
                    </a:lnTo>
                    <a:lnTo>
                      <a:pt x="2564" y="64"/>
                    </a:lnTo>
                    <a:lnTo>
                      <a:pt x="2449" y="153"/>
                    </a:lnTo>
                    <a:lnTo>
                      <a:pt x="2296" y="255"/>
                    </a:lnTo>
                    <a:lnTo>
                      <a:pt x="2130" y="395"/>
                    </a:lnTo>
                    <a:lnTo>
                      <a:pt x="1939" y="548"/>
                    </a:lnTo>
                    <a:lnTo>
                      <a:pt x="1735" y="740"/>
                    </a:lnTo>
                    <a:lnTo>
                      <a:pt x="1531" y="944"/>
                    </a:lnTo>
                    <a:lnTo>
                      <a:pt x="1314" y="1161"/>
                    </a:lnTo>
                    <a:lnTo>
                      <a:pt x="1097" y="1403"/>
                    </a:lnTo>
                    <a:lnTo>
                      <a:pt x="893" y="1658"/>
                    </a:lnTo>
                    <a:lnTo>
                      <a:pt x="689" y="1926"/>
                    </a:lnTo>
                    <a:lnTo>
                      <a:pt x="498" y="2206"/>
                    </a:lnTo>
                    <a:lnTo>
                      <a:pt x="332" y="2487"/>
                    </a:lnTo>
                    <a:lnTo>
                      <a:pt x="179" y="2780"/>
                    </a:lnTo>
                    <a:lnTo>
                      <a:pt x="52" y="3074"/>
                    </a:lnTo>
                    <a:lnTo>
                      <a:pt x="13" y="3227"/>
                    </a:lnTo>
                    <a:lnTo>
                      <a:pt x="1" y="3380"/>
                    </a:lnTo>
                    <a:lnTo>
                      <a:pt x="1" y="3533"/>
                    </a:lnTo>
                    <a:lnTo>
                      <a:pt x="26" y="3673"/>
                    </a:lnTo>
                    <a:lnTo>
                      <a:pt x="77" y="3826"/>
                    </a:lnTo>
                    <a:lnTo>
                      <a:pt x="141" y="3954"/>
                    </a:lnTo>
                    <a:lnTo>
                      <a:pt x="230" y="4081"/>
                    </a:lnTo>
                    <a:lnTo>
                      <a:pt x="345" y="4196"/>
                    </a:lnTo>
                    <a:lnTo>
                      <a:pt x="485" y="4323"/>
                    </a:lnTo>
                    <a:lnTo>
                      <a:pt x="625" y="4438"/>
                    </a:lnTo>
                    <a:lnTo>
                      <a:pt x="791" y="4566"/>
                    </a:lnTo>
                    <a:lnTo>
                      <a:pt x="957" y="4668"/>
                    </a:lnTo>
                    <a:lnTo>
                      <a:pt x="1123" y="4770"/>
                    </a:lnTo>
                    <a:lnTo>
                      <a:pt x="1289" y="4834"/>
                    </a:lnTo>
                    <a:lnTo>
                      <a:pt x="1454" y="4885"/>
                    </a:lnTo>
                    <a:lnTo>
                      <a:pt x="1531" y="4897"/>
                    </a:lnTo>
                    <a:lnTo>
                      <a:pt x="1607" y="4910"/>
                    </a:lnTo>
                    <a:lnTo>
                      <a:pt x="1633" y="4936"/>
                    </a:lnTo>
                    <a:lnTo>
                      <a:pt x="1722" y="5038"/>
                    </a:lnTo>
                    <a:lnTo>
                      <a:pt x="1875" y="5165"/>
                    </a:lnTo>
                    <a:lnTo>
                      <a:pt x="1965" y="5229"/>
                    </a:lnTo>
                    <a:lnTo>
                      <a:pt x="2079" y="5305"/>
                    </a:lnTo>
                    <a:lnTo>
                      <a:pt x="2207" y="5382"/>
                    </a:lnTo>
                    <a:lnTo>
                      <a:pt x="2347" y="5446"/>
                    </a:lnTo>
                    <a:lnTo>
                      <a:pt x="2500" y="5509"/>
                    </a:lnTo>
                    <a:lnTo>
                      <a:pt x="2679" y="5560"/>
                    </a:lnTo>
                    <a:lnTo>
                      <a:pt x="2870" y="5599"/>
                    </a:lnTo>
                    <a:lnTo>
                      <a:pt x="3074" y="5624"/>
                    </a:lnTo>
                    <a:lnTo>
                      <a:pt x="3304" y="5637"/>
                    </a:lnTo>
                    <a:lnTo>
                      <a:pt x="3533" y="5624"/>
                    </a:lnTo>
                    <a:lnTo>
                      <a:pt x="3584" y="5650"/>
                    </a:lnTo>
                    <a:lnTo>
                      <a:pt x="3737" y="5701"/>
                    </a:lnTo>
                    <a:lnTo>
                      <a:pt x="3967" y="5777"/>
                    </a:lnTo>
                    <a:lnTo>
                      <a:pt x="4273" y="5841"/>
                    </a:lnTo>
                    <a:lnTo>
                      <a:pt x="4439" y="5867"/>
                    </a:lnTo>
                    <a:lnTo>
                      <a:pt x="4630" y="5892"/>
                    </a:lnTo>
                    <a:lnTo>
                      <a:pt x="4821" y="5905"/>
                    </a:lnTo>
                    <a:lnTo>
                      <a:pt x="5025" y="5905"/>
                    </a:lnTo>
                    <a:lnTo>
                      <a:pt x="5242" y="5892"/>
                    </a:lnTo>
                    <a:lnTo>
                      <a:pt x="5459" y="5854"/>
                    </a:lnTo>
                    <a:lnTo>
                      <a:pt x="5676" y="5803"/>
                    </a:lnTo>
                    <a:lnTo>
                      <a:pt x="5905" y="5739"/>
                    </a:lnTo>
                    <a:lnTo>
                      <a:pt x="5944" y="5752"/>
                    </a:lnTo>
                    <a:lnTo>
                      <a:pt x="6058" y="5790"/>
                    </a:lnTo>
                    <a:lnTo>
                      <a:pt x="6224" y="5841"/>
                    </a:lnTo>
                    <a:lnTo>
                      <a:pt x="6326" y="5854"/>
                    </a:lnTo>
                    <a:lnTo>
                      <a:pt x="6441" y="5867"/>
                    </a:lnTo>
                    <a:lnTo>
                      <a:pt x="6683" y="5867"/>
                    </a:lnTo>
                    <a:lnTo>
                      <a:pt x="6824" y="5841"/>
                    </a:lnTo>
                    <a:lnTo>
                      <a:pt x="6951" y="5803"/>
                    </a:lnTo>
                    <a:lnTo>
                      <a:pt x="7091" y="5752"/>
                    </a:lnTo>
                    <a:lnTo>
                      <a:pt x="7232" y="5675"/>
                    </a:lnTo>
                    <a:lnTo>
                      <a:pt x="7372" y="5586"/>
                    </a:lnTo>
                    <a:lnTo>
                      <a:pt x="7512" y="5458"/>
                    </a:lnTo>
                    <a:lnTo>
                      <a:pt x="7576" y="5012"/>
                    </a:lnTo>
                    <a:lnTo>
                      <a:pt x="7653" y="4553"/>
                    </a:lnTo>
                    <a:lnTo>
                      <a:pt x="7729" y="4017"/>
                    </a:lnTo>
                    <a:lnTo>
                      <a:pt x="7793" y="3469"/>
                    </a:lnTo>
                    <a:lnTo>
                      <a:pt x="7831" y="2997"/>
                    </a:lnTo>
                    <a:lnTo>
                      <a:pt x="7844" y="2793"/>
                    </a:lnTo>
                    <a:lnTo>
                      <a:pt x="7831" y="2640"/>
                    </a:lnTo>
                    <a:lnTo>
                      <a:pt x="7818" y="2538"/>
                    </a:lnTo>
                    <a:lnTo>
                      <a:pt x="7806" y="2500"/>
                    </a:lnTo>
                    <a:lnTo>
                      <a:pt x="7780" y="2487"/>
                    </a:lnTo>
                    <a:lnTo>
                      <a:pt x="7729" y="2461"/>
                    </a:lnTo>
                    <a:lnTo>
                      <a:pt x="7665" y="2461"/>
                    </a:lnTo>
                    <a:lnTo>
                      <a:pt x="7512" y="2449"/>
                    </a:lnTo>
                    <a:lnTo>
                      <a:pt x="7321" y="2474"/>
                    </a:lnTo>
                    <a:lnTo>
                      <a:pt x="7117" y="2500"/>
                    </a:lnTo>
                    <a:lnTo>
                      <a:pt x="6773" y="2563"/>
                    </a:lnTo>
                    <a:lnTo>
                      <a:pt x="6632" y="2589"/>
                    </a:lnTo>
                    <a:lnTo>
                      <a:pt x="6632" y="2589"/>
                    </a:lnTo>
                    <a:lnTo>
                      <a:pt x="6683" y="2423"/>
                    </a:lnTo>
                    <a:lnTo>
                      <a:pt x="6734" y="2245"/>
                    </a:lnTo>
                    <a:lnTo>
                      <a:pt x="6798" y="2028"/>
                    </a:lnTo>
                    <a:lnTo>
                      <a:pt x="6836" y="1811"/>
                    </a:lnTo>
                    <a:lnTo>
                      <a:pt x="6862" y="1620"/>
                    </a:lnTo>
                    <a:lnTo>
                      <a:pt x="6862" y="1530"/>
                    </a:lnTo>
                    <a:lnTo>
                      <a:pt x="6849" y="1467"/>
                    </a:lnTo>
                    <a:lnTo>
                      <a:pt x="6824" y="1416"/>
                    </a:lnTo>
                    <a:lnTo>
                      <a:pt x="6798" y="1377"/>
                    </a:lnTo>
                    <a:lnTo>
                      <a:pt x="6734" y="1365"/>
                    </a:lnTo>
                    <a:lnTo>
                      <a:pt x="6658" y="1365"/>
                    </a:lnTo>
                    <a:lnTo>
                      <a:pt x="6441" y="1390"/>
                    </a:lnTo>
                    <a:lnTo>
                      <a:pt x="6173" y="1441"/>
                    </a:lnTo>
                    <a:lnTo>
                      <a:pt x="5880" y="1505"/>
                    </a:lnTo>
                    <a:lnTo>
                      <a:pt x="5370" y="1645"/>
                    </a:lnTo>
                    <a:lnTo>
                      <a:pt x="5140" y="1709"/>
                    </a:lnTo>
                    <a:lnTo>
                      <a:pt x="5140" y="1467"/>
                    </a:lnTo>
                    <a:lnTo>
                      <a:pt x="5140" y="1224"/>
                    </a:lnTo>
                    <a:lnTo>
                      <a:pt x="5115" y="944"/>
                    </a:lnTo>
                    <a:lnTo>
                      <a:pt x="5089" y="663"/>
                    </a:lnTo>
                    <a:lnTo>
                      <a:pt x="5051" y="548"/>
                    </a:lnTo>
                    <a:lnTo>
                      <a:pt x="5025" y="434"/>
                    </a:lnTo>
                    <a:lnTo>
                      <a:pt x="4987" y="344"/>
                    </a:lnTo>
                    <a:lnTo>
                      <a:pt x="4936" y="268"/>
                    </a:lnTo>
                    <a:lnTo>
                      <a:pt x="4911" y="242"/>
                    </a:lnTo>
                    <a:lnTo>
                      <a:pt x="4872" y="230"/>
                    </a:lnTo>
                    <a:lnTo>
                      <a:pt x="4847" y="217"/>
                    </a:lnTo>
                    <a:lnTo>
                      <a:pt x="4809" y="217"/>
                    </a:lnTo>
                    <a:lnTo>
                      <a:pt x="4732" y="242"/>
                    </a:lnTo>
                    <a:lnTo>
                      <a:pt x="4630" y="293"/>
                    </a:lnTo>
                    <a:lnTo>
                      <a:pt x="4515" y="370"/>
                    </a:lnTo>
                    <a:lnTo>
                      <a:pt x="4388" y="459"/>
                    </a:lnTo>
                    <a:lnTo>
                      <a:pt x="4120" y="676"/>
                    </a:lnTo>
                    <a:lnTo>
                      <a:pt x="3839" y="931"/>
                    </a:lnTo>
                    <a:lnTo>
                      <a:pt x="3571" y="1173"/>
                    </a:lnTo>
                    <a:lnTo>
                      <a:pt x="3355" y="1390"/>
                    </a:lnTo>
                    <a:lnTo>
                      <a:pt x="3151" y="1594"/>
                    </a:lnTo>
                    <a:lnTo>
                      <a:pt x="3112" y="1352"/>
                    </a:lnTo>
                    <a:lnTo>
                      <a:pt x="3023" y="803"/>
                    </a:lnTo>
                    <a:lnTo>
                      <a:pt x="2947" y="510"/>
                    </a:lnTo>
                    <a:lnTo>
                      <a:pt x="2870" y="255"/>
                    </a:lnTo>
                    <a:lnTo>
                      <a:pt x="2832" y="153"/>
                    </a:lnTo>
                    <a:lnTo>
                      <a:pt x="2793" y="64"/>
                    </a:lnTo>
                    <a:lnTo>
                      <a:pt x="2755" y="13"/>
                    </a:lnTo>
                    <a:lnTo>
                      <a:pt x="2730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0" name="Google Shape;3410;p41"/>
              <p:cNvSpPr/>
              <p:nvPr/>
            </p:nvSpPr>
            <p:spPr>
              <a:xfrm>
                <a:off x="2804550" y="1968750"/>
                <a:ext cx="245525" cy="110650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4426" extrusionOk="0">
                    <a:moveTo>
                      <a:pt x="4222" y="0"/>
                    </a:moveTo>
                    <a:lnTo>
                      <a:pt x="4107" y="26"/>
                    </a:lnTo>
                    <a:lnTo>
                      <a:pt x="3737" y="128"/>
                    </a:lnTo>
                    <a:lnTo>
                      <a:pt x="3252" y="293"/>
                    </a:lnTo>
                    <a:lnTo>
                      <a:pt x="2691" y="485"/>
                    </a:lnTo>
                    <a:lnTo>
                      <a:pt x="1493" y="906"/>
                    </a:lnTo>
                    <a:lnTo>
                      <a:pt x="460" y="1288"/>
                    </a:lnTo>
                    <a:lnTo>
                      <a:pt x="383" y="1326"/>
                    </a:lnTo>
                    <a:lnTo>
                      <a:pt x="319" y="1365"/>
                    </a:lnTo>
                    <a:lnTo>
                      <a:pt x="255" y="1403"/>
                    </a:lnTo>
                    <a:lnTo>
                      <a:pt x="204" y="1454"/>
                    </a:lnTo>
                    <a:lnTo>
                      <a:pt x="153" y="1518"/>
                    </a:lnTo>
                    <a:lnTo>
                      <a:pt x="102" y="1569"/>
                    </a:lnTo>
                    <a:lnTo>
                      <a:pt x="39" y="1696"/>
                    </a:lnTo>
                    <a:lnTo>
                      <a:pt x="0" y="1837"/>
                    </a:lnTo>
                    <a:lnTo>
                      <a:pt x="0" y="1913"/>
                    </a:lnTo>
                    <a:lnTo>
                      <a:pt x="0" y="1990"/>
                    </a:lnTo>
                    <a:lnTo>
                      <a:pt x="13" y="2066"/>
                    </a:lnTo>
                    <a:lnTo>
                      <a:pt x="26" y="2130"/>
                    </a:lnTo>
                    <a:lnTo>
                      <a:pt x="51" y="2206"/>
                    </a:lnTo>
                    <a:lnTo>
                      <a:pt x="77" y="2283"/>
                    </a:lnTo>
                    <a:lnTo>
                      <a:pt x="128" y="2359"/>
                    </a:lnTo>
                    <a:lnTo>
                      <a:pt x="217" y="2500"/>
                    </a:lnTo>
                    <a:lnTo>
                      <a:pt x="319" y="2615"/>
                    </a:lnTo>
                    <a:lnTo>
                      <a:pt x="421" y="2729"/>
                    </a:lnTo>
                    <a:lnTo>
                      <a:pt x="549" y="2831"/>
                    </a:lnTo>
                    <a:lnTo>
                      <a:pt x="664" y="2921"/>
                    </a:lnTo>
                    <a:lnTo>
                      <a:pt x="804" y="2997"/>
                    </a:lnTo>
                    <a:lnTo>
                      <a:pt x="944" y="3061"/>
                    </a:lnTo>
                    <a:lnTo>
                      <a:pt x="1084" y="3112"/>
                    </a:lnTo>
                    <a:lnTo>
                      <a:pt x="1225" y="3163"/>
                    </a:lnTo>
                    <a:lnTo>
                      <a:pt x="1378" y="3188"/>
                    </a:lnTo>
                    <a:lnTo>
                      <a:pt x="1531" y="3214"/>
                    </a:lnTo>
                    <a:lnTo>
                      <a:pt x="1697" y="3227"/>
                    </a:lnTo>
                    <a:lnTo>
                      <a:pt x="1850" y="3214"/>
                    </a:lnTo>
                    <a:lnTo>
                      <a:pt x="2003" y="3201"/>
                    </a:lnTo>
                    <a:lnTo>
                      <a:pt x="2156" y="3176"/>
                    </a:lnTo>
                    <a:lnTo>
                      <a:pt x="2309" y="3137"/>
                    </a:lnTo>
                    <a:lnTo>
                      <a:pt x="2742" y="2984"/>
                    </a:lnTo>
                    <a:lnTo>
                      <a:pt x="3099" y="2844"/>
                    </a:lnTo>
                    <a:lnTo>
                      <a:pt x="3393" y="2704"/>
                    </a:lnTo>
                    <a:lnTo>
                      <a:pt x="3635" y="2576"/>
                    </a:lnTo>
                    <a:lnTo>
                      <a:pt x="3814" y="2461"/>
                    </a:lnTo>
                    <a:lnTo>
                      <a:pt x="3941" y="2372"/>
                    </a:lnTo>
                    <a:lnTo>
                      <a:pt x="4030" y="2296"/>
                    </a:lnTo>
                    <a:lnTo>
                      <a:pt x="5574" y="2793"/>
                    </a:lnTo>
                    <a:lnTo>
                      <a:pt x="6823" y="3227"/>
                    </a:lnTo>
                    <a:lnTo>
                      <a:pt x="7831" y="3597"/>
                    </a:lnTo>
                    <a:lnTo>
                      <a:pt x="8609" y="3890"/>
                    </a:lnTo>
                    <a:lnTo>
                      <a:pt x="9170" y="4119"/>
                    </a:lnTo>
                    <a:lnTo>
                      <a:pt x="9540" y="4285"/>
                    </a:lnTo>
                    <a:lnTo>
                      <a:pt x="9820" y="4425"/>
                    </a:lnTo>
                    <a:lnTo>
                      <a:pt x="9769" y="4094"/>
                    </a:lnTo>
                    <a:lnTo>
                      <a:pt x="9718" y="3737"/>
                    </a:lnTo>
                    <a:lnTo>
                      <a:pt x="9642" y="3329"/>
                    </a:lnTo>
                    <a:lnTo>
                      <a:pt x="9565" y="2895"/>
                    </a:lnTo>
                    <a:lnTo>
                      <a:pt x="9451" y="2500"/>
                    </a:lnTo>
                    <a:lnTo>
                      <a:pt x="9400" y="2334"/>
                    </a:lnTo>
                    <a:lnTo>
                      <a:pt x="9336" y="2181"/>
                    </a:lnTo>
                    <a:lnTo>
                      <a:pt x="9272" y="2066"/>
                    </a:lnTo>
                    <a:lnTo>
                      <a:pt x="9208" y="1990"/>
                    </a:lnTo>
                    <a:lnTo>
                      <a:pt x="9094" y="1913"/>
                    </a:lnTo>
                    <a:lnTo>
                      <a:pt x="8902" y="1811"/>
                    </a:lnTo>
                    <a:lnTo>
                      <a:pt x="8341" y="1543"/>
                    </a:lnTo>
                    <a:lnTo>
                      <a:pt x="7601" y="1224"/>
                    </a:lnTo>
                    <a:lnTo>
                      <a:pt x="6772" y="880"/>
                    </a:lnTo>
                    <a:lnTo>
                      <a:pt x="5943" y="548"/>
                    </a:lnTo>
                    <a:lnTo>
                      <a:pt x="5191" y="268"/>
                    </a:lnTo>
                    <a:lnTo>
                      <a:pt x="4617" y="77"/>
                    </a:lnTo>
                    <a:lnTo>
                      <a:pt x="4426" y="13"/>
                    </a:lnTo>
                    <a:lnTo>
                      <a:pt x="4311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1" name="Google Shape;3411;p41"/>
              <p:cNvSpPr/>
              <p:nvPr/>
            </p:nvSpPr>
            <p:spPr>
              <a:xfrm>
                <a:off x="2866075" y="2099150"/>
                <a:ext cx="30000" cy="58375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2335" extrusionOk="0">
                    <a:moveTo>
                      <a:pt x="1200" y="0"/>
                    </a:moveTo>
                    <a:lnTo>
                      <a:pt x="1059" y="115"/>
                    </a:lnTo>
                    <a:lnTo>
                      <a:pt x="932" y="243"/>
                    </a:lnTo>
                    <a:lnTo>
                      <a:pt x="817" y="370"/>
                    </a:lnTo>
                    <a:lnTo>
                      <a:pt x="715" y="498"/>
                    </a:lnTo>
                    <a:lnTo>
                      <a:pt x="613" y="625"/>
                    </a:lnTo>
                    <a:lnTo>
                      <a:pt x="524" y="765"/>
                    </a:lnTo>
                    <a:lnTo>
                      <a:pt x="371" y="1046"/>
                    </a:lnTo>
                    <a:lnTo>
                      <a:pt x="230" y="1352"/>
                    </a:lnTo>
                    <a:lnTo>
                      <a:pt x="167" y="1505"/>
                    </a:lnTo>
                    <a:lnTo>
                      <a:pt x="116" y="1658"/>
                    </a:lnTo>
                    <a:lnTo>
                      <a:pt x="65" y="1824"/>
                    </a:lnTo>
                    <a:lnTo>
                      <a:pt x="39" y="1990"/>
                    </a:lnTo>
                    <a:lnTo>
                      <a:pt x="14" y="2156"/>
                    </a:lnTo>
                    <a:lnTo>
                      <a:pt x="1" y="2334"/>
                    </a:lnTo>
                    <a:lnTo>
                      <a:pt x="128" y="2219"/>
                    </a:lnTo>
                    <a:lnTo>
                      <a:pt x="256" y="2105"/>
                    </a:lnTo>
                    <a:lnTo>
                      <a:pt x="371" y="1977"/>
                    </a:lnTo>
                    <a:lnTo>
                      <a:pt x="473" y="1849"/>
                    </a:lnTo>
                    <a:lnTo>
                      <a:pt x="575" y="1709"/>
                    </a:lnTo>
                    <a:lnTo>
                      <a:pt x="664" y="1569"/>
                    </a:lnTo>
                    <a:lnTo>
                      <a:pt x="830" y="1288"/>
                    </a:lnTo>
                    <a:lnTo>
                      <a:pt x="957" y="995"/>
                    </a:lnTo>
                    <a:lnTo>
                      <a:pt x="1021" y="842"/>
                    </a:lnTo>
                    <a:lnTo>
                      <a:pt x="1072" y="676"/>
                    </a:lnTo>
                    <a:lnTo>
                      <a:pt x="1123" y="523"/>
                    </a:lnTo>
                    <a:lnTo>
                      <a:pt x="1161" y="357"/>
                    </a:lnTo>
                    <a:lnTo>
                      <a:pt x="1187" y="179"/>
                    </a:lnTo>
                    <a:lnTo>
                      <a:pt x="1200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2" name="Google Shape;3412;p41"/>
              <p:cNvSpPr/>
              <p:nvPr/>
            </p:nvSpPr>
            <p:spPr>
              <a:xfrm>
                <a:off x="2908800" y="2101700"/>
                <a:ext cx="363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3431" extrusionOk="0">
                    <a:moveTo>
                      <a:pt x="1455" y="0"/>
                    </a:moveTo>
                    <a:lnTo>
                      <a:pt x="1314" y="192"/>
                    </a:lnTo>
                    <a:lnTo>
                      <a:pt x="1174" y="383"/>
                    </a:lnTo>
                    <a:lnTo>
                      <a:pt x="1046" y="587"/>
                    </a:lnTo>
                    <a:lnTo>
                      <a:pt x="919" y="791"/>
                    </a:lnTo>
                    <a:lnTo>
                      <a:pt x="702" y="1199"/>
                    </a:lnTo>
                    <a:lnTo>
                      <a:pt x="511" y="1620"/>
                    </a:lnTo>
                    <a:lnTo>
                      <a:pt x="332" y="2054"/>
                    </a:lnTo>
                    <a:lnTo>
                      <a:pt x="256" y="2270"/>
                    </a:lnTo>
                    <a:lnTo>
                      <a:pt x="192" y="2500"/>
                    </a:lnTo>
                    <a:lnTo>
                      <a:pt x="128" y="2717"/>
                    </a:lnTo>
                    <a:lnTo>
                      <a:pt x="77" y="2959"/>
                    </a:lnTo>
                    <a:lnTo>
                      <a:pt x="26" y="3189"/>
                    </a:lnTo>
                    <a:lnTo>
                      <a:pt x="1" y="3431"/>
                    </a:lnTo>
                    <a:lnTo>
                      <a:pt x="154" y="3240"/>
                    </a:lnTo>
                    <a:lnTo>
                      <a:pt x="307" y="3048"/>
                    </a:lnTo>
                    <a:lnTo>
                      <a:pt x="434" y="2857"/>
                    </a:lnTo>
                    <a:lnTo>
                      <a:pt x="562" y="2653"/>
                    </a:lnTo>
                    <a:lnTo>
                      <a:pt x="677" y="2449"/>
                    </a:lnTo>
                    <a:lnTo>
                      <a:pt x="779" y="2245"/>
                    </a:lnTo>
                    <a:lnTo>
                      <a:pt x="983" y="1824"/>
                    </a:lnTo>
                    <a:lnTo>
                      <a:pt x="1149" y="1390"/>
                    </a:lnTo>
                    <a:lnTo>
                      <a:pt x="1225" y="1174"/>
                    </a:lnTo>
                    <a:lnTo>
                      <a:pt x="1302" y="944"/>
                    </a:lnTo>
                    <a:lnTo>
                      <a:pt x="1353" y="714"/>
                    </a:lnTo>
                    <a:lnTo>
                      <a:pt x="1404" y="485"/>
                    </a:lnTo>
                    <a:lnTo>
                      <a:pt x="1442" y="243"/>
                    </a:lnTo>
                    <a:lnTo>
                      <a:pt x="1455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3" name="Google Shape;3413;p41"/>
              <p:cNvSpPr/>
              <p:nvPr/>
            </p:nvSpPr>
            <p:spPr>
              <a:xfrm>
                <a:off x="2962050" y="2122725"/>
                <a:ext cx="22975" cy="657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2629" extrusionOk="0">
                    <a:moveTo>
                      <a:pt x="919" y="1"/>
                    </a:moveTo>
                    <a:lnTo>
                      <a:pt x="791" y="141"/>
                    </a:lnTo>
                    <a:lnTo>
                      <a:pt x="689" y="282"/>
                    </a:lnTo>
                    <a:lnTo>
                      <a:pt x="587" y="435"/>
                    </a:lnTo>
                    <a:lnTo>
                      <a:pt x="498" y="588"/>
                    </a:lnTo>
                    <a:lnTo>
                      <a:pt x="421" y="741"/>
                    </a:lnTo>
                    <a:lnTo>
                      <a:pt x="345" y="906"/>
                    </a:lnTo>
                    <a:lnTo>
                      <a:pt x="217" y="1225"/>
                    </a:lnTo>
                    <a:lnTo>
                      <a:pt x="115" y="1557"/>
                    </a:lnTo>
                    <a:lnTo>
                      <a:pt x="77" y="1723"/>
                    </a:lnTo>
                    <a:lnTo>
                      <a:pt x="39" y="1901"/>
                    </a:lnTo>
                    <a:lnTo>
                      <a:pt x="13" y="2080"/>
                    </a:lnTo>
                    <a:lnTo>
                      <a:pt x="1" y="2258"/>
                    </a:lnTo>
                    <a:lnTo>
                      <a:pt x="1" y="2437"/>
                    </a:lnTo>
                    <a:lnTo>
                      <a:pt x="13" y="2628"/>
                    </a:lnTo>
                    <a:lnTo>
                      <a:pt x="128" y="2488"/>
                    </a:lnTo>
                    <a:lnTo>
                      <a:pt x="243" y="2335"/>
                    </a:lnTo>
                    <a:lnTo>
                      <a:pt x="345" y="2182"/>
                    </a:lnTo>
                    <a:lnTo>
                      <a:pt x="434" y="2029"/>
                    </a:lnTo>
                    <a:lnTo>
                      <a:pt x="511" y="1876"/>
                    </a:lnTo>
                    <a:lnTo>
                      <a:pt x="574" y="1723"/>
                    </a:lnTo>
                    <a:lnTo>
                      <a:pt x="702" y="1391"/>
                    </a:lnTo>
                    <a:lnTo>
                      <a:pt x="804" y="1059"/>
                    </a:lnTo>
                    <a:lnTo>
                      <a:pt x="842" y="894"/>
                    </a:lnTo>
                    <a:lnTo>
                      <a:pt x="881" y="728"/>
                    </a:lnTo>
                    <a:lnTo>
                      <a:pt x="906" y="549"/>
                    </a:lnTo>
                    <a:lnTo>
                      <a:pt x="919" y="371"/>
                    </a:lnTo>
                    <a:lnTo>
                      <a:pt x="919" y="192"/>
                    </a:lnTo>
                    <a:lnTo>
                      <a:pt x="919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4" name="Google Shape;3414;p41"/>
              <p:cNvSpPr/>
              <p:nvPr/>
            </p:nvSpPr>
            <p:spPr>
              <a:xfrm>
                <a:off x="3002550" y="2130075"/>
                <a:ext cx="15000" cy="57400"/>
              </a:xfrm>
              <a:custGeom>
                <a:avLst/>
                <a:gdLst/>
                <a:ahLst/>
                <a:cxnLst/>
                <a:rect l="l" t="t" r="r" b="b"/>
                <a:pathLst>
                  <a:path w="600" h="2296" extrusionOk="0">
                    <a:moveTo>
                      <a:pt x="498" y="0"/>
                    </a:moveTo>
                    <a:lnTo>
                      <a:pt x="396" y="128"/>
                    </a:lnTo>
                    <a:lnTo>
                      <a:pt x="319" y="268"/>
                    </a:lnTo>
                    <a:lnTo>
                      <a:pt x="255" y="396"/>
                    </a:lnTo>
                    <a:lnTo>
                      <a:pt x="192" y="536"/>
                    </a:lnTo>
                    <a:lnTo>
                      <a:pt x="153" y="676"/>
                    </a:lnTo>
                    <a:lnTo>
                      <a:pt x="102" y="816"/>
                    </a:lnTo>
                    <a:lnTo>
                      <a:pt x="38" y="1110"/>
                    </a:lnTo>
                    <a:lnTo>
                      <a:pt x="13" y="1390"/>
                    </a:lnTo>
                    <a:lnTo>
                      <a:pt x="0" y="1543"/>
                    </a:lnTo>
                    <a:lnTo>
                      <a:pt x="0" y="1684"/>
                    </a:lnTo>
                    <a:lnTo>
                      <a:pt x="13" y="1837"/>
                    </a:lnTo>
                    <a:lnTo>
                      <a:pt x="26" y="1990"/>
                    </a:lnTo>
                    <a:lnTo>
                      <a:pt x="64" y="2143"/>
                    </a:lnTo>
                    <a:lnTo>
                      <a:pt x="102" y="2296"/>
                    </a:lnTo>
                    <a:lnTo>
                      <a:pt x="192" y="2168"/>
                    </a:lnTo>
                    <a:lnTo>
                      <a:pt x="281" y="2028"/>
                    </a:lnTo>
                    <a:lnTo>
                      <a:pt x="345" y="1888"/>
                    </a:lnTo>
                    <a:lnTo>
                      <a:pt x="396" y="1760"/>
                    </a:lnTo>
                    <a:lnTo>
                      <a:pt x="447" y="1620"/>
                    </a:lnTo>
                    <a:lnTo>
                      <a:pt x="485" y="1480"/>
                    </a:lnTo>
                    <a:lnTo>
                      <a:pt x="549" y="1186"/>
                    </a:lnTo>
                    <a:lnTo>
                      <a:pt x="587" y="906"/>
                    </a:lnTo>
                    <a:lnTo>
                      <a:pt x="600" y="753"/>
                    </a:lnTo>
                    <a:lnTo>
                      <a:pt x="600" y="612"/>
                    </a:lnTo>
                    <a:lnTo>
                      <a:pt x="587" y="459"/>
                    </a:lnTo>
                    <a:lnTo>
                      <a:pt x="574" y="306"/>
                    </a:lnTo>
                    <a:lnTo>
                      <a:pt x="536" y="15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5" name="Google Shape;3415;p41"/>
              <p:cNvSpPr/>
              <p:nvPr/>
            </p:nvSpPr>
            <p:spPr>
              <a:xfrm>
                <a:off x="2906575" y="2003800"/>
                <a:ext cx="27450" cy="2202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881" extrusionOk="0">
                    <a:moveTo>
                      <a:pt x="1097" y="1"/>
                    </a:moveTo>
                    <a:lnTo>
                      <a:pt x="893" y="52"/>
                    </a:lnTo>
                    <a:lnTo>
                      <a:pt x="727" y="116"/>
                    </a:lnTo>
                    <a:lnTo>
                      <a:pt x="574" y="180"/>
                    </a:lnTo>
                    <a:lnTo>
                      <a:pt x="434" y="269"/>
                    </a:lnTo>
                    <a:lnTo>
                      <a:pt x="294" y="384"/>
                    </a:lnTo>
                    <a:lnTo>
                      <a:pt x="179" y="511"/>
                    </a:lnTo>
                    <a:lnTo>
                      <a:pt x="128" y="588"/>
                    </a:lnTo>
                    <a:lnTo>
                      <a:pt x="77" y="677"/>
                    </a:lnTo>
                    <a:lnTo>
                      <a:pt x="39" y="766"/>
                    </a:lnTo>
                    <a:lnTo>
                      <a:pt x="0" y="868"/>
                    </a:lnTo>
                    <a:lnTo>
                      <a:pt x="102" y="881"/>
                    </a:lnTo>
                    <a:lnTo>
                      <a:pt x="307" y="881"/>
                    </a:lnTo>
                    <a:lnTo>
                      <a:pt x="409" y="855"/>
                    </a:lnTo>
                    <a:lnTo>
                      <a:pt x="498" y="817"/>
                    </a:lnTo>
                    <a:lnTo>
                      <a:pt x="574" y="779"/>
                    </a:lnTo>
                    <a:lnTo>
                      <a:pt x="740" y="690"/>
                    </a:lnTo>
                    <a:lnTo>
                      <a:pt x="880" y="562"/>
                    </a:lnTo>
                    <a:lnTo>
                      <a:pt x="931" y="498"/>
                    </a:lnTo>
                    <a:lnTo>
                      <a:pt x="995" y="409"/>
                    </a:lnTo>
                    <a:lnTo>
                      <a:pt x="1046" y="320"/>
                    </a:lnTo>
                    <a:lnTo>
                      <a:pt x="1072" y="231"/>
                    </a:lnTo>
                    <a:lnTo>
                      <a:pt x="1097" y="116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6" name="Google Shape;3416;p41"/>
              <p:cNvSpPr/>
              <p:nvPr/>
            </p:nvSpPr>
            <p:spPr>
              <a:xfrm>
                <a:off x="3789750" y="501150"/>
                <a:ext cx="539475" cy="581575"/>
              </a:xfrm>
              <a:custGeom>
                <a:avLst/>
                <a:gdLst/>
                <a:ahLst/>
                <a:cxnLst/>
                <a:rect l="l" t="t" r="r" b="b"/>
                <a:pathLst>
                  <a:path w="21579" h="23263" extrusionOk="0">
                    <a:moveTo>
                      <a:pt x="8494" y="0"/>
                    </a:moveTo>
                    <a:lnTo>
                      <a:pt x="8137" y="13"/>
                    </a:lnTo>
                    <a:lnTo>
                      <a:pt x="7780" y="26"/>
                    </a:lnTo>
                    <a:lnTo>
                      <a:pt x="7423" y="52"/>
                    </a:lnTo>
                    <a:lnTo>
                      <a:pt x="7078" y="77"/>
                    </a:lnTo>
                    <a:lnTo>
                      <a:pt x="6747" y="128"/>
                    </a:lnTo>
                    <a:lnTo>
                      <a:pt x="6415" y="166"/>
                    </a:lnTo>
                    <a:lnTo>
                      <a:pt x="6084" y="230"/>
                    </a:lnTo>
                    <a:lnTo>
                      <a:pt x="5765" y="294"/>
                    </a:lnTo>
                    <a:lnTo>
                      <a:pt x="5459" y="358"/>
                    </a:lnTo>
                    <a:lnTo>
                      <a:pt x="5153" y="434"/>
                    </a:lnTo>
                    <a:lnTo>
                      <a:pt x="4859" y="523"/>
                    </a:lnTo>
                    <a:lnTo>
                      <a:pt x="4579" y="600"/>
                    </a:lnTo>
                    <a:lnTo>
                      <a:pt x="4298" y="702"/>
                    </a:lnTo>
                    <a:lnTo>
                      <a:pt x="4030" y="791"/>
                    </a:lnTo>
                    <a:lnTo>
                      <a:pt x="3788" y="906"/>
                    </a:lnTo>
                    <a:lnTo>
                      <a:pt x="3546" y="1008"/>
                    </a:lnTo>
                    <a:lnTo>
                      <a:pt x="3303" y="1123"/>
                    </a:lnTo>
                    <a:lnTo>
                      <a:pt x="3086" y="1238"/>
                    </a:lnTo>
                    <a:lnTo>
                      <a:pt x="2882" y="1352"/>
                    </a:lnTo>
                    <a:lnTo>
                      <a:pt x="2691" y="1480"/>
                    </a:lnTo>
                    <a:lnTo>
                      <a:pt x="2525" y="1607"/>
                    </a:lnTo>
                    <a:lnTo>
                      <a:pt x="2360" y="1735"/>
                    </a:lnTo>
                    <a:lnTo>
                      <a:pt x="2206" y="1862"/>
                    </a:lnTo>
                    <a:lnTo>
                      <a:pt x="2079" y="2003"/>
                    </a:lnTo>
                    <a:lnTo>
                      <a:pt x="1964" y="2130"/>
                    </a:lnTo>
                    <a:lnTo>
                      <a:pt x="1862" y="2271"/>
                    </a:lnTo>
                    <a:lnTo>
                      <a:pt x="1773" y="2411"/>
                    </a:lnTo>
                    <a:lnTo>
                      <a:pt x="1645" y="2717"/>
                    </a:lnTo>
                    <a:lnTo>
                      <a:pt x="1492" y="3112"/>
                    </a:lnTo>
                    <a:lnTo>
                      <a:pt x="1339" y="3610"/>
                    </a:lnTo>
                    <a:lnTo>
                      <a:pt x="1173" y="4171"/>
                    </a:lnTo>
                    <a:lnTo>
                      <a:pt x="1020" y="4809"/>
                    </a:lnTo>
                    <a:lnTo>
                      <a:pt x="855" y="5510"/>
                    </a:lnTo>
                    <a:lnTo>
                      <a:pt x="702" y="6262"/>
                    </a:lnTo>
                    <a:lnTo>
                      <a:pt x="549" y="7066"/>
                    </a:lnTo>
                    <a:lnTo>
                      <a:pt x="408" y="7908"/>
                    </a:lnTo>
                    <a:lnTo>
                      <a:pt x="293" y="8788"/>
                    </a:lnTo>
                    <a:lnTo>
                      <a:pt x="179" y="9680"/>
                    </a:lnTo>
                    <a:lnTo>
                      <a:pt x="102" y="10599"/>
                    </a:lnTo>
                    <a:lnTo>
                      <a:pt x="38" y="11504"/>
                    </a:lnTo>
                    <a:lnTo>
                      <a:pt x="0" y="12422"/>
                    </a:lnTo>
                    <a:lnTo>
                      <a:pt x="0" y="12881"/>
                    </a:lnTo>
                    <a:lnTo>
                      <a:pt x="0" y="13328"/>
                    </a:lnTo>
                    <a:lnTo>
                      <a:pt x="13" y="13774"/>
                    </a:lnTo>
                    <a:lnTo>
                      <a:pt x="38" y="14220"/>
                    </a:lnTo>
                    <a:lnTo>
                      <a:pt x="77" y="14782"/>
                    </a:lnTo>
                    <a:lnTo>
                      <a:pt x="140" y="15317"/>
                    </a:lnTo>
                    <a:lnTo>
                      <a:pt x="204" y="15853"/>
                    </a:lnTo>
                    <a:lnTo>
                      <a:pt x="306" y="16363"/>
                    </a:lnTo>
                    <a:lnTo>
                      <a:pt x="408" y="16848"/>
                    </a:lnTo>
                    <a:lnTo>
                      <a:pt x="549" y="17320"/>
                    </a:lnTo>
                    <a:lnTo>
                      <a:pt x="702" y="17779"/>
                    </a:lnTo>
                    <a:lnTo>
                      <a:pt x="867" y="18200"/>
                    </a:lnTo>
                    <a:lnTo>
                      <a:pt x="1071" y="18620"/>
                    </a:lnTo>
                    <a:lnTo>
                      <a:pt x="1288" y="19016"/>
                    </a:lnTo>
                    <a:lnTo>
                      <a:pt x="1505" y="19398"/>
                    </a:lnTo>
                    <a:lnTo>
                      <a:pt x="1735" y="19743"/>
                    </a:lnTo>
                    <a:lnTo>
                      <a:pt x="1964" y="20074"/>
                    </a:lnTo>
                    <a:lnTo>
                      <a:pt x="2194" y="20380"/>
                    </a:lnTo>
                    <a:lnTo>
                      <a:pt x="2436" y="20661"/>
                    </a:lnTo>
                    <a:lnTo>
                      <a:pt x="2678" y="20916"/>
                    </a:lnTo>
                    <a:lnTo>
                      <a:pt x="3023" y="21260"/>
                    </a:lnTo>
                    <a:lnTo>
                      <a:pt x="3367" y="21554"/>
                    </a:lnTo>
                    <a:lnTo>
                      <a:pt x="3711" y="21821"/>
                    </a:lnTo>
                    <a:lnTo>
                      <a:pt x="4043" y="22051"/>
                    </a:lnTo>
                    <a:lnTo>
                      <a:pt x="4362" y="22242"/>
                    </a:lnTo>
                    <a:lnTo>
                      <a:pt x="4681" y="22408"/>
                    </a:lnTo>
                    <a:lnTo>
                      <a:pt x="4974" y="22548"/>
                    </a:lnTo>
                    <a:lnTo>
                      <a:pt x="5242" y="22663"/>
                    </a:lnTo>
                    <a:lnTo>
                      <a:pt x="5510" y="22765"/>
                    </a:lnTo>
                    <a:lnTo>
                      <a:pt x="5739" y="22842"/>
                    </a:lnTo>
                    <a:lnTo>
                      <a:pt x="5943" y="22893"/>
                    </a:lnTo>
                    <a:lnTo>
                      <a:pt x="6109" y="22931"/>
                    </a:lnTo>
                    <a:lnTo>
                      <a:pt x="6351" y="22982"/>
                    </a:lnTo>
                    <a:lnTo>
                      <a:pt x="6441" y="22995"/>
                    </a:lnTo>
                    <a:lnTo>
                      <a:pt x="7244" y="23135"/>
                    </a:lnTo>
                    <a:lnTo>
                      <a:pt x="7435" y="23186"/>
                    </a:lnTo>
                    <a:lnTo>
                      <a:pt x="7665" y="23224"/>
                    </a:lnTo>
                    <a:lnTo>
                      <a:pt x="7971" y="23250"/>
                    </a:lnTo>
                    <a:lnTo>
                      <a:pt x="8226" y="23263"/>
                    </a:lnTo>
                    <a:lnTo>
                      <a:pt x="8507" y="23263"/>
                    </a:lnTo>
                    <a:lnTo>
                      <a:pt x="8813" y="23250"/>
                    </a:lnTo>
                    <a:lnTo>
                      <a:pt x="9157" y="23224"/>
                    </a:lnTo>
                    <a:lnTo>
                      <a:pt x="9514" y="23173"/>
                    </a:lnTo>
                    <a:lnTo>
                      <a:pt x="9897" y="23097"/>
                    </a:lnTo>
                    <a:lnTo>
                      <a:pt x="10305" y="22995"/>
                    </a:lnTo>
                    <a:lnTo>
                      <a:pt x="10738" y="22854"/>
                    </a:lnTo>
                    <a:lnTo>
                      <a:pt x="11134" y="22701"/>
                    </a:lnTo>
                    <a:lnTo>
                      <a:pt x="11542" y="22523"/>
                    </a:lnTo>
                    <a:lnTo>
                      <a:pt x="11963" y="22306"/>
                    </a:lnTo>
                    <a:lnTo>
                      <a:pt x="12396" y="22064"/>
                    </a:lnTo>
                    <a:lnTo>
                      <a:pt x="12830" y="21770"/>
                    </a:lnTo>
                    <a:lnTo>
                      <a:pt x="13047" y="21605"/>
                    </a:lnTo>
                    <a:lnTo>
                      <a:pt x="13264" y="21439"/>
                    </a:lnTo>
                    <a:lnTo>
                      <a:pt x="13493" y="21260"/>
                    </a:lnTo>
                    <a:lnTo>
                      <a:pt x="13710" y="21069"/>
                    </a:lnTo>
                    <a:lnTo>
                      <a:pt x="13940" y="20865"/>
                    </a:lnTo>
                    <a:lnTo>
                      <a:pt x="14169" y="20648"/>
                    </a:lnTo>
                    <a:lnTo>
                      <a:pt x="14437" y="20355"/>
                    </a:lnTo>
                    <a:lnTo>
                      <a:pt x="14705" y="20036"/>
                    </a:lnTo>
                    <a:lnTo>
                      <a:pt x="14960" y="19704"/>
                    </a:lnTo>
                    <a:lnTo>
                      <a:pt x="15215" y="19335"/>
                    </a:lnTo>
                    <a:lnTo>
                      <a:pt x="15444" y="18977"/>
                    </a:lnTo>
                    <a:lnTo>
                      <a:pt x="15661" y="18608"/>
                    </a:lnTo>
                    <a:lnTo>
                      <a:pt x="15878" y="18212"/>
                    </a:lnTo>
                    <a:lnTo>
                      <a:pt x="16082" y="17817"/>
                    </a:lnTo>
                    <a:lnTo>
                      <a:pt x="16273" y="17396"/>
                    </a:lnTo>
                    <a:lnTo>
                      <a:pt x="16465" y="16975"/>
                    </a:lnTo>
                    <a:lnTo>
                      <a:pt x="16656" y="16542"/>
                    </a:lnTo>
                    <a:lnTo>
                      <a:pt x="16822" y="16095"/>
                    </a:lnTo>
                    <a:lnTo>
                      <a:pt x="17077" y="15419"/>
                    </a:lnTo>
                    <a:lnTo>
                      <a:pt x="17306" y="15611"/>
                    </a:lnTo>
                    <a:lnTo>
                      <a:pt x="17510" y="15764"/>
                    </a:lnTo>
                    <a:lnTo>
                      <a:pt x="17727" y="15904"/>
                    </a:lnTo>
                    <a:lnTo>
                      <a:pt x="17931" y="16019"/>
                    </a:lnTo>
                    <a:lnTo>
                      <a:pt x="18135" y="16108"/>
                    </a:lnTo>
                    <a:lnTo>
                      <a:pt x="18327" y="16184"/>
                    </a:lnTo>
                    <a:lnTo>
                      <a:pt x="18518" y="16223"/>
                    </a:lnTo>
                    <a:lnTo>
                      <a:pt x="18709" y="16248"/>
                    </a:lnTo>
                    <a:lnTo>
                      <a:pt x="18952" y="16248"/>
                    </a:lnTo>
                    <a:lnTo>
                      <a:pt x="19066" y="16235"/>
                    </a:lnTo>
                    <a:lnTo>
                      <a:pt x="19181" y="16223"/>
                    </a:lnTo>
                    <a:lnTo>
                      <a:pt x="19296" y="16184"/>
                    </a:lnTo>
                    <a:lnTo>
                      <a:pt x="19411" y="16159"/>
                    </a:lnTo>
                    <a:lnTo>
                      <a:pt x="19628" y="16057"/>
                    </a:lnTo>
                    <a:lnTo>
                      <a:pt x="19832" y="15942"/>
                    </a:lnTo>
                    <a:lnTo>
                      <a:pt x="20023" y="15789"/>
                    </a:lnTo>
                    <a:lnTo>
                      <a:pt x="20201" y="15623"/>
                    </a:lnTo>
                    <a:lnTo>
                      <a:pt x="20380" y="15432"/>
                    </a:lnTo>
                    <a:lnTo>
                      <a:pt x="20546" y="15215"/>
                    </a:lnTo>
                    <a:lnTo>
                      <a:pt x="20699" y="14986"/>
                    </a:lnTo>
                    <a:lnTo>
                      <a:pt x="20839" y="14743"/>
                    </a:lnTo>
                    <a:lnTo>
                      <a:pt x="20967" y="14488"/>
                    </a:lnTo>
                    <a:lnTo>
                      <a:pt x="21081" y="14208"/>
                    </a:lnTo>
                    <a:lnTo>
                      <a:pt x="21183" y="13927"/>
                    </a:lnTo>
                    <a:lnTo>
                      <a:pt x="21273" y="13647"/>
                    </a:lnTo>
                    <a:lnTo>
                      <a:pt x="21362" y="13353"/>
                    </a:lnTo>
                    <a:lnTo>
                      <a:pt x="21426" y="13060"/>
                    </a:lnTo>
                    <a:lnTo>
                      <a:pt x="21490" y="12754"/>
                    </a:lnTo>
                    <a:lnTo>
                      <a:pt x="21528" y="12461"/>
                    </a:lnTo>
                    <a:lnTo>
                      <a:pt x="21553" y="12167"/>
                    </a:lnTo>
                    <a:lnTo>
                      <a:pt x="21579" y="11874"/>
                    </a:lnTo>
                    <a:lnTo>
                      <a:pt x="21579" y="11581"/>
                    </a:lnTo>
                    <a:lnTo>
                      <a:pt x="21566" y="11313"/>
                    </a:lnTo>
                    <a:lnTo>
                      <a:pt x="21541" y="11045"/>
                    </a:lnTo>
                    <a:lnTo>
                      <a:pt x="21502" y="10790"/>
                    </a:lnTo>
                    <a:lnTo>
                      <a:pt x="21439" y="10548"/>
                    </a:lnTo>
                    <a:lnTo>
                      <a:pt x="21375" y="10331"/>
                    </a:lnTo>
                    <a:lnTo>
                      <a:pt x="21285" y="10127"/>
                    </a:lnTo>
                    <a:lnTo>
                      <a:pt x="21196" y="9935"/>
                    </a:lnTo>
                    <a:lnTo>
                      <a:pt x="21081" y="9770"/>
                    </a:lnTo>
                    <a:lnTo>
                      <a:pt x="20941" y="9642"/>
                    </a:lnTo>
                    <a:lnTo>
                      <a:pt x="20877" y="9578"/>
                    </a:lnTo>
                    <a:lnTo>
                      <a:pt x="20801" y="9527"/>
                    </a:lnTo>
                    <a:lnTo>
                      <a:pt x="20686" y="9463"/>
                    </a:lnTo>
                    <a:lnTo>
                      <a:pt x="20559" y="9412"/>
                    </a:lnTo>
                    <a:lnTo>
                      <a:pt x="20431" y="9387"/>
                    </a:lnTo>
                    <a:lnTo>
                      <a:pt x="20291" y="9374"/>
                    </a:lnTo>
                    <a:lnTo>
                      <a:pt x="20010" y="9361"/>
                    </a:lnTo>
                    <a:lnTo>
                      <a:pt x="19755" y="9374"/>
                    </a:lnTo>
                    <a:lnTo>
                      <a:pt x="19513" y="9387"/>
                    </a:lnTo>
                    <a:lnTo>
                      <a:pt x="19283" y="9425"/>
                    </a:lnTo>
                    <a:lnTo>
                      <a:pt x="19079" y="9463"/>
                    </a:lnTo>
                    <a:lnTo>
                      <a:pt x="18901" y="9514"/>
                    </a:lnTo>
                    <a:lnTo>
                      <a:pt x="18722" y="9565"/>
                    </a:lnTo>
                    <a:lnTo>
                      <a:pt x="18569" y="9629"/>
                    </a:lnTo>
                    <a:lnTo>
                      <a:pt x="18671" y="8953"/>
                    </a:lnTo>
                    <a:lnTo>
                      <a:pt x="18773" y="8303"/>
                    </a:lnTo>
                    <a:lnTo>
                      <a:pt x="18850" y="7704"/>
                    </a:lnTo>
                    <a:lnTo>
                      <a:pt x="18901" y="7155"/>
                    </a:lnTo>
                    <a:lnTo>
                      <a:pt x="18939" y="6670"/>
                    </a:lnTo>
                    <a:lnTo>
                      <a:pt x="18952" y="6237"/>
                    </a:lnTo>
                    <a:lnTo>
                      <a:pt x="18952" y="5880"/>
                    </a:lnTo>
                    <a:lnTo>
                      <a:pt x="18939" y="5586"/>
                    </a:lnTo>
                    <a:lnTo>
                      <a:pt x="18913" y="5421"/>
                    </a:lnTo>
                    <a:lnTo>
                      <a:pt x="18862" y="5242"/>
                    </a:lnTo>
                    <a:lnTo>
                      <a:pt x="18799" y="5064"/>
                    </a:lnTo>
                    <a:lnTo>
                      <a:pt x="18722" y="4885"/>
                    </a:lnTo>
                    <a:lnTo>
                      <a:pt x="18620" y="4694"/>
                    </a:lnTo>
                    <a:lnTo>
                      <a:pt x="18505" y="4502"/>
                    </a:lnTo>
                    <a:lnTo>
                      <a:pt x="18378" y="4311"/>
                    </a:lnTo>
                    <a:lnTo>
                      <a:pt x="18225" y="4120"/>
                    </a:lnTo>
                    <a:lnTo>
                      <a:pt x="18059" y="3916"/>
                    </a:lnTo>
                    <a:lnTo>
                      <a:pt x="17880" y="3724"/>
                    </a:lnTo>
                    <a:lnTo>
                      <a:pt x="17689" y="3520"/>
                    </a:lnTo>
                    <a:lnTo>
                      <a:pt x="17472" y="3329"/>
                    </a:lnTo>
                    <a:lnTo>
                      <a:pt x="17255" y="3125"/>
                    </a:lnTo>
                    <a:lnTo>
                      <a:pt x="17013" y="2921"/>
                    </a:lnTo>
                    <a:lnTo>
                      <a:pt x="16771" y="2730"/>
                    </a:lnTo>
                    <a:lnTo>
                      <a:pt x="16503" y="2538"/>
                    </a:lnTo>
                    <a:lnTo>
                      <a:pt x="16235" y="2347"/>
                    </a:lnTo>
                    <a:lnTo>
                      <a:pt x="15955" y="2156"/>
                    </a:lnTo>
                    <a:lnTo>
                      <a:pt x="15661" y="1977"/>
                    </a:lnTo>
                    <a:lnTo>
                      <a:pt x="15355" y="1799"/>
                    </a:lnTo>
                    <a:lnTo>
                      <a:pt x="15036" y="1620"/>
                    </a:lnTo>
                    <a:lnTo>
                      <a:pt x="14718" y="1454"/>
                    </a:lnTo>
                    <a:lnTo>
                      <a:pt x="14386" y="1301"/>
                    </a:lnTo>
                    <a:lnTo>
                      <a:pt x="14042" y="1148"/>
                    </a:lnTo>
                    <a:lnTo>
                      <a:pt x="13684" y="995"/>
                    </a:lnTo>
                    <a:lnTo>
                      <a:pt x="13327" y="855"/>
                    </a:lnTo>
                    <a:lnTo>
                      <a:pt x="12970" y="727"/>
                    </a:lnTo>
                    <a:lnTo>
                      <a:pt x="12600" y="613"/>
                    </a:lnTo>
                    <a:lnTo>
                      <a:pt x="12218" y="498"/>
                    </a:lnTo>
                    <a:lnTo>
                      <a:pt x="11835" y="396"/>
                    </a:lnTo>
                    <a:lnTo>
                      <a:pt x="11453" y="307"/>
                    </a:lnTo>
                    <a:lnTo>
                      <a:pt x="11057" y="230"/>
                    </a:lnTo>
                    <a:lnTo>
                      <a:pt x="10687" y="166"/>
                    </a:lnTo>
                    <a:lnTo>
                      <a:pt x="10318" y="115"/>
                    </a:lnTo>
                    <a:lnTo>
                      <a:pt x="9948" y="77"/>
                    </a:lnTo>
                    <a:lnTo>
                      <a:pt x="9578" y="39"/>
                    </a:lnTo>
                    <a:lnTo>
                      <a:pt x="9208" y="13"/>
                    </a:lnTo>
                    <a:lnTo>
                      <a:pt x="8851" y="0"/>
                    </a:lnTo>
                    <a:close/>
                  </a:path>
                </a:pathLst>
              </a:custGeom>
              <a:solidFill>
                <a:srgbClr val="C76E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7" name="Google Shape;3417;p41"/>
              <p:cNvSpPr/>
              <p:nvPr/>
            </p:nvSpPr>
            <p:spPr>
              <a:xfrm>
                <a:off x="3789750" y="501150"/>
                <a:ext cx="539475" cy="581575"/>
              </a:xfrm>
              <a:custGeom>
                <a:avLst/>
                <a:gdLst/>
                <a:ahLst/>
                <a:cxnLst/>
                <a:rect l="l" t="t" r="r" b="b"/>
                <a:pathLst>
                  <a:path w="21579" h="23263" fill="none" extrusionOk="0">
                    <a:moveTo>
                      <a:pt x="18709" y="16248"/>
                    </a:moveTo>
                    <a:lnTo>
                      <a:pt x="18709" y="16248"/>
                    </a:lnTo>
                    <a:lnTo>
                      <a:pt x="18518" y="16223"/>
                    </a:lnTo>
                    <a:lnTo>
                      <a:pt x="18327" y="16184"/>
                    </a:lnTo>
                    <a:lnTo>
                      <a:pt x="18135" y="16108"/>
                    </a:lnTo>
                    <a:lnTo>
                      <a:pt x="17931" y="16019"/>
                    </a:lnTo>
                    <a:lnTo>
                      <a:pt x="17727" y="15904"/>
                    </a:lnTo>
                    <a:lnTo>
                      <a:pt x="17510" y="15764"/>
                    </a:lnTo>
                    <a:lnTo>
                      <a:pt x="17306" y="15611"/>
                    </a:lnTo>
                    <a:lnTo>
                      <a:pt x="17077" y="15419"/>
                    </a:lnTo>
                    <a:lnTo>
                      <a:pt x="17077" y="15419"/>
                    </a:lnTo>
                    <a:lnTo>
                      <a:pt x="16822" y="16095"/>
                    </a:lnTo>
                    <a:lnTo>
                      <a:pt x="16822" y="16095"/>
                    </a:lnTo>
                    <a:lnTo>
                      <a:pt x="16656" y="16542"/>
                    </a:lnTo>
                    <a:lnTo>
                      <a:pt x="16465" y="16975"/>
                    </a:lnTo>
                    <a:lnTo>
                      <a:pt x="16273" y="17396"/>
                    </a:lnTo>
                    <a:lnTo>
                      <a:pt x="16082" y="17817"/>
                    </a:lnTo>
                    <a:lnTo>
                      <a:pt x="15878" y="18212"/>
                    </a:lnTo>
                    <a:lnTo>
                      <a:pt x="15661" y="18608"/>
                    </a:lnTo>
                    <a:lnTo>
                      <a:pt x="15444" y="18977"/>
                    </a:lnTo>
                    <a:lnTo>
                      <a:pt x="15215" y="19335"/>
                    </a:lnTo>
                    <a:lnTo>
                      <a:pt x="15215" y="19335"/>
                    </a:lnTo>
                    <a:lnTo>
                      <a:pt x="14960" y="19704"/>
                    </a:lnTo>
                    <a:lnTo>
                      <a:pt x="14705" y="20036"/>
                    </a:lnTo>
                    <a:lnTo>
                      <a:pt x="14437" y="20355"/>
                    </a:lnTo>
                    <a:lnTo>
                      <a:pt x="14169" y="20648"/>
                    </a:lnTo>
                    <a:lnTo>
                      <a:pt x="14169" y="20648"/>
                    </a:lnTo>
                    <a:lnTo>
                      <a:pt x="13940" y="20865"/>
                    </a:lnTo>
                    <a:lnTo>
                      <a:pt x="13710" y="21069"/>
                    </a:lnTo>
                    <a:lnTo>
                      <a:pt x="13493" y="21260"/>
                    </a:lnTo>
                    <a:lnTo>
                      <a:pt x="13264" y="21439"/>
                    </a:lnTo>
                    <a:lnTo>
                      <a:pt x="13047" y="21605"/>
                    </a:lnTo>
                    <a:lnTo>
                      <a:pt x="12830" y="21770"/>
                    </a:lnTo>
                    <a:lnTo>
                      <a:pt x="12396" y="22064"/>
                    </a:lnTo>
                    <a:lnTo>
                      <a:pt x="11963" y="22306"/>
                    </a:lnTo>
                    <a:lnTo>
                      <a:pt x="11542" y="22523"/>
                    </a:lnTo>
                    <a:lnTo>
                      <a:pt x="11134" y="22701"/>
                    </a:lnTo>
                    <a:lnTo>
                      <a:pt x="10738" y="22854"/>
                    </a:lnTo>
                    <a:lnTo>
                      <a:pt x="10738" y="22854"/>
                    </a:lnTo>
                    <a:lnTo>
                      <a:pt x="10305" y="22995"/>
                    </a:lnTo>
                    <a:lnTo>
                      <a:pt x="9897" y="23097"/>
                    </a:lnTo>
                    <a:lnTo>
                      <a:pt x="9514" y="23173"/>
                    </a:lnTo>
                    <a:lnTo>
                      <a:pt x="9157" y="23224"/>
                    </a:lnTo>
                    <a:lnTo>
                      <a:pt x="8813" y="23250"/>
                    </a:lnTo>
                    <a:lnTo>
                      <a:pt x="8507" y="23263"/>
                    </a:lnTo>
                    <a:lnTo>
                      <a:pt x="8226" y="23263"/>
                    </a:lnTo>
                    <a:lnTo>
                      <a:pt x="7971" y="23250"/>
                    </a:lnTo>
                    <a:lnTo>
                      <a:pt x="7971" y="23250"/>
                    </a:lnTo>
                    <a:lnTo>
                      <a:pt x="7665" y="23224"/>
                    </a:lnTo>
                    <a:lnTo>
                      <a:pt x="7435" y="23186"/>
                    </a:lnTo>
                    <a:lnTo>
                      <a:pt x="7244" y="23135"/>
                    </a:lnTo>
                    <a:lnTo>
                      <a:pt x="6441" y="22995"/>
                    </a:lnTo>
                    <a:lnTo>
                      <a:pt x="6441" y="22995"/>
                    </a:lnTo>
                    <a:lnTo>
                      <a:pt x="6351" y="22982"/>
                    </a:lnTo>
                    <a:lnTo>
                      <a:pt x="6109" y="22931"/>
                    </a:lnTo>
                    <a:lnTo>
                      <a:pt x="5943" y="22893"/>
                    </a:lnTo>
                    <a:lnTo>
                      <a:pt x="5739" y="22842"/>
                    </a:lnTo>
                    <a:lnTo>
                      <a:pt x="5510" y="22765"/>
                    </a:lnTo>
                    <a:lnTo>
                      <a:pt x="5242" y="22663"/>
                    </a:lnTo>
                    <a:lnTo>
                      <a:pt x="4974" y="22548"/>
                    </a:lnTo>
                    <a:lnTo>
                      <a:pt x="4681" y="22408"/>
                    </a:lnTo>
                    <a:lnTo>
                      <a:pt x="4362" y="22242"/>
                    </a:lnTo>
                    <a:lnTo>
                      <a:pt x="4043" y="22051"/>
                    </a:lnTo>
                    <a:lnTo>
                      <a:pt x="3711" y="21821"/>
                    </a:lnTo>
                    <a:lnTo>
                      <a:pt x="3367" y="21554"/>
                    </a:lnTo>
                    <a:lnTo>
                      <a:pt x="3023" y="21260"/>
                    </a:lnTo>
                    <a:lnTo>
                      <a:pt x="2678" y="20916"/>
                    </a:lnTo>
                    <a:lnTo>
                      <a:pt x="2678" y="20916"/>
                    </a:lnTo>
                    <a:lnTo>
                      <a:pt x="2436" y="20661"/>
                    </a:lnTo>
                    <a:lnTo>
                      <a:pt x="2194" y="20380"/>
                    </a:lnTo>
                    <a:lnTo>
                      <a:pt x="1964" y="20074"/>
                    </a:lnTo>
                    <a:lnTo>
                      <a:pt x="1735" y="19743"/>
                    </a:lnTo>
                    <a:lnTo>
                      <a:pt x="1505" y="19398"/>
                    </a:lnTo>
                    <a:lnTo>
                      <a:pt x="1288" y="19016"/>
                    </a:lnTo>
                    <a:lnTo>
                      <a:pt x="1071" y="18620"/>
                    </a:lnTo>
                    <a:lnTo>
                      <a:pt x="867" y="18200"/>
                    </a:lnTo>
                    <a:lnTo>
                      <a:pt x="867" y="18200"/>
                    </a:lnTo>
                    <a:lnTo>
                      <a:pt x="702" y="17779"/>
                    </a:lnTo>
                    <a:lnTo>
                      <a:pt x="549" y="17320"/>
                    </a:lnTo>
                    <a:lnTo>
                      <a:pt x="408" y="16848"/>
                    </a:lnTo>
                    <a:lnTo>
                      <a:pt x="306" y="16363"/>
                    </a:lnTo>
                    <a:lnTo>
                      <a:pt x="204" y="15853"/>
                    </a:lnTo>
                    <a:lnTo>
                      <a:pt x="140" y="15317"/>
                    </a:lnTo>
                    <a:lnTo>
                      <a:pt x="77" y="14782"/>
                    </a:lnTo>
                    <a:lnTo>
                      <a:pt x="38" y="14220"/>
                    </a:lnTo>
                    <a:lnTo>
                      <a:pt x="38" y="14220"/>
                    </a:lnTo>
                    <a:lnTo>
                      <a:pt x="13" y="13774"/>
                    </a:lnTo>
                    <a:lnTo>
                      <a:pt x="0" y="13328"/>
                    </a:lnTo>
                    <a:lnTo>
                      <a:pt x="0" y="12881"/>
                    </a:lnTo>
                    <a:lnTo>
                      <a:pt x="0" y="12422"/>
                    </a:lnTo>
                    <a:lnTo>
                      <a:pt x="38" y="11504"/>
                    </a:lnTo>
                    <a:lnTo>
                      <a:pt x="102" y="10599"/>
                    </a:lnTo>
                    <a:lnTo>
                      <a:pt x="179" y="9680"/>
                    </a:lnTo>
                    <a:lnTo>
                      <a:pt x="293" y="8788"/>
                    </a:lnTo>
                    <a:lnTo>
                      <a:pt x="408" y="7908"/>
                    </a:lnTo>
                    <a:lnTo>
                      <a:pt x="549" y="7066"/>
                    </a:lnTo>
                    <a:lnTo>
                      <a:pt x="702" y="6262"/>
                    </a:lnTo>
                    <a:lnTo>
                      <a:pt x="855" y="5510"/>
                    </a:lnTo>
                    <a:lnTo>
                      <a:pt x="1020" y="4809"/>
                    </a:lnTo>
                    <a:lnTo>
                      <a:pt x="1173" y="4171"/>
                    </a:lnTo>
                    <a:lnTo>
                      <a:pt x="1339" y="3610"/>
                    </a:lnTo>
                    <a:lnTo>
                      <a:pt x="1492" y="3112"/>
                    </a:lnTo>
                    <a:lnTo>
                      <a:pt x="1645" y="2717"/>
                    </a:lnTo>
                    <a:lnTo>
                      <a:pt x="1773" y="2411"/>
                    </a:lnTo>
                    <a:lnTo>
                      <a:pt x="1773" y="2411"/>
                    </a:lnTo>
                    <a:lnTo>
                      <a:pt x="1862" y="2271"/>
                    </a:lnTo>
                    <a:lnTo>
                      <a:pt x="1964" y="2130"/>
                    </a:lnTo>
                    <a:lnTo>
                      <a:pt x="1964" y="2130"/>
                    </a:lnTo>
                    <a:lnTo>
                      <a:pt x="2079" y="2003"/>
                    </a:lnTo>
                    <a:lnTo>
                      <a:pt x="2206" y="1862"/>
                    </a:lnTo>
                    <a:lnTo>
                      <a:pt x="2360" y="1735"/>
                    </a:lnTo>
                    <a:lnTo>
                      <a:pt x="2525" y="1607"/>
                    </a:lnTo>
                    <a:lnTo>
                      <a:pt x="2691" y="1480"/>
                    </a:lnTo>
                    <a:lnTo>
                      <a:pt x="2882" y="1352"/>
                    </a:lnTo>
                    <a:lnTo>
                      <a:pt x="3086" y="1238"/>
                    </a:lnTo>
                    <a:lnTo>
                      <a:pt x="3303" y="1123"/>
                    </a:lnTo>
                    <a:lnTo>
                      <a:pt x="3546" y="1008"/>
                    </a:lnTo>
                    <a:lnTo>
                      <a:pt x="3788" y="906"/>
                    </a:lnTo>
                    <a:lnTo>
                      <a:pt x="4030" y="791"/>
                    </a:lnTo>
                    <a:lnTo>
                      <a:pt x="4298" y="702"/>
                    </a:lnTo>
                    <a:lnTo>
                      <a:pt x="4579" y="600"/>
                    </a:lnTo>
                    <a:lnTo>
                      <a:pt x="4859" y="523"/>
                    </a:lnTo>
                    <a:lnTo>
                      <a:pt x="5153" y="434"/>
                    </a:lnTo>
                    <a:lnTo>
                      <a:pt x="5459" y="358"/>
                    </a:lnTo>
                    <a:lnTo>
                      <a:pt x="5765" y="294"/>
                    </a:lnTo>
                    <a:lnTo>
                      <a:pt x="6084" y="230"/>
                    </a:lnTo>
                    <a:lnTo>
                      <a:pt x="6415" y="166"/>
                    </a:lnTo>
                    <a:lnTo>
                      <a:pt x="6747" y="128"/>
                    </a:lnTo>
                    <a:lnTo>
                      <a:pt x="7078" y="77"/>
                    </a:lnTo>
                    <a:lnTo>
                      <a:pt x="7423" y="52"/>
                    </a:lnTo>
                    <a:lnTo>
                      <a:pt x="7780" y="26"/>
                    </a:lnTo>
                    <a:lnTo>
                      <a:pt x="8137" y="13"/>
                    </a:lnTo>
                    <a:lnTo>
                      <a:pt x="8494" y="0"/>
                    </a:lnTo>
                    <a:lnTo>
                      <a:pt x="8851" y="0"/>
                    </a:lnTo>
                    <a:lnTo>
                      <a:pt x="9208" y="13"/>
                    </a:lnTo>
                    <a:lnTo>
                      <a:pt x="9578" y="39"/>
                    </a:lnTo>
                    <a:lnTo>
                      <a:pt x="9948" y="77"/>
                    </a:lnTo>
                    <a:lnTo>
                      <a:pt x="10318" y="115"/>
                    </a:lnTo>
                    <a:lnTo>
                      <a:pt x="10687" y="166"/>
                    </a:lnTo>
                    <a:lnTo>
                      <a:pt x="11057" y="230"/>
                    </a:lnTo>
                    <a:lnTo>
                      <a:pt x="11057" y="230"/>
                    </a:lnTo>
                    <a:lnTo>
                      <a:pt x="11453" y="307"/>
                    </a:lnTo>
                    <a:lnTo>
                      <a:pt x="11835" y="396"/>
                    </a:lnTo>
                    <a:lnTo>
                      <a:pt x="12218" y="498"/>
                    </a:lnTo>
                    <a:lnTo>
                      <a:pt x="12600" y="613"/>
                    </a:lnTo>
                    <a:lnTo>
                      <a:pt x="12970" y="727"/>
                    </a:lnTo>
                    <a:lnTo>
                      <a:pt x="13327" y="855"/>
                    </a:lnTo>
                    <a:lnTo>
                      <a:pt x="13684" y="995"/>
                    </a:lnTo>
                    <a:lnTo>
                      <a:pt x="14042" y="1148"/>
                    </a:lnTo>
                    <a:lnTo>
                      <a:pt x="14386" y="1301"/>
                    </a:lnTo>
                    <a:lnTo>
                      <a:pt x="14718" y="1454"/>
                    </a:lnTo>
                    <a:lnTo>
                      <a:pt x="15036" y="1620"/>
                    </a:lnTo>
                    <a:lnTo>
                      <a:pt x="15355" y="1799"/>
                    </a:lnTo>
                    <a:lnTo>
                      <a:pt x="15661" y="1977"/>
                    </a:lnTo>
                    <a:lnTo>
                      <a:pt x="15955" y="2156"/>
                    </a:lnTo>
                    <a:lnTo>
                      <a:pt x="16235" y="2347"/>
                    </a:lnTo>
                    <a:lnTo>
                      <a:pt x="16503" y="2538"/>
                    </a:lnTo>
                    <a:lnTo>
                      <a:pt x="16771" y="2730"/>
                    </a:lnTo>
                    <a:lnTo>
                      <a:pt x="17013" y="2921"/>
                    </a:lnTo>
                    <a:lnTo>
                      <a:pt x="17255" y="3125"/>
                    </a:lnTo>
                    <a:lnTo>
                      <a:pt x="17472" y="3329"/>
                    </a:lnTo>
                    <a:lnTo>
                      <a:pt x="17689" y="3520"/>
                    </a:lnTo>
                    <a:lnTo>
                      <a:pt x="17880" y="3724"/>
                    </a:lnTo>
                    <a:lnTo>
                      <a:pt x="18059" y="3916"/>
                    </a:lnTo>
                    <a:lnTo>
                      <a:pt x="18225" y="4120"/>
                    </a:lnTo>
                    <a:lnTo>
                      <a:pt x="18378" y="4311"/>
                    </a:lnTo>
                    <a:lnTo>
                      <a:pt x="18505" y="4502"/>
                    </a:lnTo>
                    <a:lnTo>
                      <a:pt x="18620" y="4694"/>
                    </a:lnTo>
                    <a:lnTo>
                      <a:pt x="18722" y="4885"/>
                    </a:lnTo>
                    <a:lnTo>
                      <a:pt x="18799" y="5064"/>
                    </a:lnTo>
                    <a:lnTo>
                      <a:pt x="18862" y="5242"/>
                    </a:lnTo>
                    <a:lnTo>
                      <a:pt x="18913" y="5421"/>
                    </a:lnTo>
                    <a:lnTo>
                      <a:pt x="18939" y="5586"/>
                    </a:lnTo>
                    <a:lnTo>
                      <a:pt x="18939" y="5586"/>
                    </a:lnTo>
                    <a:lnTo>
                      <a:pt x="18952" y="5880"/>
                    </a:lnTo>
                    <a:lnTo>
                      <a:pt x="18952" y="6237"/>
                    </a:lnTo>
                    <a:lnTo>
                      <a:pt x="18939" y="6670"/>
                    </a:lnTo>
                    <a:lnTo>
                      <a:pt x="18901" y="7155"/>
                    </a:lnTo>
                    <a:lnTo>
                      <a:pt x="18850" y="7704"/>
                    </a:lnTo>
                    <a:lnTo>
                      <a:pt x="18773" y="8303"/>
                    </a:lnTo>
                    <a:lnTo>
                      <a:pt x="18671" y="8953"/>
                    </a:lnTo>
                    <a:lnTo>
                      <a:pt x="18569" y="9629"/>
                    </a:lnTo>
                    <a:lnTo>
                      <a:pt x="18569" y="9629"/>
                    </a:lnTo>
                    <a:lnTo>
                      <a:pt x="18722" y="9565"/>
                    </a:lnTo>
                    <a:lnTo>
                      <a:pt x="18901" y="9514"/>
                    </a:lnTo>
                    <a:lnTo>
                      <a:pt x="19079" y="9463"/>
                    </a:lnTo>
                    <a:lnTo>
                      <a:pt x="19283" y="9425"/>
                    </a:lnTo>
                    <a:lnTo>
                      <a:pt x="19513" y="9387"/>
                    </a:lnTo>
                    <a:lnTo>
                      <a:pt x="19755" y="9374"/>
                    </a:lnTo>
                    <a:lnTo>
                      <a:pt x="20010" y="9361"/>
                    </a:lnTo>
                    <a:lnTo>
                      <a:pt x="20291" y="9374"/>
                    </a:lnTo>
                    <a:lnTo>
                      <a:pt x="20291" y="9374"/>
                    </a:lnTo>
                    <a:lnTo>
                      <a:pt x="20431" y="9387"/>
                    </a:lnTo>
                    <a:lnTo>
                      <a:pt x="20559" y="9412"/>
                    </a:lnTo>
                    <a:lnTo>
                      <a:pt x="20686" y="9463"/>
                    </a:lnTo>
                    <a:lnTo>
                      <a:pt x="20801" y="9527"/>
                    </a:lnTo>
                    <a:lnTo>
                      <a:pt x="20801" y="9527"/>
                    </a:lnTo>
                    <a:lnTo>
                      <a:pt x="20877" y="9578"/>
                    </a:lnTo>
                    <a:lnTo>
                      <a:pt x="20941" y="9642"/>
                    </a:lnTo>
                    <a:lnTo>
                      <a:pt x="21081" y="9770"/>
                    </a:lnTo>
                    <a:lnTo>
                      <a:pt x="21196" y="9935"/>
                    </a:lnTo>
                    <a:lnTo>
                      <a:pt x="21285" y="10127"/>
                    </a:lnTo>
                    <a:lnTo>
                      <a:pt x="21375" y="10331"/>
                    </a:lnTo>
                    <a:lnTo>
                      <a:pt x="21439" y="10548"/>
                    </a:lnTo>
                    <a:lnTo>
                      <a:pt x="21502" y="10790"/>
                    </a:lnTo>
                    <a:lnTo>
                      <a:pt x="21541" y="11045"/>
                    </a:lnTo>
                    <a:lnTo>
                      <a:pt x="21566" y="11313"/>
                    </a:lnTo>
                    <a:lnTo>
                      <a:pt x="21579" y="11581"/>
                    </a:lnTo>
                    <a:lnTo>
                      <a:pt x="21579" y="11874"/>
                    </a:lnTo>
                    <a:lnTo>
                      <a:pt x="21553" y="12167"/>
                    </a:lnTo>
                    <a:lnTo>
                      <a:pt x="21528" y="12461"/>
                    </a:lnTo>
                    <a:lnTo>
                      <a:pt x="21490" y="12754"/>
                    </a:lnTo>
                    <a:lnTo>
                      <a:pt x="21426" y="13060"/>
                    </a:lnTo>
                    <a:lnTo>
                      <a:pt x="21362" y="13353"/>
                    </a:lnTo>
                    <a:lnTo>
                      <a:pt x="21273" y="13647"/>
                    </a:lnTo>
                    <a:lnTo>
                      <a:pt x="21183" y="13927"/>
                    </a:lnTo>
                    <a:lnTo>
                      <a:pt x="21081" y="14208"/>
                    </a:lnTo>
                    <a:lnTo>
                      <a:pt x="20967" y="14488"/>
                    </a:lnTo>
                    <a:lnTo>
                      <a:pt x="20839" y="14743"/>
                    </a:lnTo>
                    <a:lnTo>
                      <a:pt x="20699" y="14986"/>
                    </a:lnTo>
                    <a:lnTo>
                      <a:pt x="20546" y="15215"/>
                    </a:lnTo>
                    <a:lnTo>
                      <a:pt x="20380" y="15432"/>
                    </a:lnTo>
                    <a:lnTo>
                      <a:pt x="20201" y="15623"/>
                    </a:lnTo>
                    <a:lnTo>
                      <a:pt x="20023" y="15789"/>
                    </a:lnTo>
                    <a:lnTo>
                      <a:pt x="19832" y="15942"/>
                    </a:lnTo>
                    <a:lnTo>
                      <a:pt x="19628" y="16057"/>
                    </a:lnTo>
                    <a:lnTo>
                      <a:pt x="19411" y="16159"/>
                    </a:lnTo>
                    <a:lnTo>
                      <a:pt x="19296" y="16184"/>
                    </a:lnTo>
                    <a:lnTo>
                      <a:pt x="19181" y="16223"/>
                    </a:lnTo>
                    <a:lnTo>
                      <a:pt x="19066" y="16235"/>
                    </a:lnTo>
                    <a:lnTo>
                      <a:pt x="18952" y="16248"/>
                    </a:lnTo>
                    <a:lnTo>
                      <a:pt x="18837" y="16248"/>
                    </a:lnTo>
                    <a:lnTo>
                      <a:pt x="18709" y="162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8" name="Google Shape;3418;p41"/>
              <p:cNvSpPr/>
              <p:nvPr/>
            </p:nvSpPr>
            <p:spPr>
              <a:xfrm>
                <a:off x="4014850" y="847400"/>
                <a:ext cx="205350" cy="225125"/>
              </a:xfrm>
              <a:custGeom>
                <a:avLst/>
                <a:gdLst/>
                <a:ahLst/>
                <a:cxnLst/>
                <a:rect l="l" t="t" r="r" b="b"/>
                <a:pathLst>
                  <a:path w="8214" h="9005" extrusionOk="0">
                    <a:moveTo>
                      <a:pt x="4719" y="1"/>
                    </a:moveTo>
                    <a:lnTo>
                      <a:pt x="4476" y="26"/>
                    </a:lnTo>
                    <a:lnTo>
                      <a:pt x="4221" y="52"/>
                    </a:lnTo>
                    <a:lnTo>
                      <a:pt x="3979" y="103"/>
                    </a:lnTo>
                    <a:lnTo>
                      <a:pt x="3737" y="154"/>
                    </a:lnTo>
                    <a:lnTo>
                      <a:pt x="3494" y="217"/>
                    </a:lnTo>
                    <a:lnTo>
                      <a:pt x="3265" y="294"/>
                    </a:lnTo>
                    <a:lnTo>
                      <a:pt x="3035" y="383"/>
                    </a:lnTo>
                    <a:lnTo>
                      <a:pt x="2819" y="485"/>
                    </a:lnTo>
                    <a:lnTo>
                      <a:pt x="2602" y="600"/>
                    </a:lnTo>
                    <a:lnTo>
                      <a:pt x="2398" y="715"/>
                    </a:lnTo>
                    <a:lnTo>
                      <a:pt x="2194" y="842"/>
                    </a:lnTo>
                    <a:lnTo>
                      <a:pt x="2002" y="983"/>
                    </a:lnTo>
                    <a:lnTo>
                      <a:pt x="1811" y="1136"/>
                    </a:lnTo>
                    <a:lnTo>
                      <a:pt x="1632" y="1289"/>
                    </a:lnTo>
                    <a:lnTo>
                      <a:pt x="1454" y="1454"/>
                    </a:lnTo>
                    <a:lnTo>
                      <a:pt x="1288" y="1633"/>
                    </a:lnTo>
                    <a:lnTo>
                      <a:pt x="1135" y="1812"/>
                    </a:lnTo>
                    <a:lnTo>
                      <a:pt x="982" y="2003"/>
                    </a:lnTo>
                    <a:lnTo>
                      <a:pt x="842" y="2194"/>
                    </a:lnTo>
                    <a:lnTo>
                      <a:pt x="714" y="2398"/>
                    </a:lnTo>
                    <a:lnTo>
                      <a:pt x="599" y="2602"/>
                    </a:lnTo>
                    <a:lnTo>
                      <a:pt x="485" y="2819"/>
                    </a:lnTo>
                    <a:lnTo>
                      <a:pt x="383" y="3049"/>
                    </a:lnTo>
                    <a:lnTo>
                      <a:pt x="293" y="3265"/>
                    </a:lnTo>
                    <a:lnTo>
                      <a:pt x="217" y="3508"/>
                    </a:lnTo>
                    <a:lnTo>
                      <a:pt x="153" y="3737"/>
                    </a:lnTo>
                    <a:lnTo>
                      <a:pt x="102" y="3980"/>
                    </a:lnTo>
                    <a:lnTo>
                      <a:pt x="51" y="4222"/>
                    </a:lnTo>
                    <a:lnTo>
                      <a:pt x="26" y="4477"/>
                    </a:lnTo>
                    <a:lnTo>
                      <a:pt x="0" y="4732"/>
                    </a:lnTo>
                    <a:lnTo>
                      <a:pt x="0" y="4987"/>
                    </a:lnTo>
                    <a:lnTo>
                      <a:pt x="0" y="5255"/>
                    </a:lnTo>
                    <a:lnTo>
                      <a:pt x="26" y="5523"/>
                    </a:lnTo>
                    <a:lnTo>
                      <a:pt x="77" y="5803"/>
                    </a:lnTo>
                    <a:lnTo>
                      <a:pt x="128" y="6084"/>
                    </a:lnTo>
                    <a:lnTo>
                      <a:pt x="204" y="6365"/>
                    </a:lnTo>
                    <a:lnTo>
                      <a:pt x="293" y="6632"/>
                    </a:lnTo>
                    <a:lnTo>
                      <a:pt x="395" y="6913"/>
                    </a:lnTo>
                    <a:lnTo>
                      <a:pt x="497" y="7181"/>
                    </a:lnTo>
                    <a:lnTo>
                      <a:pt x="625" y="7449"/>
                    </a:lnTo>
                    <a:lnTo>
                      <a:pt x="765" y="7704"/>
                    </a:lnTo>
                    <a:lnTo>
                      <a:pt x="906" y="7946"/>
                    </a:lnTo>
                    <a:lnTo>
                      <a:pt x="1059" y="8188"/>
                    </a:lnTo>
                    <a:lnTo>
                      <a:pt x="1212" y="8418"/>
                    </a:lnTo>
                    <a:lnTo>
                      <a:pt x="1377" y="8622"/>
                    </a:lnTo>
                    <a:lnTo>
                      <a:pt x="1556" y="8826"/>
                    </a:lnTo>
                    <a:lnTo>
                      <a:pt x="1734" y="9004"/>
                    </a:lnTo>
                    <a:lnTo>
                      <a:pt x="2130" y="8851"/>
                    </a:lnTo>
                    <a:lnTo>
                      <a:pt x="2538" y="8673"/>
                    </a:lnTo>
                    <a:lnTo>
                      <a:pt x="2959" y="8456"/>
                    </a:lnTo>
                    <a:lnTo>
                      <a:pt x="3392" y="8214"/>
                    </a:lnTo>
                    <a:lnTo>
                      <a:pt x="3826" y="7920"/>
                    </a:lnTo>
                    <a:lnTo>
                      <a:pt x="4043" y="7755"/>
                    </a:lnTo>
                    <a:lnTo>
                      <a:pt x="4260" y="7589"/>
                    </a:lnTo>
                    <a:lnTo>
                      <a:pt x="4489" y="7410"/>
                    </a:lnTo>
                    <a:lnTo>
                      <a:pt x="4706" y="7219"/>
                    </a:lnTo>
                    <a:lnTo>
                      <a:pt x="4936" y="7015"/>
                    </a:lnTo>
                    <a:lnTo>
                      <a:pt x="5152" y="6798"/>
                    </a:lnTo>
                    <a:lnTo>
                      <a:pt x="5395" y="6543"/>
                    </a:lnTo>
                    <a:lnTo>
                      <a:pt x="5624" y="6275"/>
                    </a:lnTo>
                    <a:lnTo>
                      <a:pt x="5854" y="5995"/>
                    </a:lnTo>
                    <a:lnTo>
                      <a:pt x="6071" y="5701"/>
                    </a:lnTo>
                    <a:lnTo>
                      <a:pt x="6287" y="5383"/>
                    </a:lnTo>
                    <a:lnTo>
                      <a:pt x="6491" y="5051"/>
                    </a:lnTo>
                    <a:lnTo>
                      <a:pt x="6683" y="4707"/>
                    </a:lnTo>
                    <a:lnTo>
                      <a:pt x="6887" y="4350"/>
                    </a:lnTo>
                    <a:lnTo>
                      <a:pt x="7065" y="3992"/>
                    </a:lnTo>
                    <a:lnTo>
                      <a:pt x="7244" y="3610"/>
                    </a:lnTo>
                    <a:lnTo>
                      <a:pt x="7422" y="3227"/>
                    </a:lnTo>
                    <a:lnTo>
                      <a:pt x="7588" y="2832"/>
                    </a:lnTo>
                    <a:lnTo>
                      <a:pt x="7754" y="2424"/>
                    </a:lnTo>
                    <a:lnTo>
                      <a:pt x="7907" y="2016"/>
                    </a:lnTo>
                    <a:lnTo>
                      <a:pt x="8213" y="1187"/>
                    </a:lnTo>
                    <a:lnTo>
                      <a:pt x="8047" y="1046"/>
                    </a:lnTo>
                    <a:lnTo>
                      <a:pt x="7869" y="919"/>
                    </a:lnTo>
                    <a:lnTo>
                      <a:pt x="7690" y="804"/>
                    </a:lnTo>
                    <a:lnTo>
                      <a:pt x="7512" y="689"/>
                    </a:lnTo>
                    <a:lnTo>
                      <a:pt x="7320" y="587"/>
                    </a:lnTo>
                    <a:lnTo>
                      <a:pt x="7129" y="485"/>
                    </a:lnTo>
                    <a:lnTo>
                      <a:pt x="6938" y="396"/>
                    </a:lnTo>
                    <a:lnTo>
                      <a:pt x="6734" y="319"/>
                    </a:lnTo>
                    <a:lnTo>
                      <a:pt x="6530" y="243"/>
                    </a:lnTo>
                    <a:lnTo>
                      <a:pt x="6313" y="179"/>
                    </a:lnTo>
                    <a:lnTo>
                      <a:pt x="6096" y="128"/>
                    </a:lnTo>
                    <a:lnTo>
                      <a:pt x="5879" y="77"/>
                    </a:lnTo>
                    <a:lnTo>
                      <a:pt x="5662" y="39"/>
                    </a:lnTo>
                    <a:lnTo>
                      <a:pt x="5433" y="13"/>
                    </a:lnTo>
                    <a:lnTo>
                      <a:pt x="5216" y="1"/>
                    </a:lnTo>
                    <a:close/>
                  </a:path>
                </a:pathLst>
              </a:custGeom>
              <a:solidFill>
                <a:srgbClr val="D47A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9" name="Google Shape;3419;p41"/>
              <p:cNvSpPr/>
              <p:nvPr/>
            </p:nvSpPr>
            <p:spPr>
              <a:xfrm>
                <a:off x="3790700" y="856650"/>
                <a:ext cx="7750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3100" h="6696" extrusionOk="0">
                    <a:moveTo>
                      <a:pt x="0" y="0"/>
                    </a:moveTo>
                    <a:lnTo>
                      <a:pt x="39" y="562"/>
                    </a:lnTo>
                    <a:lnTo>
                      <a:pt x="102" y="1097"/>
                    </a:lnTo>
                    <a:lnTo>
                      <a:pt x="166" y="1633"/>
                    </a:lnTo>
                    <a:lnTo>
                      <a:pt x="268" y="2143"/>
                    </a:lnTo>
                    <a:lnTo>
                      <a:pt x="370" y="2628"/>
                    </a:lnTo>
                    <a:lnTo>
                      <a:pt x="511" y="3100"/>
                    </a:lnTo>
                    <a:lnTo>
                      <a:pt x="664" y="3546"/>
                    </a:lnTo>
                    <a:lnTo>
                      <a:pt x="829" y="3980"/>
                    </a:lnTo>
                    <a:lnTo>
                      <a:pt x="1033" y="4400"/>
                    </a:lnTo>
                    <a:lnTo>
                      <a:pt x="1250" y="4796"/>
                    </a:lnTo>
                    <a:lnTo>
                      <a:pt x="1467" y="5178"/>
                    </a:lnTo>
                    <a:lnTo>
                      <a:pt x="1697" y="5523"/>
                    </a:lnTo>
                    <a:lnTo>
                      <a:pt x="1926" y="5854"/>
                    </a:lnTo>
                    <a:lnTo>
                      <a:pt x="2156" y="6160"/>
                    </a:lnTo>
                    <a:lnTo>
                      <a:pt x="2398" y="6441"/>
                    </a:lnTo>
                    <a:lnTo>
                      <a:pt x="2640" y="6696"/>
                    </a:lnTo>
                    <a:lnTo>
                      <a:pt x="2742" y="6454"/>
                    </a:lnTo>
                    <a:lnTo>
                      <a:pt x="2832" y="6211"/>
                    </a:lnTo>
                    <a:lnTo>
                      <a:pt x="2921" y="5956"/>
                    </a:lnTo>
                    <a:lnTo>
                      <a:pt x="2985" y="5701"/>
                    </a:lnTo>
                    <a:lnTo>
                      <a:pt x="3036" y="5433"/>
                    </a:lnTo>
                    <a:lnTo>
                      <a:pt x="3074" y="5166"/>
                    </a:lnTo>
                    <a:lnTo>
                      <a:pt x="3099" y="4898"/>
                    </a:lnTo>
                    <a:lnTo>
                      <a:pt x="3099" y="4617"/>
                    </a:lnTo>
                    <a:lnTo>
                      <a:pt x="3087" y="4222"/>
                    </a:lnTo>
                    <a:lnTo>
                      <a:pt x="3048" y="3852"/>
                    </a:lnTo>
                    <a:lnTo>
                      <a:pt x="2972" y="3482"/>
                    </a:lnTo>
                    <a:lnTo>
                      <a:pt x="2870" y="3112"/>
                    </a:lnTo>
                    <a:lnTo>
                      <a:pt x="2755" y="2768"/>
                    </a:lnTo>
                    <a:lnTo>
                      <a:pt x="2602" y="2436"/>
                    </a:lnTo>
                    <a:lnTo>
                      <a:pt x="2424" y="2105"/>
                    </a:lnTo>
                    <a:lnTo>
                      <a:pt x="2232" y="1799"/>
                    </a:lnTo>
                    <a:lnTo>
                      <a:pt x="2015" y="1505"/>
                    </a:lnTo>
                    <a:lnTo>
                      <a:pt x="1786" y="1238"/>
                    </a:lnTo>
                    <a:lnTo>
                      <a:pt x="1531" y="982"/>
                    </a:lnTo>
                    <a:lnTo>
                      <a:pt x="1250" y="740"/>
                    </a:lnTo>
                    <a:lnTo>
                      <a:pt x="957" y="523"/>
                    </a:lnTo>
                    <a:lnTo>
                      <a:pt x="651" y="319"/>
                    </a:lnTo>
                    <a:lnTo>
                      <a:pt x="332" y="1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7A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0" name="Google Shape;3420;p41"/>
              <p:cNvSpPr/>
              <p:nvPr/>
            </p:nvSpPr>
            <p:spPr>
              <a:xfrm>
                <a:off x="4231975" y="781075"/>
                <a:ext cx="736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3317" extrusionOk="0">
                    <a:moveTo>
                      <a:pt x="1926" y="1"/>
                    </a:moveTo>
                    <a:lnTo>
                      <a:pt x="1798" y="14"/>
                    </a:lnTo>
                    <a:lnTo>
                      <a:pt x="1671" y="26"/>
                    </a:lnTo>
                    <a:lnTo>
                      <a:pt x="1556" y="65"/>
                    </a:lnTo>
                    <a:lnTo>
                      <a:pt x="1441" y="103"/>
                    </a:lnTo>
                    <a:lnTo>
                      <a:pt x="1339" y="154"/>
                    </a:lnTo>
                    <a:lnTo>
                      <a:pt x="1224" y="205"/>
                    </a:lnTo>
                    <a:lnTo>
                      <a:pt x="1046" y="345"/>
                    </a:lnTo>
                    <a:lnTo>
                      <a:pt x="867" y="486"/>
                    </a:lnTo>
                    <a:lnTo>
                      <a:pt x="701" y="651"/>
                    </a:lnTo>
                    <a:lnTo>
                      <a:pt x="561" y="817"/>
                    </a:lnTo>
                    <a:lnTo>
                      <a:pt x="421" y="996"/>
                    </a:lnTo>
                    <a:lnTo>
                      <a:pt x="306" y="1187"/>
                    </a:lnTo>
                    <a:lnTo>
                      <a:pt x="204" y="1378"/>
                    </a:lnTo>
                    <a:lnTo>
                      <a:pt x="115" y="1595"/>
                    </a:lnTo>
                    <a:lnTo>
                      <a:pt x="64" y="1812"/>
                    </a:lnTo>
                    <a:lnTo>
                      <a:pt x="26" y="2029"/>
                    </a:lnTo>
                    <a:lnTo>
                      <a:pt x="0" y="2246"/>
                    </a:lnTo>
                    <a:lnTo>
                      <a:pt x="0" y="2462"/>
                    </a:lnTo>
                    <a:lnTo>
                      <a:pt x="13" y="2679"/>
                    </a:lnTo>
                    <a:lnTo>
                      <a:pt x="26" y="2896"/>
                    </a:lnTo>
                    <a:lnTo>
                      <a:pt x="89" y="3317"/>
                    </a:lnTo>
                    <a:lnTo>
                      <a:pt x="140" y="2896"/>
                    </a:lnTo>
                    <a:lnTo>
                      <a:pt x="204" y="2475"/>
                    </a:lnTo>
                    <a:lnTo>
                      <a:pt x="242" y="2284"/>
                    </a:lnTo>
                    <a:lnTo>
                      <a:pt x="281" y="2080"/>
                    </a:lnTo>
                    <a:lnTo>
                      <a:pt x="344" y="1888"/>
                    </a:lnTo>
                    <a:lnTo>
                      <a:pt x="421" y="1710"/>
                    </a:lnTo>
                    <a:lnTo>
                      <a:pt x="510" y="1544"/>
                    </a:lnTo>
                    <a:lnTo>
                      <a:pt x="612" y="1378"/>
                    </a:lnTo>
                    <a:lnTo>
                      <a:pt x="727" y="1212"/>
                    </a:lnTo>
                    <a:lnTo>
                      <a:pt x="855" y="1059"/>
                    </a:lnTo>
                    <a:lnTo>
                      <a:pt x="995" y="919"/>
                    </a:lnTo>
                    <a:lnTo>
                      <a:pt x="1135" y="792"/>
                    </a:lnTo>
                    <a:lnTo>
                      <a:pt x="1288" y="664"/>
                    </a:lnTo>
                    <a:lnTo>
                      <a:pt x="1441" y="562"/>
                    </a:lnTo>
                    <a:lnTo>
                      <a:pt x="1518" y="511"/>
                    </a:lnTo>
                    <a:lnTo>
                      <a:pt x="1594" y="473"/>
                    </a:lnTo>
                    <a:lnTo>
                      <a:pt x="1683" y="447"/>
                    </a:lnTo>
                    <a:lnTo>
                      <a:pt x="1773" y="422"/>
                    </a:lnTo>
                    <a:lnTo>
                      <a:pt x="1849" y="409"/>
                    </a:lnTo>
                    <a:lnTo>
                      <a:pt x="1939" y="396"/>
                    </a:lnTo>
                    <a:lnTo>
                      <a:pt x="2028" y="396"/>
                    </a:lnTo>
                    <a:lnTo>
                      <a:pt x="2104" y="409"/>
                    </a:lnTo>
                    <a:lnTo>
                      <a:pt x="2181" y="422"/>
                    </a:lnTo>
                    <a:lnTo>
                      <a:pt x="2257" y="447"/>
                    </a:lnTo>
                    <a:lnTo>
                      <a:pt x="2334" y="486"/>
                    </a:lnTo>
                    <a:lnTo>
                      <a:pt x="2398" y="524"/>
                    </a:lnTo>
                    <a:lnTo>
                      <a:pt x="2461" y="575"/>
                    </a:lnTo>
                    <a:lnTo>
                      <a:pt x="2512" y="639"/>
                    </a:lnTo>
                    <a:lnTo>
                      <a:pt x="2551" y="702"/>
                    </a:lnTo>
                    <a:lnTo>
                      <a:pt x="2589" y="792"/>
                    </a:lnTo>
                    <a:lnTo>
                      <a:pt x="2627" y="868"/>
                    </a:lnTo>
                    <a:lnTo>
                      <a:pt x="2653" y="957"/>
                    </a:lnTo>
                    <a:lnTo>
                      <a:pt x="2678" y="1149"/>
                    </a:lnTo>
                    <a:lnTo>
                      <a:pt x="2691" y="1353"/>
                    </a:lnTo>
                    <a:lnTo>
                      <a:pt x="2678" y="1557"/>
                    </a:lnTo>
                    <a:lnTo>
                      <a:pt x="2678" y="1761"/>
                    </a:lnTo>
                    <a:lnTo>
                      <a:pt x="2653" y="1965"/>
                    </a:lnTo>
                    <a:lnTo>
                      <a:pt x="2602" y="2169"/>
                    </a:lnTo>
                    <a:lnTo>
                      <a:pt x="2538" y="2373"/>
                    </a:lnTo>
                    <a:lnTo>
                      <a:pt x="2602" y="2284"/>
                    </a:lnTo>
                    <a:lnTo>
                      <a:pt x="2665" y="2194"/>
                    </a:lnTo>
                    <a:lnTo>
                      <a:pt x="2716" y="2092"/>
                    </a:lnTo>
                    <a:lnTo>
                      <a:pt x="2755" y="1990"/>
                    </a:lnTo>
                    <a:lnTo>
                      <a:pt x="2819" y="1786"/>
                    </a:lnTo>
                    <a:lnTo>
                      <a:pt x="2882" y="1582"/>
                    </a:lnTo>
                    <a:lnTo>
                      <a:pt x="2921" y="1366"/>
                    </a:lnTo>
                    <a:lnTo>
                      <a:pt x="2946" y="1149"/>
                    </a:lnTo>
                    <a:lnTo>
                      <a:pt x="2946" y="1034"/>
                    </a:lnTo>
                    <a:lnTo>
                      <a:pt x="2946" y="919"/>
                    </a:lnTo>
                    <a:lnTo>
                      <a:pt x="2921" y="804"/>
                    </a:lnTo>
                    <a:lnTo>
                      <a:pt x="2895" y="677"/>
                    </a:lnTo>
                    <a:lnTo>
                      <a:pt x="2857" y="562"/>
                    </a:lnTo>
                    <a:lnTo>
                      <a:pt x="2793" y="447"/>
                    </a:lnTo>
                    <a:lnTo>
                      <a:pt x="2729" y="345"/>
                    </a:lnTo>
                    <a:lnTo>
                      <a:pt x="2627" y="256"/>
                    </a:lnTo>
                    <a:lnTo>
                      <a:pt x="2525" y="167"/>
                    </a:lnTo>
                    <a:lnTo>
                      <a:pt x="2423" y="103"/>
                    </a:lnTo>
                    <a:lnTo>
                      <a:pt x="2296" y="52"/>
                    </a:lnTo>
                    <a:lnTo>
                      <a:pt x="2181" y="26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1" name="Google Shape;3421;p41"/>
              <p:cNvSpPr/>
              <p:nvPr/>
            </p:nvSpPr>
            <p:spPr>
              <a:xfrm>
                <a:off x="4247575" y="807225"/>
                <a:ext cx="29050" cy="606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424" extrusionOk="0">
                    <a:moveTo>
                      <a:pt x="294" y="1"/>
                    </a:moveTo>
                    <a:lnTo>
                      <a:pt x="192" y="13"/>
                    </a:lnTo>
                    <a:lnTo>
                      <a:pt x="90" y="52"/>
                    </a:lnTo>
                    <a:lnTo>
                      <a:pt x="1" y="103"/>
                    </a:lnTo>
                    <a:lnTo>
                      <a:pt x="90" y="115"/>
                    </a:lnTo>
                    <a:lnTo>
                      <a:pt x="179" y="128"/>
                    </a:lnTo>
                    <a:lnTo>
                      <a:pt x="269" y="166"/>
                    </a:lnTo>
                    <a:lnTo>
                      <a:pt x="345" y="205"/>
                    </a:lnTo>
                    <a:lnTo>
                      <a:pt x="409" y="256"/>
                    </a:lnTo>
                    <a:lnTo>
                      <a:pt x="473" y="307"/>
                    </a:lnTo>
                    <a:lnTo>
                      <a:pt x="575" y="422"/>
                    </a:lnTo>
                    <a:lnTo>
                      <a:pt x="651" y="562"/>
                    </a:lnTo>
                    <a:lnTo>
                      <a:pt x="702" y="702"/>
                    </a:lnTo>
                    <a:lnTo>
                      <a:pt x="728" y="868"/>
                    </a:lnTo>
                    <a:lnTo>
                      <a:pt x="753" y="1034"/>
                    </a:lnTo>
                    <a:lnTo>
                      <a:pt x="753" y="1200"/>
                    </a:lnTo>
                    <a:lnTo>
                      <a:pt x="753" y="1378"/>
                    </a:lnTo>
                    <a:lnTo>
                      <a:pt x="753" y="1557"/>
                    </a:lnTo>
                    <a:lnTo>
                      <a:pt x="728" y="1722"/>
                    </a:lnTo>
                    <a:lnTo>
                      <a:pt x="702" y="1901"/>
                    </a:lnTo>
                    <a:lnTo>
                      <a:pt x="651" y="2079"/>
                    </a:lnTo>
                    <a:lnTo>
                      <a:pt x="600" y="2258"/>
                    </a:lnTo>
                    <a:lnTo>
                      <a:pt x="511" y="2424"/>
                    </a:lnTo>
                    <a:lnTo>
                      <a:pt x="600" y="2373"/>
                    </a:lnTo>
                    <a:lnTo>
                      <a:pt x="690" y="2322"/>
                    </a:lnTo>
                    <a:lnTo>
                      <a:pt x="766" y="2245"/>
                    </a:lnTo>
                    <a:lnTo>
                      <a:pt x="830" y="2169"/>
                    </a:lnTo>
                    <a:lnTo>
                      <a:pt x="894" y="2092"/>
                    </a:lnTo>
                    <a:lnTo>
                      <a:pt x="945" y="2003"/>
                    </a:lnTo>
                    <a:lnTo>
                      <a:pt x="996" y="1914"/>
                    </a:lnTo>
                    <a:lnTo>
                      <a:pt x="1034" y="1812"/>
                    </a:lnTo>
                    <a:lnTo>
                      <a:pt x="1098" y="1620"/>
                    </a:lnTo>
                    <a:lnTo>
                      <a:pt x="1149" y="1416"/>
                    </a:lnTo>
                    <a:lnTo>
                      <a:pt x="1162" y="1212"/>
                    </a:lnTo>
                    <a:lnTo>
                      <a:pt x="1162" y="995"/>
                    </a:lnTo>
                    <a:lnTo>
                      <a:pt x="1123" y="791"/>
                    </a:lnTo>
                    <a:lnTo>
                      <a:pt x="1098" y="677"/>
                    </a:lnTo>
                    <a:lnTo>
                      <a:pt x="1059" y="575"/>
                    </a:lnTo>
                    <a:lnTo>
                      <a:pt x="1021" y="473"/>
                    </a:lnTo>
                    <a:lnTo>
                      <a:pt x="957" y="371"/>
                    </a:lnTo>
                    <a:lnTo>
                      <a:pt x="894" y="281"/>
                    </a:lnTo>
                    <a:lnTo>
                      <a:pt x="804" y="205"/>
                    </a:lnTo>
                    <a:lnTo>
                      <a:pt x="715" y="128"/>
                    </a:lnTo>
                    <a:lnTo>
                      <a:pt x="613" y="77"/>
                    </a:lnTo>
                    <a:lnTo>
                      <a:pt x="511" y="39"/>
                    </a:lnTo>
                    <a:lnTo>
                      <a:pt x="396" y="13"/>
                    </a:lnTo>
                    <a:lnTo>
                      <a:pt x="294" y="1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2" name="Google Shape;3422;p41"/>
              <p:cNvSpPr/>
              <p:nvPr/>
            </p:nvSpPr>
            <p:spPr>
              <a:xfrm>
                <a:off x="4003675" y="919150"/>
                <a:ext cx="2967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575" extrusionOk="0">
                    <a:moveTo>
                      <a:pt x="1187" y="0"/>
                    </a:moveTo>
                    <a:lnTo>
                      <a:pt x="1034" y="64"/>
                    </a:lnTo>
                    <a:lnTo>
                      <a:pt x="881" y="128"/>
                    </a:lnTo>
                    <a:lnTo>
                      <a:pt x="587" y="268"/>
                    </a:lnTo>
                    <a:lnTo>
                      <a:pt x="294" y="395"/>
                    </a:lnTo>
                    <a:lnTo>
                      <a:pt x="141" y="472"/>
                    </a:lnTo>
                    <a:lnTo>
                      <a:pt x="1" y="549"/>
                    </a:lnTo>
                    <a:lnTo>
                      <a:pt x="77" y="561"/>
                    </a:lnTo>
                    <a:lnTo>
                      <a:pt x="166" y="574"/>
                    </a:lnTo>
                    <a:lnTo>
                      <a:pt x="256" y="561"/>
                    </a:lnTo>
                    <a:lnTo>
                      <a:pt x="345" y="549"/>
                    </a:lnTo>
                    <a:lnTo>
                      <a:pt x="511" y="510"/>
                    </a:lnTo>
                    <a:lnTo>
                      <a:pt x="677" y="446"/>
                    </a:lnTo>
                    <a:lnTo>
                      <a:pt x="817" y="357"/>
                    </a:lnTo>
                    <a:lnTo>
                      <a:pt x="957" y="255"/>
                    </a:lnTo>
                    <a:lnTo>
                      <a:pt x="1034" y="204"/>
                    </a:lnTo>
                    <a:lnTo>
                      <a:pt x="1085" y="140"/>
                    </a:lnTo>
                    <a:lnTo>
                      <a:pt x="1136" y="77"/>
                    </a:lnTo>
                    <a:lnTo>
                      <a:pt x="1187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3" name="Google Shape;3423;p41"/>
              <p:cNvSpPr/>
              <p:nvPr/>
            </p:nvSpPr>
            <p:spPr>
              <a:xfrm>
                <a:off x="3961275" y="875150"/>
                <a:ext cx="85475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3419" h="1952" extrusionOk="0">
                    <a:moveTo>
                      <a:pt x="3418" y="0"/>
                    </a:moveTo>
                    <a:lnTo>
                      <a:pt x="3049" y="357"/>
                    </a:lnTo>
                    <a:lnTo>
                      <a:pt x="2870" y="523"/>
                    </a:lnTo>
                    <a:lnTo>
                      <a:pt x="2679" y="676"/>
                    </a:lnTo>
                    <a:lnTo>
                      <a:pt x="2487" y="829"/>
                    </a:lnTo>
                    <a:lnTo>
                      <a:pt x="2283" y="969"/>
                    </a:lnTo>
                    <a:lnTo>
                      <a:pt x="2079" y="1110"/>
                    </a:lnTo>
                    <a:lnTo>
                      <a:pt x="1875" y="1224"/>
                    </a:lnTo>
                    <a:lnTo>
                      <a:pt x="1658" y="1339"/>
                    </a:lnTo>
                    <a:lnTo>
                      <a:pt x="1442" y="1441"/>
                    </a:lnTo>
                    <a:lnTo>
                      <a:pt x="1212" y="1531"/>
                    </a:lnTo>
                    <a:lnTo>
                      <a:pt x="982" y="1607"/>
                    </a:lnTo>
                    <a:lnTo>
                      <a:pt x="753" y="1684"/>
                    </a:lnTo>
                    <a:lnTo>
                      <a:pt x="511" y="1735"/>
                    </a:lnTo>
                    <a:lnTo>
                      <a:pt x="0" y="1849"/>
                    </a:lnTo>
                    <a:lnTo>
                      <a:pt x="256" y="1900"/>
                    </a:lnTo>
                    <a:lnTo>
                      <a:pt x="523" y="1939"/>
                    </a:lnTo>
                    <a:lnTo>
                      <a:pt x="651" y="1951"/>
                    </a:lnTo>
                    <a:lnTo>
                      <a:pt x="791" y="1951"/>
                    </a:lnTo>
                    <a:lnTo>
                      <a:pt x="919" y="1939"/>
                    </a:lnTo>
                    <a:lnTo>
                      <a:pt x="1059" y="1926"/>
                    </a:lnTo>
                    <a:lnTo>
                      <a:pt x="1187" y="1900"/>
                    </a:lnTo>
                    <a:lnTo>
                      <a:pt x="1314" y="1875"/>
                    </a:lnTo>
                    <a:lnTo>
                      <a:pt x="1582" y="1811"/>
                    </a:lnTo>
                    <a:lnTo>
                      <a:pt x="1824" y="1709"/>
                    </a:lnTo>
                    <a:lnTo>
                      <a:pt x="2067" y="1582"/>
                    </a:lnTo>
                    <a:lnTo>
                      <a:pt x="2296" y="1441"/>
                    </a:lnTo>
                    <a:lnTo>
                      <a:pt x="2513" y="1275"/>
                    </a:lnTo>
                    <a:lnTo>
                      <a:pt x="2717" y="1110"/>
                    </a:lnTo>
                    <a:lnTo>
                      <a:pt x="2895" y="906"/>
                    </a:lnTo>
                    <a:lnTo>
                      <a:pt x="3061" y="702"/>
                    </a:lnTo>
                    <a:lnTo>
                      <a:pt x="3202" y="472"/>
                    </a:lnTo>
                    <a:lnTo>
                      <a:pt x="3329" y="242"/>
                    </a:lnTo>
                    <a:lnTo>
                      <a:pt x="3418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4" name="Google Shape;3424;p41"/>
              <p:cNvSpPr/>
              <p:nvPr/>
            </p:nvSpPr>
            <p:spPr>
              <a:xfrm>
                <a:off x="3919200" y="740925"/>
                <a:ext cx="29350" cy="140300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5612" extrusionOk="0">
                    <a:moveTo>
                      <a:pt x="701" y="0"/>
                    </a:moveTo>
                    <a:lnTo>
                      <a:pt x="689" y="383"/>
                    </a:lnTo>
                    <a:lnTo>
                      <a:pt x="663" y="765"/>
                    </a:lnTo>
                    <a:lnTo>
                      <a:pt x="625" y="1135"/>
                    </a:lnTo>
                    <a:lnTo>
                      <a:pt x="574" y="1505"/>
                    </a:lnTo>
                    <a:lnTo>
                      <a:pt x="510" y="1875"/>
                    </a:lnTo>
                    <a:lnTo>
                      <a:pt x="434" y="2232"/>
                    </a:lnTo>
                    <a:lnTo>
                      <a:pt x="344" y="2602"/>
                    </a:lnTo>
                    <a:lnTo>
                      <a:pt x="230" y="2946"/>
                    </a:lnTo>
                    <a:lnTo>
                      <a:pt x="128" y="3316"/>
                    </a:lnTo>
                    <a:lnTo>
                      <a:pt x="77" y="3507"/>
                    </a:lnTo>
                    <a:lnTo>
                      <a:pt x="38" y="3711"/>
                    </a:lnTo>
                    <a:lnTo>
                      <a:pt x="13" y="3915"/>
                    </a:lnTo>
                    <a:lnTo>
                      <a:pt x="0" y="4119"/>
                    </a:lnTo>
                    <a:lnTo>
                      <a:pt x="13" y="4323"/>
                    </a:lnTo>
                    <a:lnTo>
                      <a:pt x="51" y="4540"/>
                    </a:lnTo>
                    <a:lnTo>
                      <a:pt x="89" y="4642"/>
                    </a:lnTo>
                    <a:lnTo>
                      <a:pt x="128" y="4744"/>
                    </a:lnTo>
                    <a:lnTo>
                      <a:pt x="166" y="4834"/>
                    </a:lnTo>
                    <a:lnTo>
                      <a:pt x="230" y="4923"/>
                    </a:lnTo>
                    <a:lnTo>
                      <a:pt x="344" y="5089"/>
                    </a:lnTo>
                    <a:lnTo>
                      <a:pt x="497" y="5229"/>
                    </a:lnTo>
                    <a:lnTo>
                      <a:pt x="650" y="5356"/>
                    </a:lnTo>
                    <a:lnTo>
                      <a:pt x="816" y="5458"/>
                    </a:lnTo>
                    <a:lnTo>
                      <a:pt x="995" y="5548"/>
                    </a:lnTo>
                    <a:lnTo>
                      <a:pt x="1173" y="5611"/>
                    </a:lnTo>
                    <a:lnTo>
                      <a:pt x="1020" y="5497"/>
                    </a:lnTo>
                    <a:lnTo>
                      <a:pt x="880" y="5369"/>
                    </a:lnTo>
                    <a:lnTo>
                      <a:pt x="752" y="5242"/>
                    </a:lnTo>
                    <a:lnTo>
                      <a:pt x="638" y="5101"/>
                    </a:lnTo>
                    <a:lnTo>
                      <a:pt x="536" y="4948"/>
                    </a:lnTo>
                    <a:lnTo>
                      <a:pt x="459" y="4795"/>
                    </a:lnTo>
                    <a:lnTo>
                      <a:pt x="408" y="4629"/>
                    </a:lnTo>
                    <a:lnTo>
                      <a:pt x="370" y="4464"/>
                    </a:lnTo>
                    <a:lnTo>
                      <a:pt x="357" y="4298"/>
                    </a:lnTo>
                    <a:lnTo>
                      <a:pt x="357" y="4132"/>
                    </a:lnTo>
                    <a:lnTo>
                      <a:pt x="383" y="3954"/>
                    </a:lnTo>
                    <a:lnTo>
                      <a:pt x="421" y="3788"/>
                    </a:lnTo>
                    <a:lnTo>
                      <a:pt x="510" y="3431"/>
                    </a:lnTo>
                    <a:lnTo>
                      <a:pt x="625" y="3074"/>
                    </a:lnTo>
                    <a:lnTo>
                      <a:pt x="727" y="2704"/>
                    </a:lnTo>
                    <a:lnTo>
                      <a:pt x="816" y="2321"/>
                    </a:lnTo>
                    <a:lnTo>
                      <a:pt x="867" y="1926"/>
                    </a:lnTo>
                    <a:lnTo>
                      <a:pt x="893" y="1543"/>
                    </a:lnTo>
                    <a:lnTo>
                      <a:pt x="893" y="1148"/>
                    </a:lnTo>
                    <a:lnTo>
                      <a:pt x="880" y="957"/>
                    </a:lnTo>
                    <a:lnTo>
                      <a:pt x="854" y="765"/>
                    </a:lnTo>
                    <a:lnTo>
                      <a:pt x="829" y="574"/>
                    </a:lnTo>
                    <a:lnTo>
                      <a:pt x="803" y="383"/>
                    </a:lnTo>
                    <a:lnTo>
                      <a:pt x="752" y="191"/>
                    </a:lnTo>
                    <a:lnTo>
                      <a:pt x="701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5" name="Google Shape;3425;p41"/>
              <p:cNvSpPr/>
              <p:nvPr/>
            </p:nvSpPr>
            <p:spPr>
              <a:xfrm>
                <a:off x="3971800" y="871000"/>
                <a:ext cx="14375" cy="115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460" extrusionOk="0">
                    <a:moveTo>
                      <a:pt x="345" y="0"/>
                    </a:moveTo>
                    <a:lnTo>
                      <a:pt x="243" y="26"/>
                    </a:lnTo>
                    <a:lnTo>
                      <a:pt x="166" y="51"/>
                    </a:lnTo>
                    <a:lnTo>
                      <a:pt x="90" y="115"/>
                    </a:lnTo>
                    <a:lnTo>
                      <a:pt x="39" y="192"/>
                    </a:lnTo>
                    <a:lnTo>
                      <a:pt x="26" y="243"/>
                    </a:lnTo>
                    <a:lnTo>
                      <a:pt x="13" y="294"/>
                    </a:lnTo>
                    <a:lnTo>
                      <a:pt x="0" y="357"/>
                    </a:lnTo>
                    <a:lnTo>
                      <a:pt x="13" y="434"/>
                    </a:lnTo>
                    <a:lnTo>
                      <a:pt x="141" y="459"/>
                    </a:lnTo>
                    <a:lnTo>
                      <a:pt x="230" y="459"/>
                    </a:lnTo>
                    <a:lnTo>
                      <a:pt x="319" y="434"/>
                    </a:lnTo>
                    <a:lnTo>
                      <a:pt x="383" y="408"/>
                    </a:lnTo>
                    <a:lnTo>
                      <a:pt x="447" y="357"/>
                    </a:lnTo>
                    <a:lnTo>
                      <a:pt x="498" y="294"/>
                    </a:lnTo>
                    <a:lnTo>
                      <a:pt x="536" y="192"/>
                    </a:lnTo>
                    <a:lnTo>
                      <a:pt x="574" y="77"/>
                    </a:lnTo>
                    <a:lnTo>
                      <a:pt x="510" y="39"/>
                    </a:lnTo>
                    <a:lnTo>
                      <a:pt x="447" y="13"/>
                    </a:lnTo>
                    <a:lnTo>
                      <a:pt x="396" y="1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BA4C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6" name="Google Shape;3426;p41"/>
              <p:cNvSpPr/>
              <p:nvPr/>
            </p:nvSpPr>
            <p:spPr>
              <a:xfrm>
                <a:off x="4005275" y="769925"/>
                <a:ext cx="398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144" extrusionOk="0">
                    <a:moveTo>
                      <a:pt x="804" y="1"/>
                    </a:moveTo>
                    <a:lnTo>
                      <a:pt x="727" y="13"/>
                    </a:lnTo>
                    <a:lnTo>
                      <a:pt x="638" y="26"/>
                    </a:lnTo>
                    <a:lnTo>
                      <a:pt x="562" y="52"/>
                    </a:lnTo>
                    <a:lnTo>
                      <a:pt x="498" y="90"/>
                    </a:lnTo>
                    <a:lnTo>
                      <a:pt x="421" y="128"/>
                    </a:lnTo>
                    <a:lnTo>
                      <a:pt x="358" y="192"/>
                    </a:lnTo>
                    <a:lnTo>
                      <a:pt x="294" y="243"/>
                    </a:lnTo>
                    <a:lnTo>
                      <a:pt x="243" y="319"/>
                    </a:lnTo>
                    <a:lnTo>
                      <a:pt x="192" y="396"/>
                    </a:lnTo>
                    <a:lnTo>
                      <a:pt x="141" y="472"/>
                    </a:lnTo>
                    <a:lnTo>
                      <a:pt x="102" y="562"/>
                    </a:lnTo>
                    <a:lnTo>
                      <a:pt x="64" y="651"/>
                    </a:lnTo>
                    <a:lnTo>
                      <a:pt x="39" y="753"/>
                    </a:lnTo>
                    <a:lnTo>
                      <a:pt x="26" y="855"/>
                    </a:lnTo>
                    <a:lnTo>
                      <a:pt x="13" y="957"/>
                    </a:lnTo>
                    <a:lnTo>
                      <a:pt x="0" y="1072"/>
                    </a:lnTo>
                    <a:lnTo>
                      <a:pt x="13" y="1187"/>
                    </a:lnTo>
                    <a:lnTo>
                      <a:pt x="26" y="1289"/>
                    </a:lnTo>
                    <a:lnTo>
                      <a:pt x="39" y="1391"/>
                    </a:lnTo>
                    <a:lnTo>
                      <a:pt x="64" y="1493"/>
                    </a:lnTo>
                    <a:lnTo>
                      <a:pt x="102" y="1582"/>
                    </a:lnTo>
                    <a:lnTo>
                      <a:pt x="141" y="1671"/>
                    </a:lnTo>
                    <a:lnTo>
                      <a:pt x="192" y="1748"/>
                    </a:lnTo>
                    <a:lnTo>
                      <a:pt x="243" y="1824"/>
                    </a:lnTo>
                    <a:lnTo>
                      <a:pt x="294" y="1888"/>
                    </a:lnTo>
                    <a:lnTo>
                      <a:pt x="358" y="1952"/>
                    </a:lnTo>
                    <a:lnTo>
                      <a:pt x="421" y="2003"/>
                    </a:lnTo>
                    <a:lnTo>
                      <a:pt x="498" y="2054"/>
                    </a:lnTo>
                    <a:lnTo>
                      <a:pt x="562" y="2092"/>
                    </a:lnTo>
                    <a:lnTo>
                      <a:pt x="638" y="2118"/>
                    </a:lnTo>
                    <a:lnTo>
                      <a:pt x="727" y="2130"/>
                    </a:lnTo>
                    <a:lnTo>
                      <a:pt x="804" y="2143"/>
                    </a:lnTo>
                    <a:lnTo>
                      <a:pt x="880" y="2130"/>
                    </a:lnTo>
                    <a:lnTo>
                      <a:pt x="970" y="2118"/>
                    </a:lnTo>
                    <a:lnTo>
                      <a:pt x="1046" y="2092"/>
                    </a:lnTo>
                    <a:lnTo>
                      <a:pt x="1110" y="2054"/>
                    </a:lnTo>
                    <a:lnTo>
                      <a:pt x="1186" y="2003"/>
                    </a:lnTo>
                    <a:lnTo>
                      <a:pt x="1250" y="1952"/>
                    </a:lnTo>
                    <a:lnTo>
                      <a:pt x="1314" y="1888"/>
                    </a:lnTo>
                    <a:lnTo>
                      <a:pt x="1365" y="1824"/>
                    </a:lnTo>
                    <a:lnTo>
                      <a:pt x="1416" y="1748"/>
                    </a:lnTo>
                    <a:lnTo>
                      <a:pt x="1467" y="1671"/>
                    </a:lnTo>
                    <a:lnTo>
                      <a:pt x="1505" y="1582"/>
                    </a:lnTo>
                    <a:lnTo>
                      <a:pt x="1544" y="1493"/>
                    </a:lnTo>
                    <a:lnTo>
                      <a:pt x="1569" y="1391"/>
                    </a:lnTo>
                    <a:lnTo>
                      <a:pt x="1582" y="1289"/>
                    </a:lnTo>
                    <a:lnTo>
                      <a:pt x="1595" y="1187"/>
                    </a:lnTo>
                    <a:lnTo>
                      <a:pt x="1595" y="1072"/>
                    </a:lnTo>
                    <a:lnTo>
                      <a:pt x="1595" y="957"/>
                    </a:lnTo>
                    <a:lnTo>
                      <a:pt x="1582" y="855"/>
                    </a:lnTo>
                    <a:lnTo>
                      <a:pt x="1569" y="753"/>
                    </a:lnTo>
                    <a:lnTo>
                      <a:pt x="1544" y="651"/>
                    </a:lnTo>
                    <a:lnTo>
                      <a:pt x="1505" y="562"/>
                    </a:lnTo>
                    <a:lnTo>
                      <a:pt x="1467" y="472"/>
                    </a:lnTo>
                    <a:lnTo>
                      <a:pt x="1416" y="396"/>
                    </a:lnTo>
                    <a:lnTo>
                      <a:pt x="1365" y="319"/>
                    </a:lnTo>
                    <a:lnTo>
                      <a:pt x="1314" y="243"/>
                    </a:lnTo>
                    <a:lnTo>
                      <a:pt x="1250" y="192"/>
                    </a:lnTo>
                    <a:lnTo>
                      <a:pt x="1186" y="128"/>
                    </a:lnTo>
                    <a:lnTo>
                      <a:pt x="1110" y="90"/>
                    </a:lnTo>
                    <a:lnTo>
                      <a:pt x="1046" y="52"/>
                    </a:lnTo>
                    <a:lnTo>
                      <a:pt x="970" y="26"/>
                    </a:lnTo>
                    <a:lnTo>
                      <a:pt x="880" y="13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7" name="Google Shape;3427;p41"/>
              <p:cNvSpPr/>
              <p:nvPr/>
            </p:nvSpPr>
            <p:spPr>
              <a:xfrm>
                <a:off x="3855425" y="769925"/>
                <a:ext cx="398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144" extrusionOk="0">
                    <a:moveTo>
                      <a:pt x="804" y="1"/>
                    </a:moveTo>
                    <a:lnTo>
                      <a:pt x="715" y="13"/>
                    </a:lnTo>
                    <a:lnTo>
                      <a:pt x="638" y="26"/>
                    </a:lnTo>
                    <a:lnTo>
                      <a:pt x="562" y="52"/>
                    </a:lnTo>
                    <a:lnTo>
                      <a:pt x="485" y="90"/>
                    </a:lnTo>
                    <a:lnTo>
                      <a:pt x="421" y="128"/>
                    </a:lnTo>
                    <a:lnTo>
                      <a:pt x="357" y="192"/>
                    </a:lnTo>
                    <a:lnTo>
                      <a:pt x="294" y="243"/>
                    </a:lnTo>
                    <a:lnTo>
                      <a:pt x="230" y="319"/>
                    </a:lnTo>
                    <a:lnTo>
                      <a:pt x="179" y="396"/>
                    </a:lnTo>
                    <a:lnTo>
                      <a:pt x="141" y="472"/>
                    </a:lnTo>
                    <a:lnTo>
                      <a:pt x="102" y="562"/>
                    </a:lnTo>
                    <a:lnTo>
                      <a:pt x="64" y="651"/>
                    </a:lnTo>
                    <a:lnTo>
                      <a:pt x="39" y="753"/>
                    </a:lnTo>
                    <a:lnTo>
                      <a:pt x="13" y="855"/>
                    </a:lnTo>
                    <a:lnTo>
                      <a:pt x="13" y="957"/>
                    </a:lnTo>
                    <a:lnTo>
                      <a:pt x="0" y="1072"/>
                    </a:lnTo>
                    <a:lnTo>
                      <a:pt x="13" y="1187"/>
                    </a:lnTo>
                    <a:lnTo>
                      <a:pt x="13" y="1289"/>
                    </a:lnTo>
                    <a:lnTo>
                      <a:pt x="39" y="1391"/>
                    </a:lnTo>
                    <a:lnTo>
                      <a:pt x="64" y="1493"/>
                    </a:lnTo>
                    <a:lnTo>
                      <a:pt x="102" y="1582"/>
                    </a:lnTo>
                    <a:lnTo>
                      <a:pt x="141" y="1671"/>
                    </a:lnTo>
                    <a:lnTo>
                      <a:pt x="179" y="1748"/>
                    </a:lnTo>
                    <a:lnTo>
                      <a:pt x="230" y="1824"/>
                    </a:lnTo>
                    <a:lnTo>
                      <a:pt x="294" y="1888"/>
                    </a:lnTo>
                    <a:lnTo>
                      <a:pt x="357" y="1952"/>
                    </a:lnTo>
                    <a:lnTo>
                      <a:pt x="421" y="2003"/>
                    </a:lnTo>
                    <a:lnTo>
                      <a:pt x="485" y="2054"/>
                    </a:lnTo>
                    <a:lnTo>
                      <a:pt x="562" y="2092"/>
                    </a:lnTo>
                    <a:lnTo>
                      <a:pt x="638" y="2118"/>
                    </a:lnTo>
                    <a:lnTo>
                      <a:pt x="715" y="2130"/>
                    </a:lnTo>
                    <a:lnTo>
                      <a:pt x="804" y="2143"/>
                    </a:lnTo>
                    <a:lnTo>
                      <a:pt x="880" y="2130"/>
                    </a:lnTo>
                    <a:lnTo>
                      <a:pt x="957" y="2118"/>
                    </a:lnTo>
                    <a:lnTo>
                      <a:pt x="1033" y="2092"/>
                    </a:lnTo>
                    <a:lnTo>
                      <a:pt x="1110" y="2054"/>
                    </a:lnTo>
                    <a:lnTo>
                      <a:pt x="1174" y="2003"/>
                    </a:lnTo>
                    <a:lnTo>
                      <a:pt x="1250" y="1952"/>
                    </a:lnTo>
                    <a:lnTo>
                      <a:pt x="1301" y="1888"/>
                    </a:lnTo>
                    <a:lnTo>
                      <a:pt x="1365" y="1824"/>
                    </a:lnTo>
                    <a:lnTo>
                      <a:pt x="1416" y="1748"/>
                    </a:lnTo>
                    <a:lnTo>
                      <a:pt x="1454" y="1671"/>
                    </a:lnTo>
                    <a:lnTo>
                      <a:pt x="1505" y="1582"/>
                    </a:lnTo>
                    <a:lnTo>
                      <a:pt x="1531" y="1493"/>
                    </a:lnTo>
                    <a:lnTo>
                      <a:pt x="1556" y="1391"/>
                    </a:lnTo>
                    <a:lnTo>
                      <a:pt x="1582" y="1289"/>
                    </a:lnTo>
                    <a:lnTo>
                      <a:pt x="1595" y="1187"/>
                    </a:lnTo>
                    <a:lnTo>
                      <a:pt x="1595" y="1072"/>
                    </a:lnTo>
                    <a:lnTo>
                      <a:pt x="1595" y="957"/>
                    </a:lnTo>
                    <a:lnTo>
                      <a:pt x="1582" y="855"/>
                    </a:lnTo>
                    <a:lnTo>
                      <a:pt x="1556" y="753"/>
                    </a:lnTo>
                    <a:lnTo>
                      <a:pt x="1531" y="651"/>
                    </a:lnTo>
                    <a:lnTo>
                      <a:pt x="1505" y="562"/>
                    </a:lnTo>
                    <a:lnTo>
                      <a:pt x="1454" y="472"/>
                    </a:lnTo>
                    <a:lnTo>
                      <a:pt x="1416" y="396"/>
                    </a:lnTo>
                    <a:lnTo>
                      <a:pt x="1365" y="319"/>
                    </a:lnTo>
                    <a:lnTo>
                      <a:pt x="1301" y="243"/>
                    </a:lnTo>
                    <a:lnTo>
                      <a:pt x="1250" y="192"/>
                    </a:lnTo>
                    <a:lnTo>
                      <a:pt x="1174" y="128"/>
                    </a:lnTo>
                    <a:lnTo>
                      <a:pt x="1110" y="90"/>
                    </a:lnTo>
                    <a:lnTo>
                      <a:pt x="1033" y="52"/>
                    </a:lnTo>
                    <a:lnTo>
                      <a:pt x="957" y="26"/>
                    </a:lnTo>
                    <a:lnTo>
                      <a:pt x="880" y="13"/>
                    </a:lnTo>
                    <a:lnTo>
                      <a:pt x="8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8" name="Google Shape;3428;p41"/>
              <p:cNvSpPr/>
              <p:nvPr/>
            </p:nvSpPr>
            <p:spPr>
              <a:xfrm>
                <a:off x="3985500" y="696600"/>
                <a:ext cx="10907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1544" extrusionOk="0">
                    <a:moveTo>
                      <a:pt x="1110" y="0"/>
                    </a:moveTo>
                    <a:lnTo>
                      <a:pt x="842" y="26"/>
                    </a:lnTo>
                    <a:lnTo>
                      <a:pt x="575" y="64"/>
                    </a:lnTo>
                    <a:lnTo>
                      <a:pt x="281" y="128"/>
                    </a:lnTo>
                    <a:lnTo>
                      <a:pt x="218" y="166"/>
                    </a:lnTo>
                    <a:lnTo>
                      <a:pt x="154" y="204"/>
                    </a:lnTo>
                    <a:lnTo>
                      <a:pt x="90" y="255"/>
                    </a:lnTo>
                    <a:lnTo>
                      <a:pt x="52" y="319"/>
                    </a:lnTo>
                    <a:lnTo>
                      <a:pt x="26" y="396"/>
                    </a:lnTo>
                    <a:lnTo>
                      <a:pt x="1" y="472"/>
                    </a:lnTo>
                    <a:lnTo>
                      <a:pt x="1" y="549"/>
                    </a:lnTo>
                    <a:lnTo>
                      <a:pt x="13" y="625"/>
                    </a:lnTo>
                    <a:lnTo>
                      <a:pt x="39" y="689"/>
                    </a:lnTo>
                    <a:lnTo>
                      <a:pt x="77" y="740"/>
                    </a:lnTo>
                    <a:lnTo>
                      <a:pt x="128" y="791"/>
                    </a:lnTo>
                    <a:lnTo>
                      <a:pt x="179" y="842"/>
                    </a:lnTo>
                    <a:lnTo>
                      <a:pt x="230" y="868"/>
                    </a:lnTo>
                    <a:lnTo>
                      <a:pt x="294" y="893"/>
                    </a:lnTo>
                    <a:lnTo>
                      <a:pt x="358" y="906"/>
                    </a:lnTo>
                    <a:lnTo>
                      <a:pt x="473" y="906"/>
                    </a:lnTo>
                    <a:lnTo>
                      <a:pt x="906" y="868"/>
                    </a:lnTo>
                    <a:lnTo>
                      <a:pt x="1365" y="868"/>
                    </a:lnTo>
                    <a:lnTo>
                      <a:pt x="1595" y="880"/>
                    </a:lnTo>
                    <a:lnTo>
                      <a:pt x="1824" y="893"/>
                    </a:lnTo>
                    <a:lnTo>
                      <a:pt x="2271" y="944"/>
                    </a:lnTo>
                    <a:lnTo>
                      <a:pt x="2500" y="982"/>
                    </a:lnTo>
                    <a:lnTo>
                      <a:pt x="2730" y="1033"/>
                    </a:lnTo>
                    <a:lnTo>
                      <a:pt x="2947" y="1097"/>
                    </a:lnTo>
                    <a:lnTo>
                      <a:pt x="3176" y="1161"/>
                    </a:lnTo>
                    <a:lnTo>
                      <a:pt x="3393" y="1237"/>
                    </a:lnTo>
                    <a:lnTo>
                      <a:pt x="3610" y="1327"/>
                    </a:lnTo>
                    <a:lnTo>
                      <a:pt x="4056" y="1531"/>
                    </a:lnTo>
                    <a:lnTo>
                      <a:pt x="4069" y="1531"/>
                    </a:lnTo>
                    <a:lnTo>
                      <a:pt x="4107" y="1543"/>
                    </a:lnTo>
                    <a:lnTo>
                      <a:pt x="4184" y="1543"/>
                    </a:lnTo>
                    <a:lnTo>
                      <a:pt x="4222" y="1531"/>
                    </a:lnTo>
                    <a:lnTo>
                      <a:pt x="4260" y="1518"/>
                    </a:lnTo>
                    <a:lnTo>
                      <a:pt x="4299" y="1492"/>
                    </a:lnTo>
                    <a:lnTo>
                      <a:pt x="4324" y="1467"/>
                    </a:lnTo>
                    <a:lnTo>
                      <a:pt x="4337" y="1429"/>
                    </a:lnTo>
                    <a:lnTo>
                      <a:pt x="4362" y="1365"/>
                    </a:lnTo>
                    <a:lnTo>
                      <a:pt x="4350" y="1301"/>
                    </a:lnTo>
                    <a:lnTo>
                      <a:pt x="4337" y="1237"/>
                    </a:lnTo>
                    <a:lnTo>
                      <a:pt x="4286" y="1186"/>
                    </a:lnTo>
                    <a:lnTo>
                      <a:pt x="4095" y="1021"/>
                    </a:lnTo>
                    <a:lnTo>
                      <a:pt x="3890" y="855"/>
                    </a:lnTo>
                    <a:lnTo>
                      <a:pt x="3674" y="702"/>
                    </a:lnTo>
                    <a:lnTo>
                      <a:pt x="3431" y="574"/>
                    </a:lnTo>
                    <a:lnTo>
                      <a:pt x="3202" y="447"/>
                    </a:lnTo>
                    <a:lnTo>
                      <a:pt x="2959" y="332"/>
                    </a:lnTo>
                    <a:lnTo>
                      <a:pt x="2704" y="243"/>
                    </a:lnTo>
                    <a:lnTo>
                      <a:pt x="2449" y="166"/>
                    </a:lnTo>
                    <a:lnTo>
                      <a:pt x="2182" y="102"/>
                    </a:lnTo>
                    <a:lnTo>
                      <a:pt x="1914" y="51"/>
                    </a:lnTo>
                    <a:lnTo>
                      <a:pt x="1646" y="13"/>
                    </a:lnTo>
                    <a:lnTo>
                      <a:pt x="13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9" name="Google Shape;3429;p41"/>
              <p:cNvSpPr/>
              <p:nvPr/>
            </p:nvSpPr>
            <p:spPr>
              <a:xfrm>
                <a:off x="3979450" y="700750"/>
                <a:ext cx="21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40" extrusionOk="0">
                    <a:moveTo>
                      <a:pt x="64" y="0"/>
                    </a:moveTo>
                    <a:lnTo>
                      <a:pt x="26" y="13"/>
                    </a:lnTo>
                    <a:lnTo>
                      <a:pt x="13" y="51"/>
                    </a:lnTo>
                    <a:lnTo>
                      <a:pt x="0" y="102"/>
                    </a:lnTo>
                    <a:lnTo>
                      <a:pt x="0" y="166"/>
                    </a:lnTo>
                    <a:lnTo>
                      <a:pt x="0" y="230"/>
                    </a:lnTo>
                    <a:lnTo>
                      <a:pt x="13" y="281"/>
                    </a:lnTo>
                    <a:lnTo>
                      <a:pt x="64" y="395"/>
                    </a:lnTo>
                    <a:lnTo>
                      <a:pt x="102" y="446"/>
                    </a:lnTo>
                    <a:lnTo>
                      <a:pt x="141" y="497"/>
                    </a:lnTo>
                    <a:lnTo>
                      <a:pt x="243" y="574"/>
                    </a:lnTo>
                    <a:lnTo>
                      <a:pt x="345" y="638"/>
                    </a:lnTo>
                    <a:lnTo>
                      <a:pt x="447" y="689"/>
                    </a:lnTo>
                    <a:lnTo>
                      <a:pt x="562" y="727"/>
                    </a:lnTo>
                    <a:lnTo>
                      <a:pt x="574" y="727"/>
                    </a:lnTo>
                    <a:lnTo>
                      <a:pt x="613" y="740"/>
                    </a:lnTo>
                    <a:lnTo>
                      <a:pt x="651" y="740"/>
                    </a:lnTo>
                    <a:lnTo>
                      <a:pt x="689" y="727"/>
                    </a:lnTo>
                    <a:lnTo>
                      <a:pt x="727" y="714"/>
                    </a:lnTo>
                    <a:lnTo>
                      <a:pt x="766" y="689"/>
                    </a:lnTo>
                    <a:lnTo>
                      <a:pt x="791" y="663"/>
                    </a:lnTo>
                    <a:lnTo>
                      <a:pt x="817" y="625"/>
                    </a:lnTo>
                    <a:lnTo>
                      <a:pt x="829" y="587"/>
                    </a:lnTo>
                    <a:lnTo>
                      <a:pt x="842" y="548"/>
                    </a:lnTo>
                    <a:lnTo>
                      <a:pt x="842" y="510"/>
                    </a:lnTo>
                    <a:lnTo>
                      <a:pt x="829" y="472"/>
                    </a:lnTo>
                    <a:lnTo>
                      <a:pt x="817" y="434"/>
                    </a:lnTo>
                    <a:lnTo>
                      <a:pt x="791" y="395"/>
                    </a:lnTo>
                    <a:lnTo>
                      <a:pt x="766" y="370"/>
                    </a:lnTo>
                    <a:lnTo>
                      <a:pt x="727" y="344"/>
                    </a:lnTo>
                    <a:lnTo>
                      <a:pt x="689" y="332"/>
                    </a:lnTo>
                    <a:lnTo>
                      <a:pt x="613" y="319"/>
                    </a:lnTo>
                    <a:lnTo>
                      <a:pt x="460" y="319"/>
                    </a:lnTo>
                    <a:lnTo>
                      <a:pt x="383" y="306"/>
                    </a:lnTo>
                    <a:lnTo>
                      <a:pt x="306" y="281"/>
                    </a:lnTo>
                    <a:lnTo>
                      <a:pt x="255" y="255"/>
                    </a:lnTo>
                    <a:lnTo>
                      <a:pt x="204" y="204"/>
                    </a:lnTo>
                    <a:lnTo>
                      <a:pt x="166" y="140"/>
                    </a:lnTo>
                    <a:lnTo>
                      <a:pt x="141" y="64"/>
                    </a:lnTo>
                    <a:lnTo>
                      <a:pt x="141" y="51"/>
                    </a:lnTo>
                    <a:lnTo>
                      <a:pt x="128" y="26"/>
                    </a:lnTo>
                    <a:lnTo>
                      <a:pt x="115" y="13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0" name="Google Shape;3430;p41"/>
              <p:cNvSpPr/>
              <p:nvPr/>
            </p:nvSpPr>
            <p:spPr>
              <a:xfrm>
                <a:off x="3800275" y="696600"/>
                <a:ext cx="108725" cy="38600"/>
              </a:xfrm>
              <a:custGeom>
                <a:avLst/>
                <a:gdLst/>
                <a:ahLst/>
                <a:cxnLst/>
                <a:rect l="l" t="t" r="r" b="b"/>
                <a:pathLst>
                  <a:path w="4349" h="1544" extrusionOk="0">
                    <a:moveTo>
                      <a:pt x="2972" y="0"/>
                    </a:moveTo>
                    <a:lnTo>
                      <a:pt x="2704" y="13"/>
                    </a:lnTo>
                    <a:lnTo>
                      <a:pt x="2436" y="51"/>
                    </a:lnTo>
                    <a:lnTo>
                      <a:pt x="2168" y="102"/>
                    </a:lnTo>
                    <a:lnTo>
                      <a:pt x="1900" y="166"/>
                    </a:lnTo>
                    <a:lnTo>
                      <a:pt x="1645" y="243"/>
                    </a:lnTo>
                    <a:lnTo>
                      <a:pt x="1403" y="332"/>
                    </a:lnTo>
                    <a:lnTo>
                      <a:pt x="1148" y="447"/>
                    </a:lnTo>
                    <a:lnTo>
                      <a:pt x="918" y="574"/>
                    </a:lnTo>
                    <a:lnTo>
                      <a:pt x="689" y="702"/>
                    </a:lnTo>
                    <a:lnTo>
                      <a:pt x="472" y="855"/>
                    </a:lnTo>
                    <a:lnTo>
                      <a:pt x="255" y="1021"/>
                    </a:lnTo>
                    <a:lnTo>
                      <a:pt x="64" y="1186"/>
                    </a:lnTo>
                    <a:lnTo>
                      <a:pt x="26" y="1237"/>
                    </a:lnTo>
                    <a:lnTo>
                      <a:pt x="0" y="1301"/>
                    </a:lnTo>
                    <a:lnTo>
                      <a:pt x="0" y="1365"/>
                    </a:lnTo>
                    <a:lnTo>
                      <a:pt x="13" y="1429"/>
                    </a:lnTo>
                    <a:lnTo>
                      <a:pt x="38" y="1467"/>
                    </a:lnTo>
                    <a:lnTo>
                      <a:pt x="64" y="1492"/>
                    </a:lnTo>
                    <a:lnTo>
                      <a:pt x="89" y="1518"/>
                    </a:lnTo>
                    <a:lnTo>
                      <a:pt x="128" y="1531"/>
                    </a:lnTo>
                    <a:lnTo>
                      <a:pt x="166" y="1543"/>
                    </a:lnTo>
                    <a:lnTo>
                      <a:pt x="242" y="1543"/>
                    </a:lnTo>
                    <a:lnTo>
                      <a:pt x="281" y="1531"/>
                    </a:lnTo>
                    <a:lnTo>
                      <a:pt x="293" y="1531"/>
                    </a:lnTo>
                    <a:lnTo>
                      <a:pt x="740" y="1327"/>
                    </a:lnTo>
                    <a:lnTo>
                      <a:pt x="957" y="1237"/>
                    </a:lnTo>
                    <a:lnTo>
                      <a:pt x="1173" y="1161"/>
                    </a:lnTo>
                    <a:lnTo>
                      <a:pt x="1403" y="1097"/>
                    </a:lnTo>
                    <a:lnTo>
                      <a:pt x="1620" y="1033"/>
                    </a:lnTo>
                    <a:lnTo>
                      <a:pt x="1849" y="982"/>
                    </a:lnTo>
                    <a:lnTo>
                      <a:pt x="2079" y="944"/>
                    </a:lnTo>
                    <a:lnTo>
                      <a:pt x="2538" y="893"/>
                    </a:lnTo>
                    <a:lnTo>
                      <a:pt x="2768" y="880"/>
                    </a:lnTo>
                    <a:lnTo>
                      <a:pt x="2997" y="868"/>
                    </a:lnTo>
                    <a:lnTo>
                      <a:pt x="3443" y="868"/>
                    </a:lnTo>
                    <a:lnTo>
                      <a:pt x="3877" y="906"/>
                    </a:lnTo>
                    <a:lnTo>
                      <a:pt x="3992" y="906"/>
                    </a:lnTo>
                    <a:lnTo>
                      <a:pt x="4056" y="893"/>
                    </a:lnTo>
                    <a:lnTo>
                      <a:pt x="4119" y="868"/>
                    </a:lnTo>
                    <a:lnTo>
                      <a:pt x="4183" y="842"/>
                    </a:lnTo>
                    <a:lnTo>
                      <a:pt x="4234" y="791"/>
                    </a:lnTo>
                    <a:lnTo>
                      <a:pt x="4272" y="740"/>
                    </a:lnTo>
                    <a:lnTo>
                      <a:pt x="4311" y="689"/>
                    </a:lnTo>
                    <a:lnTo>
                      <a:pt x="4336" y="625"/>
                    </a:lnTo>
                    <a:lnTo>
                      <a:pt x="4349" y="549"/>
                    </a:lnTo>
                    <a:lnTo>
                      <a:pt x="4349" y="472"/>
                    </a:lnTo>
                    <a:lnTo>
                      <a:pt x="4336" y="396"/>
                    </a:lnTo>
                    <a:lnTo>
                      <a:pt x="4298" y="319"/>
                    </a:lnTo>
                    <a:lnTo>
                      <a:pt x="4260" y="255"/>
                    </a:lnTo>
                    <a:lnTo>
                      <a:pt x="4209" y="204"/>
                    </a:lnTo>
                    <a:lnTo>
                      <a:pt x="4145" y="166"/>
                    </a:lnTo>
                    <a:lnTo>
                      <a:pt x="4068" y="128"/>
                    </a:lnTo>
                    <a:lnTo>
                      <a:pt x="3788" y="64"/>
                    </a:lnTo>
                    <a:lnTo>
                      <a:pt x="3507" y="26"/>
                    </a:lnTo>
                    <a:lnTo>
                      <a:pt x="3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1" name="Google Shape;3431;p41"/>
              <p:cNvSpPr/>
              <p:nvPr/>
            </p:nvSpPr>
            <p:spPr>
              <a:xfrm>
                <a:off x="3894000" y="700750"/>
                <a:ext cx="21075" cy="18500"/>
              </a:xfrm>
              <a:custGeom>
                <a:avLst/>
                <a:gdLst/>
                <a:ahLst/>
                <a:cxnLst/>
                <a:rect l="l" t="t" r="r" b="b"/>
                <a:pathLst>
                  <a:path w="843" h="740" extrusionOk="0">
                    <a:moveTo>
                      <a:pt x="753" y="0"/>
                    </a:moveTo>
                    <a:lnTo>
                      <a:pt x="727" y="13"/>
                    </a:lnTo>
                    <a:lnTo>
                      <a:pt x="715" y="26"/>
                    </a:lnTo>
                    <a:lnTo>
                      <a:pt x="702" y="51"/>
                    </a:lnTo>
                    <a:lnTo>
                      <a:pt x="702" y="64"/>
                    </a:lnTo>
                    <a:lnTo>
                      <a:pt x="676" y="140"/>
                    </a:lnTo>
                    <a:lnTo>
                      <a:pt x="638" y="204"/>
                    </a:lnTo>
                    <a:lnTo>
                      <a:pt x="587" y="255"/>
                    </a:lnTo>
                    <a:lnTo>
                      <a:pt x="536" y="281"/>
                    </a:lnTo>
                    <a:lnTo>
                      <a:pt x="460" y="306"/>
                    </a:lnTo>
                    <a:lnTo>
                      <a:pt x="396" y="319"/>
                    </a:lnTo>
                    <a:lnTo>
                      <a:pt x="230" y="319"/>
                    </a:lnTo>
                    <a:lnTo>
                      <a:pt x="154" y="332"/>
                    </a:lnTo>
                    <a:lnTo>
                      <a:pt x="115" y="344"/>
                    </a:lnTo>
                    <a:lnTo>
                      <a:pt x="77" y="370"/>
                    </a:lnTo>
                    <a:lnTo>
                      <a:pt x="52" y="395"/>
                    </a:lnTo>
                    <a:lnTo>
                      <a:pt x="26" y="434"/>
                    </a:lnTo>
                    <a:lnTo>
                      <a:pt x="13" y="472"/>
                    </a:lnTo>
                    <a:lnTo>
                      <a:pt x="1" y="510"/>
                    </a:lnTo>
                    <a:lnTo>
                      <a:pt x="1" y="548"/>
                    </a:lnTo>
                    <a:lnTo>
                      <a:pt x="13" y="587"/>
                    </a:lnTo>
                    <a:lnTo>
                      <a:pt x="26" y="625"/>
                    </a:lnTo>
                    <a:lnTo>
                      <a:pt x="52" y="663"/>
                    </a:lnTo>
                    <a:lnTo>
                      <a:pt x="90" y="689"/>
                    </a:lnTo>
                    <a:lnTo>
                      <a:pt x="115" y="714"/>
                    </a:lnTo>
                    <a:lnTo>
                      <a:pt x="154" y="727"/>
                    </a:lnTo>
                    <a:lnTo>
                      <a:pt x="192" y="740"/>
                    </a:lnTo>
                    <a:lnTo>
                      <a:pt x="230" y="740"/>
                    </a:lnTo>
                    <a:lnTo>
                      <a:pt x="281" y="727"/>
                    </a:lnTo>
                    <a:lnTo>
                      <a:pt x="294" y="727"/>
                    </a:lnTo>
                    <a:lnTo>
                      <a:pt x="396" y="689"/>
                    </a:lnTo>
                    <a:lnTo>
                      <a:pt x="498" y="638"/>
                    </a:lnTo>
                    <a:lnTo>
                      <a:pt x="600" y="574"/>
                    </a:lnTo>
                    <a:lnTo>
                      <a:pt x="702" y="497"/>
                    </a:lnTo>
                    <a:lnTo>
                      <a:pt x="740" y="446"/>
                    </a:lnTo>
                    <a:lnTo>
                      <a:pt x="778" y="395"/>
                    </a:lnTo>
                    <a:lnTo>
                      <a:pt x="829" y="281"/>
                    </a:lnTo>
                    <a:lnTo>
                      <a:pt x="842" y="230"/>
                    </a:lnTo>
                    <a:lnTo>
                      <a:pt x="842" y="166"/>
                    </a:lnTo>
                    <a:lnTo>
                      <a:pt x="842" y="102"/>
                    </a:lnTo>
                    <a:lnTo>
                      <a:pt x="829" y="51"/>
                    </a:lnTo>
                    <a:lnTo>
                      <a:pt x="817" y="13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2" name="Google Shape;3432;p41"/>
              <p:cNvSpPr/>
              <p:nvPr/>
            </p:nvSpPr>
            <p:spPr>
              <a:xfrm>
                <a:off x="4210275" y="886625"/>
                <a:ext cx="47225" cy="115125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4605" extrusionOk="0">
                    <a:moveTo>
                      <a:pt x="256" y="0"/>
                    </a:moveTo>
                    <a:lnTo>
                      <a:pt x="1" y="676"/>
                    </a:lnTo>
                    <a:lnTo>
                      <a:pt x="1" y="4604"/>
                    </a:lnTo>
                    <a:lnTo>
                      <a:pt x="116" y="4489"/>
                    </a:lnTo>
                    <a:lnTo>
                      <a:pt x="230" y="4336"/>
                    </a:lnTo>
                    <a:lnTo>
                      <a:pt x="345" y="4183"/>
                    </a:lnTo>
                    <a:lnTo>
                      <a:pt x="460" y="4005"/>
                    </a:lnTo>
                    <a:lnTo>
                      <a:pt x="702" y="3584"/>
                    </a:lnTo>
                    <a:lnTo>
                      <a:pt x="932" y="3125"/>
                    </a:lnTo>
                    <a:lnTo>
                      <a:pt x="1174" y="2602"/>
                    </a:lnTo>
                    <a:lnTo>
                      <a:pt x="1416" y="2041"/>
                    </a:lnTo>
                    <a:lnTo>
                      <a:pt x="1659" y="1441"/>
                    </a:lnTo>
                    <a:lnTo>
                      <a:pt x="1888" y="829"/>
                    </a:lnTo>
                    <a:lnTo>
                      <a:pt x="1697" y="804"/>
                    </a:lnTo>
                    <a:lnTo>
                      <a:pt x="1506" y="765"/>
                    </a:lnTo>
                    <a:lnTo>
                      <a:pt x="1314" y="689"/>
                    </a:lnTo>
                    <a:lnTo>
                      <a:pt x="1110" y="600"/>
                    </a:lnTo>
                    <a:lnTo>
                      <a:pt x="906" y="485"/>
                    </a:lnTo>
                    <a:lnTo>
                      <a:pt x="689" y="345"/>
                    </a:lnTo>
                    <a:lnTo>
                      <a:pt x="485" y="192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3" name="Google Shape;3433;p41"/>
              <p:cNvSpPr/>
              <p:nvPr/>
            </p:nvSpPr>
            <p:spPr>
              <a:xfrm>
                <a:off x="3780825" y="468300"/>
                <a:ext cx="537875" cy="345650"/>
              </a:xfrm>
              <a:custGeom>
                <a:avLst/>
                <a:gdLst/>
                <a:ahLst/>
                <a:cxnLst/>
                <a:rect l="l" t="t" r="r" b="b"/>
                <a:pathLst>
                  <a:path w="21515" h="13826" extrusionOk="0">
                    <a:moveTo>
                      <a:pt x="10534" y="1"/>
                    </a:moveTo>
                    <a:lnTo>
                      <a:pt x="10101" y="26"/>
                    </a:lnTo>
                    <a:lnTo>
                      <a:pt x="9272" y="77"/>
                    </a:lnTo>
                    <a:lnTo>
                      <a:pt x="8481" y="154"/>
                    </a:lnTo>
                    <a:lnTo>
                      <a:pt x="7754" y="243"/>
                    </a:lnTo>
                    <a:lnTo>
                      <a:pt x="7091" y="332"/>
                    </a:lnTo>
                    <a:lnTo>
                      <a:pt x="6504" y="447"/>
                    </a:lnTo>
                    <a:lnTo>
                      <a:pt x="6198" y="511"/>
                    </a:lnTo>
                    <a:lnTo>
                      <a:pt x="5892" y="588"/>
                    </a:lnTo>
                    <a:lnTo>
                      <a:pt x="5586" y="664"/>
                    </a:lnTo>
                    <a:lnTo>
                      <a:pt x="5305" y="753"/>
                    </a:lnTo>
                    <a:lnTo>
                      <a:pt x="5025" y="855"/>
                    </a:lnTo>
                    <a:lnTo>
                      <a:pt x="4757" y="957"/>
                    </a:lnTo>
                    <a:lnTo>
                      <a:pt x="4502" y="1072"/>
                    </a:lnTo>
                    <a:lnTo>
                      <a:pt x="4260" y="1187"/>
                    </a:lnTo>
                    <a:lnTo>
                      <a:pt x="3801" y="1417"/>
                    </a:lnTo>
                    <a:lnTo>
                      <a:pt x="3380" y="1659"/>
                    </a:lnTo>
                    <a:lnTo>
                      <a:pt x="3010" y="1888"/>
                    </a:lnTo>
                    <a:lnTo>
                      <a:pt x="2678" y="2118"/>
                    </a:lnTo>
                    <a:lnTo>
                      <a:pt x="2372" y="2258"/>
                    </a:lnTo>
                    <a:lnTo>
                      <a:pt x="2245" y="2322"/>
                    </a:lnTo>
                    <a:lnTo>
                      <a:pt x="2155" y="2386"/>
                    </a:lnTo>
                    <a:lnTo>
                      <a:pt x="2079" y="2450"/>
                    </a:lnTo>
                    <a:lnTo>
                      <a:pt x="1990" y="2526"/>
                    </a:lnTo>
                    <a:lnTo>
                      <a:pt x="1900" y="2628"/>
                    </a:lnTo>
                    <a:lnTo>
                      <a:pt x="1811" y="2756"/>
                    </a:lnTo>
                    <a:lnTo>
                      <a:pt x="1607" y="3062"/>
                    </a:lnTo>
                    <a:lnTo>
                      <a:pt x="1377" y="3457"/>
                    </a:lnTo>
                    <a:lnTo>
                      <a:pt x="1148" y="3916"/>
                    </a:lnTo>
                    <a:lnTo>
                      <a:pt x="1033" y="4171"/>
                    </a:lnTo>
                    <a:lnTo>
                      <a:pt x="931" y="4439"/>
                    </a:lnTo>
                    <a:lnTo>
                      <a:pt x="816" y="4720"/>
                    </a:lnTo>
                    <a:lnTo>
                      <a:pt x="702" y="5026"/>
                    </a:lnTo>
                    <a:lnTo>
                      <a:pt x="599" y="5345"/>
                    </a:lnTo>
                    <a:lnTo>
                      <a:pt x="497" y="5676"/>
                    </a:lnTo>
                    <a:lnTo>
                      <a:pt x="408" y="6020"/>
                    </a:lnTo>
                    <a:lnTo>
                      <a:pt x="319" y="6378"/>
                    </a:lnTo>
                    <a:lnTo>
                      <a:pt x="242" y="6747"/>
                    </a:lnTo>
                    <a:lnTo>
                      <a:pt x="179" y="7130"/>
                    </a:lnTo>
                    <a:lnTo>
                      <a:pt x="115" y="7513"/>
                    </a:lnTo>
                    <a:lnTo>
                      <a:pt x="64" y="7921"/>
                    </a:lnTo>
                    <a:lnTo>
                      <a:pt x="26" y="8329"/>
                    </a:lnTo>
                    <a:lnTo>
                      <a:pt x="13" y="8750"/>
                    </a:lnTo>
                    <a:lnTo>
                      <a:pt x="0" y="9183"/>
                    </a:lnTo>
                    <a:lnTo>
                      <a:pt x="0" y="9630"/>
                    </a:lnTo>
                    <a:lnTo>
                      <a:pt x="13" y="10076"/>
                    </a:lnTo>
                    <a:lnTo>
                      <a:pt x="51" y="10522"/>
                    </a:lnTo>
                    <a:lnTo>
                      <a:pt x="102" y="10982"/>
                    </a:lnTo>
                    <a:lnTo>
                      <a:pt x="179" y="11453"/>
                    </a:lnTo>
                    <a:lnTo>
                      <a:pt x="268" y="11925"/>
                    </a:lnTo>
                    <a:lnTo>
                      <a:pt x="383" y="12397"/>
                    </a:lnTo>
                    <a:lnTo>
                      <a:pt x="1543" y="7385"/>
                    </a:lnTo>
                    <a:lnTo>
                      <a:pt x="1964" y="7564"/>
                    </a:lnTo>
                    <a:lnTo>
                      <a:pt x="2959" y="7959"/>
                    </a:lnTo>
                    <a:lnTo>
                      <a:pt x="3533" y="8176"/>
                    </a:lnTo>
                    <a:lnTo>
                      <a:pt x="4094" y="8367"/>
                    </a:lnTo>
                    <a:lnTo>
                      <a:pt x="4579" y="8520"/>
                    </a:lnTo>
                    <a:lnTo>
                      <a:pt x="4783" y="8571"/>
                    </a:lnTo>
                    <a:lnTo>
                      <a:pt x="4948" y="8597"/>
                    </a:lnTo>
                    <a:lnTo>
                      <a:pt x="5050" y="8597"/>
                    </a:lnTo>
                    <a:lnTo>
                      <a:pt x="5178" y="8584"/>
                    </a:lnTo>
                    <a:lnTo>
                      <a:pt x="5548" y="8533"/>
                    </a:lnTo>
                    <a:lnTo>
                      <a:pt x="6032" y="8444"/>
                    </a:lnTo>
                    <a:lnTo>
                      <a:pt x="6606" y="8329"/>
                    </a:lnTo>
                    <a:lnTo>
                      <a:pt x="7996" y="8010"/>
                    </a:lnTo>
                    <a:lnTo>
                      <a:pt x="9540" y="7627"/>
                    </a:lnTo>
                    <a:lnTo>
                      <a:pt x="12422" y="6913"/>
                    </a:lnTo>
                    <a:lnTo>
                      <a:pt x="13429" y="6671"/>
                    </a:lnTo>
                    <a:lnTo>
                      <a:pt x="13748" y="6607"/>
                    </a:lnTo>
                    <a:lnTo>
                      <a:pt x="13927" y="6569"/>
                    </a:lnTo>
                    <a:lnTo>
                      <a:pt x="14386" y="6531"/>
                    </a:lnTo>
                    <a:lnTo>
                      <a:pt x="14628" y="6531"/>
                    </a:lnTo>
                    <a:lnTo>
                      <a:pt x="14883" y="6543"/>
                    </a:lnTo>
                    <a:lnTo>
                      <a:pt x="14998" y="6569"/>
                    </a:lnTo>
                    <a:lnTo>
                      <a:pt x="15113" y="6594"/>
                    </a:lnTo>
                    <a:lnTo>
                      <a:pt x="15215" y="6645"/>
                    </a:lnTo>
                    <a:lnTo>
                      <a:pt x="15317" y="6696"/>
                    </a:lnTo>
                    <a:lnTo>
                      <a:pt x="15393" y="6760"/>
                    </a:lnTo>
                    <a:lnTo>
                      <a:pt x="15470" y="6837"/>
                    </a:lnTo>
                    <a:lnTo>
                      <a:pt x="15534" y="6926"/>
                    </a:lnTo>
                    <a:lnTo>
                      <a:pt x="15572" y="7041"/>
                    </a:lnTo>
                    <a:lnTo>
                      <a:pt x="15546" y="7576"/>
                    </a:lnTo>
                    <a:lnTo>
                      <a:pt x="15521" y="8762"/>
                    </a:lnTo>
                    <a:lnTo>
                      <a:pt x="15508" y="9413"/>
                    </a:lnTo>
                    <a:lnTo>
                      <a:pt x="15521" y="9974"/>
                    </a:lnTo>
                    <a:lnTo>
                      <a:pt x="15534" y="10395"/>
                    </a:lnTo>
                    <a:lnTo>
                      <a:pt x="15546" y="10522"/>
                    </a:lnTo>
                    <a:lnTo>
                      <a:pt x="15572" y="10586"/>
                    </a:lnTo>
                    <a:lnTo>
                      <a:pt x="15623" y="10624"/>
                    </a:lnTo>
                    <a:lnTo>
                      <a:pt x="15699" y="10650"/>
                    </a:lnTo>
                    <a:lnTo>
                      <a:pt x="15852" y="10650"/>
                    </a:lnTo>
                    <a:lnTo>
                      <a:pt x="15993" y="10637"/>
                    </a:lnTo>
                    <a:lnTo>
                      <a:pt x="16044" y="10624"/>
                    </a:lnTo>
                    <a:lnTo>
                      <a:pt x="16044" y="11096"/>
                    </a:lnTo>
                    <a:lnTo>
                      <a:pt x="16044" y="11594"/>
                    </a:lnTo>
                    <a:lnTo>
                      <a:pt x="16069" y="12155"/>
                    </a:lnTo>
                    <a:lnTo>
                      <a:pt x="16095" y="12729"/>
                    </a:lnTo>
                    <a:lnTo>
                      <a:pt x="16120" y="12997"/>
                    </a:lnTo>
                    <a:lnTo>
                      <a:pt x="16159" y="13252"/>
                    </a:lnTo>
                    <a:lnTo>
                      <a:pt x="16197" y="13456"/>
                    </a:lnTo>
                    <a:lnTo>
                      <a:pt x="16235" y="13634"/>
                    </a:lnTo>
                    <a:lnTo>
                      <a:pt x="16286" y="13762"/>
                    </a:lnTo>
                    <a:lnTo>
                      <a:pt x="16312" y="13800"/>
                    </a:lnTo>
                    <a:lnTo>
                      <a:pt x="16350" y="13826"/>
                    </a:lnTo>
                    <a:lnTo>
                      <a:pt x="16414" y="13826"/>
                    </a:lnTo>
                    <a:lnTo>
                      <a:pt x="16516" y="13775"/>
                    </a:lnTo>
                    <a:lnTo>
                      <a:pt x="16643" y="13672"/>
                    </a:lnTo>
                    <a:lnTo>
                      <a:pt x="16796" y="13545"/>
                    </a:lnTo>
                    <a:lnTo>
                      <a:pt x="16975" y="13379"/>
                    </a:lnTo>
                    <a:lnTo>
                      <a:pt x="17153" y="13188"/>
                    </a:lnTo>
                    <a:lnTo>
                      <a:pt x="17574" y="12729"/>
                    </a:lnTo>
                    <a:lnTo>
                      <a:pt x="18008" y="12231"/>
                    </a:lnTo>
                    <a:lnTo>
                      <a:pt x="18429" y="11721"/>
                    </a:lnTo>
                    <a:lnTo>
                      <a:pt x="19143" y="10867"/>
                    </a:lnTo>
                    <a:lnTo>
                      <a:pt x="19283" y="10816"/>
                    </a:lnTo>
                    <a:lnTo>
                      <a:pt x="19436" y="10777"/>
                    </a:lnTo>
                    <a:lnTo>
                      <a:pt x="19615" y="10739"/>
                    </a:lnTo>
                    <a:lnTo>
                      <a:pt x="19793" y="10714"/>
                    </a:lnTo>
                    <a:lnTo>
                      <a:pt x="19985" y="10688"/>
                    </a:lnTo>
                    <a:lnTo>
                      <a:pt x="20189" y="10688"/>
                    </a:lnTo>
                    <a:lnTo>
                      <a:pt x="20418" y="10675"/>
                    </a:lnTo>
                    <a:lnTo>
                      <a:pt x="20648" y="10688"/>
                    </a:lnTo>
                    <a:lnTo>
                      <a:pt x="20788" y="10701"/>
                    </a:lnTo>
                    <a:lnTo>
                      <a:pt x="20916" y="10726"/>
                    </a:lnTo>
                    <a:lnTo>
                      <a:pt x="21043" y="10777"/>
                    </a:lnTo>
                    <a:lnTo>
                      <a:pt x="21158" y="10841"/>
                    </a:lnTo>
                    <a:lnTo>
                      <a:pt x="21234" y="10471"/>
                    </a:lnTo>
                    <a:lnTo>
                      <a:pt x="21311" y="10051"/>
                    </a:lnTo>
                    <a:lnTo>
                      <a:pt x="21387" y="9591"/>
                    </a:lnTo>
                    <a:lnTo>
                      <a:pt x="21451" y="9094"/>
                    </a:lnTo>
                    <a:lnTo>
                      <a:pt x="21489" y="8571"/>
                    </a:lnTo>
                    <a:lnTo>
                      <a:pt x="21515" y="8036"/>
                    </a:lnTo>
                    <a:lnTo>
                      <a:pt x="21502" y="7462"/>
                    </a:lnTo>
                    <a:lnTo>
                      <a:pt x="21489" y="7181"/>
                    </a:lnTo>
                    <a:lnTo>
                      <a:pt x="21477" y="6888"/>
                    </a:lnTo>
                    <a:lnTo>
                      <a:pt x="21438" y="6594"/>
                    </a:lnTo>
                    <a:lnTo>
                      <a:pt x="21400" y="6314"/>
                    </a:lnTo>
                    <a:lnTo>
                      <a:pt x="21349" y="6020"/>
                    </a:lnTo>
                    <a:lnTo>
                      <a:pt x="21285" y="5727"/>
                    </a:lnTo>
                    <a:lnTo>
                      <a:pt x="21222" y="5434"/>
                    </a:lnTo>
                    <a:lnTo>
                      <a:pt x="21132" y="5140"/>
                    </a:lnTo>
                    <a:lnTo>
                      <a:pt x="21030" y="4860"/>
                    </a:lnTo>
                    <a:lnTo>
                      <a:pt x="20928" y="4579"/>
                    </a:lnTo>
                    <a:lnTo>
                      <a:pt x="20801" y="4299"/>
                    </a:lnTo>
                    <a:lnTo>
                      <a:pt x="20660" y="4018"/>
                    </a:lnTo>
                    <a:lnTo>
                      <a:pt x="20507" y="3750"/>
                    </a:lnTo>
                    <a:lnTo>
                      <a:pt x="20342" y="3495"/>
                    </a:lnTo>
                    <a:lnTo>
                      <a:pt x="20150" y="3240"/>
                    </a:lnTo>
                    <a:lnTo>
                      <a:pt x="19959" y="2985"/>
                    </a:lnTo>
                    <a:lnTo>
                      <a:pt x="19729" y="2743"/>
                    </a:lnTo>
                    <a:lnTo>
                      <a:pt x="19500" y="2513"/>
                    </a:lnTo>
                    <a:lnTo>
                      <a:pt x="19156" y="2220"/>
                    </a:lnTo>
                    <a:lnTo>
                      <a:pt x="18811" y="1952"/>
                    </a:lnTo>
                    <a:lnTo>
                      <a:pt x="18441" y="1697"/>
                    </a:lnTo>
                    <a:lnTo>
                      <a:pt x="18059" y="1468"/>
                    </a:lnTo>
                    <a:lnTo>
                      <a:pt x="17663" y="1263"/>
                    </a:lnTo>
                    <a:lnTo>
                      <a:pt x="17243" y="1072"/>
                    </a:lnTo>
                    <a:lnTo>
                      <a:pt x="16834" y="906"/>
                    </a:lnTo>
                    <a:lnTo>
                      <a:pt x="16401" y="741"/>
                    </a:lnTo>
                    <a:lnTo>
                      <a:pt x="15967" y="613"/>
                    </a:lnTo>
                    <a:lnTo>
                      <a:pt x="15521" y="486"/>
                    </a:lnTo>
                    <a:lnTo>
                      <a:pt x="15075" y="384"/>
                    </a:lnTo>
                    <a:lnTo>
                      <a:pt x="14615" y="294"/>
                    </a:lnTo>
                    <a:lnTo>
                      <a:pt x="14156" y="205"/>
                    </a:lnTo>
                    <a:lnTo>
                      <a:pt x="13697" y="141"/>
                    </a:lnTo>
                    <a:lnTo>
                      <a:pt x="13238" y="90"/>
                    </a:lnTo>
                    <a:lnTo>
                      <a:pt x="12779" y="52"/>
                    </a:lnTo>
                    <a:lnTo>
                      <a:pt x="12320" y="26"/>
                    </a:lnTo>
                    <a:lnTo>
                      <a:pt x="11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4" name="Google Shape;3434;p41"/>
              <p:cNvSpPr/>
              <p:nvPr/>
            </p:nvSpPr>
            <p:spPr>
              <a:xfrm>
                <a:off x="4309750" y="738675"/>
                <a:ext cx="25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27" extrusionOk="0">
                    <a:moveTo>
                      <a:pt x="1" y="13"/>
                    </a:moveTo>
                    <a:lnTo>
                      <a:pt x="1" y="13"/>
                    </a:lnTo>
                    <a:lnTo>
                      <a:pt x="1" y="26"/>
                    </a:lnTo>
                    <a:lnTo>
                      <a:pt x="1" y="26"/>
                    </a:lnTo>
                    <a:lnTo>
                      <a:pt x="1" y="13"/>
                    </a:lnTo>
                    <a:close/>
                    <a:moveTo>
                      <a:pt x="1" y="13"/>
                    </a:moveTo>
                    <a:lnTo>
                      <a:pt x="1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3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69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5" name="Google Shape;3435;p41"/>
              <p:cNvSpPr/>
              <p:nvPr/>
            </p:nvSpPr>
            <p:spPr>
              <a:xfrm>
                <a:off x="4309750" y="739000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6" name="Google Shape;3436;p41"/>
              <p:cNvSpPr/>
              <p:nvPr/>
            </p:nvSpPr>
            <p:spPr>
              <a:xfrm>
                <a:off x="4309750" y="7390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7" name="Google Shape;3437;p41"/>
              <p:cNvSpPr/>
              <p:nvPr/>
            </p:nvSpPr>
            <p:spPr>
              <a:xfrm>
                <a:off x="4309750" y="738675"/>
                <a:ext cx="25" cy="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8" name="Google Shape;3438;p41"/>
              <p:cNvSpPr/>
              <p:nvPr/>
            </p:nvSpPr>
            <p:spPr>
              <a:xfrm>
                <a:off x="4309750" y="7386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39" name="Google Shape;3439;p41"/>
              <p:cNvSpPr/>
              <p:nvPr/>
            </p:nvSpPr>
            <p:spPr>
              <a:xfrm>
                <a:off x="3805050" y="652925"/>
                <a:ext cx="14375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500" extrusionOk="0">
                    <a:moveTo>
                      <a:pt x="574" y="0"/>
                    </a:moveTo>
                    <a:lnTo>
                      <a:pt x="0" y="2500"/>
                    </a:lnTo>
                    <a:lnTo>
                      <a:pt x="0" y="2500"/>
                    </a:lnTo>
                    <a:lnTo>
                      <a:pt x="0" y="2500"/>
                    </a:lnTo>
                    <a:lnTo>
                      <a:pt x="574" y="0"/>
                    </a:lnTo>
                    <a:close/>
                  </a:path>
                </a:pathLst>
              </a:custGeom>
              <a:solidFill>
                <a:srgbClr val="D07A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0" name="Google Shape;3440;p41"/>
              <p:cNvSpPr/>
              <p:nvPr/>
            </p:nvSpPr>
            <p:spPr>
              <a:xfrm>
                <a:off x="3805050" y="652925"/>
                <a:ext cx="14375" cy="6250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500" fill="none" extrusionOk="0">
                    <a:moveTo>
                      <a:pt x="574" y="0"/>
                    </a:moveTo>
                    <a:lnTo>
                      <a:pt x="0" y="2500"/>
                    </a:lnTo>
                    <a:lnTo>
                      <a:pt x="0" y="2500"/>
                    </a:lnTo>
                    <a:lnTo>
                      <a:pt x="0" y="2500"/>
                    </a:lnTo>
                    <a:lnTo>
                      <a:pt x="5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1" name="Google Shape;3441;p41"/>
              <p:cNvSpPr/>
              <p:nvPr/>
            </p:nvSpPr>
            <p:spPr>
              <a:xfrm>
                <a:off x="3780825" y="583100"/>
                <a:ext cx="53757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9234" extrusionOk="0">
                    <a:moveTo>
                      <a:pt x="867" y="0"/>
                    </a:moveTo>
                    <a:lnTo>
                      <a:pt x="676" y="548"/>
                    </a:lnTo>
                    <a:lnTo>
                      <a:pt x="497" y="1135"/>
                    </a:lnTo>
                    <a:lnTo>
                      <a:pt x="408" y="1454"/>
                    </a:lnTo>
                    <a:lnTo>
                      <a:pt x="332" y="1773"/>
                    </a:lnTo>
                    <a:lnTo>
                      <a:pt x="268" y="2104"/>
                    </a:lnTo>
                    <a:lnTo>
                      <a:pt x="204" y="2449"/>
                    </a:lnTo>
                    <a:lnTo>
                      <a:pt x="140" y="2793"/>
                    </a:lnTo>
                    <a:lnTo>
                      <a:pt x="102" y="3150"/>
                    </a:lnTo>
                    <a:lnTo>
                      <a:pt x="51" y="3520"/>
                    </a:lnTo>
                    <a:lnTo>
                      <a:pt x="26" y="3903"/>
                    </a:lnTo>
                    <a:lnTo>
                      <a:pt x="13" y="4285"/>
                    </a:lnTo>
                    <a:lnTo>
                      <a:pt x="0" y="4668"/>
                    </a:lnTo>
                    <a:lnTo>
                      <a:pt x="13" y="5063"/>
                    </a:lnTo>
                    <a:lnTo>
                      <a:pt x="26" y="5471"/>
                    </a:lnTo>
                    <a:lnTo>
                      <a:pt x="485" y="5369"/>
                    </a:lnTo>
                    <a:lnTo>
                      <a:pt x="969" y="5293"/>
                    </a:lnTo>
                    <a:lnTo>
                      <a:pt x="1543" y="2793"/>
                    </a:lnTo>
                    <a:lnTo>
                      <a:pt x="1964" y="2972"/>
                    </a:lnTo>
                    <a:lnTo>
                      <a:pt x="2959" y="3367"/>
                    </a:lnTo>
                    <a:lnTo>
                      <a:pt x="3533" y="3584"/>
                    </a:lnTo>
                    <a:lnTo>
                      <a:pt x="4094" y="3775"/>
                    </a:lnTo>
                    <a:lnTo>
                      <a:pt x="4579" y="3928"/>
                    </a:lnTo>
                    <a:lnTo>
                      <a:pt x="4783" y="3979"/>
                    </a:lnTo>
                    <a:lnTo>
                      <a:pt x="4948" y="4005"/>
                    </a:lnTo>
                    <a:lnTo>
                      <a:pt x="5127" y="4005"/>
                    </a:lnTo>
                    <a:lnTo>
                      <a:pt x="5280" y="3992"/>
                    </a:lnTo>
                    <a:lnTo>
                      <a:pt x="5663" y="3928"/>
                    </a:lnTo>
                    <a:lnTo>
                      <a:pt x="6173" y="3826"/>
                    </a:lnTo>
                    <a:lnTo>
                      <a:pt x="6772" y="3699"/>
                    </a:lnTo>
                    <a:lnTo>
                      <a:pt x="8149" y="3380"/>
                    </a:lnTo>
                    <a:lnTo>
                      <a:pt x="9667" y="3010"/>
                    </a:lnTo>
                    <a:lnTo>
                      <a:pt x="12473" y="2308"/>
                    </a:lnTo>
                    <a:lnTo>
                      <a:pt x="13442" y="2079"/>
                    </a:lnTo>
                    <a:lnTo>
                      <a:pt x="13761" y="2002"/>
                    </a:lnTo>
                    <a:lnTo>
                      <a:pt x="13927" y="1977"/>
                    </a:lnTo>
                    <a:lnTo>
                      <a:pt x="14233" y="1951"/>
                    </a:lnTo>
                    <a:lnTo>
                      <a:pt x="14577" y="1939"/>
                    </a:lnTo>
                    <a:lnTo>
                      <a:pt x="14730" y="1939"/>
                    </a:lnTo>
                    <a:lnTo>
                      <a:pt x="14896" y="1964"/>
                    </a:lnTo>
                    <a:lnTo>
                      <a:pt x="15049" y="1990"/>
                    </a:lnTo>
                    <a:lnTo>
                      <a:pt x="15189" y="2041"/>
                    </a:lnTo>
                    <a:lnTo>
                      <a:pt x="15317" y="2104"/>
                    </a:lnTo>
                    <a:lnTo>
                      <a:pt x="15381" y="2143"/>
                    </a:lnTo>
                    <a:lnTo>
                      <a:pt x="15432" y="2194"/>
                    </a:lnTo>
                    <a:lnTo>
                      <a:pt x="15470" y="2245"/>
                    </a:lnTo>
                    <a:lnTo>
                      <a:pt x="15508" y="2308"/>
                    </a:lnTo>
                    <a:lnTo>
                      <a:pt x="15546" y="2372"/>
                    </a:lnTo>
                    <a:lnTo>
                      <a:pt x="15572" y="2449"/>
                    </a:lnTo>
                    <a:lnTo>
                      <a:pt x="15546" y="3341"/>
                    </a:lnTo>
                    <a:lnTo>
                      <a:pt x="15521" y="4170"/>
                    </a:lnTo>
                    <a:lnTo>
                      <a:pt x="15508" y="5012"/>
                    </a:lnTo>
                    <a:lnTo>
                      <a:pt x="15521" y="5382"/>
                    </a:lnTo>
                    <a:lnTo>
                      <a:pt x="15521" y="5688"/>
                    </a:lnTo>
                    <a:lnTo>
                      <a:pt x="15546" y="5892"/>
                    </a:lnTo>
                    <a:lnTo>
                      <a:pt x="15559" y="5956"/>
                    </a:lnTo>
                    <a:lnTo>
                      <a:pt x="15572" y="5994"/>
                    </a:lnTo>
                    <a:lnTo>
                      <a:pt x="15623" y="6020"/>
                    </a:lnTo>
                    <a:lnTo>
                      <a:pt x="15674" y="6045"/>
                    </a:lnTo>
                    <a:lnTo>
                      <a:pt x="15738" y="6058"/>
                    </a:lnTo>
                    <a:lnTo>
                      <a:pt x="15903" y="6058"/>
                    </a:lnTo>
                    <a:lnTo>
                      <a:pt x="15967" y="6045"/>
                    </a:lnTo>
                    <a:lnTo>
                      <a:pt x="16044" y="6032"/>
                    </a:lnTo>
                    <a:lnTo>
                      <a:pt x="16044" y="6351"/>
                    </a:lnTo>
                    <a:lnTo>
                      <a:pt x="16057" y="7104"/>
                    </a:lnTo>
                    <a:lnTo>
                      <a:pt x="16069" y="7563"/>
                    </a:lnTo>
                    <a:lnTo>
                      <a:pt x="16095" y="8035"/>
                    </a:lnTo>
                    <a:lnTo>
                      <a:pt x="16133" y="8468"/>
                    </a:lnTo>
                    <a:lnTo>
                      <a:pt x="16184" y="8825"/>
                    </a:lnTo>
                    <a:lnTo>
                      <a:pt x="16222" y="8978"/>
                    </a:lnTo>
                    <a:lnTo>
                      <a:pt x="16261" y="9093"/>
                    </a:lnTo>
                    <a:lnTo>
                      <a:pt x="16299" y="9183"/>
                    </a:lnTo>
                    <a:lnTo>
                      <a:pt x="16324" y="9208"/>
                    </a:lnTo>
                    <a:lnTo>
                      <a:pt x="16350" y="9234"/>
                    </a:lnTo>
                    <a:lnTo>
                      <a:pt x="16414" y="9234"/>
                    </a:lnTo>
                    <a:lnTo>
                      <a:pt x="16465" y="9208"/>
                    </a:lnTo>
                    <a:lnTo>
                      <a:pt x="16567" y="9144"/>
                    </a:lnTo>
                    <a:lnTo>
                      <a:pt x="16707" y="9029"/>
                    </a:lnTo>
                    <a:lnTo>
                      <a:pt x="16860" y="8889"/>
                    </a:lnTo>
                    <a:lnTo>
                      <a:pt x="17217" y="8519"/>
                    </a:lnTo>
                    <a:lnTo>
                      <a:pt x="17625" y="8073"/>
                    </a:lnTo>
                    <a:lnTo>
                      <a:pt x="18046" y="7588"/>
                    </a:lnTo>
                    <a:lnTo>
                      <a:pt x="18454" y="7104"/>
                    </a:lnTo>
                    <a:lnTo>
                      <a:pt x="19143" y="6275"/>
                    </a:lnTo>
                    <a:lnTo>
                      <a:pt x="19398" y="6198"/>
                    </a:lnTo>
                    <a:lnTo>
                      <a:pt x="19691" y="6134"/>
                    </a:lnTo>
                    <a:lnTo>
                      <a:pt x="20010" y="6096"/>
                    </a:lnTo>
                    <a:lnTo>
                      <a:pt x="20380" y="6083"/>
                    </a:lnTo>
                    <a:lnTo>
                      <a:pt x="20648" y="6096"/>
                    </a:lnTo>
                    <a:lnTo>
                      <a:pt x="20788" y="6109"/>
                    </a:lnTo>
                    <a:lnTo>
                      <a:pt x="20916" y="6134"/>
                    </a:lnTo>
                    <a:lnTo>
                      <a:pt x="21043" y="6185"/>
                    </a:lnTo>
                    <a:lnTo>
                      <a:pt x="21158" y="6249"/>
                    </a:lnTo>
                    <a:lnTo>
                      <a:pt x="21158" y="6236"/>
                    </a:lnTo>
                    <a:lnTo>
                      <a:pt x="21158" y="6224"/>
                    </a:lnTo>
                    <a:lnTo>
                      <a:pt x="21260" y="5777"/>
                    </a:lnTo>
                    <a:lnTo>
                      <a:pt x="21349" y="5280"/>
                    </a:lnTo>
                    <a:lnTo>
                      <a:pt x="21413" y="4732"/>
                    </a:lnTo>
                    <a:lnTo>
                      <a:pt x="21477" y="4132"/>
                    </a:lnTo>
                    <a:lnTo>
                      <a:pt x="21489" y="3826"/>
                    </a:lnTo>
                    <a:lnTo>
                      <a:pt x="21502" y="3507"/>
                    </a:lnTo>
                    <a:lnTo>
                      <a:pt x="21502" y="3188"/>
                    </a:lnTo>
                    <a:lnTo>
                      <a:pt x="21502" y="2857"/>
                    </a:lnTo>
                    <a:lnTo>
                      <a:pt x="21489" y="2525"/>
                    </a:lnTo>
                    <a:lnTo>
                      <a:pt x="21451" y="2194"/>
                    </a:lnTo>
                    <a:lnTo>
                      <a:pt x="21413" y="1849"/>
                    </a:lnTo>
                    <a:lnTo>
                      <a:pt x="21362" y="1518"/>
                    </a:lnTo>
                    <a:lnTo>
                      <a:pt x="20546" y="1594"/>
                    </a:lnTo>
                    <a:lnTo>
                      <a:pt x="19729" y="1658"/>
                    </a:lnTo>
                    <a:lnTo>
                      <a:pt x="18913" y="1684"/>
                    </a:lnTo>
                    <a:lnTo>
                      <a:pt x="18097" y="1696"/>
                    </a:lnTo>
                    <a:lnTo>
                      <a:pt x="17663" y="1696"/>
                    </a:lnTo>
                    <a:lnTo>
                      <a:pt x="16720" y="1671"/>
                    </a:lnTo>
                    <a:lnTo>
                      <a:pt x="15776" y="1633"/>
                    </a:lnTo>
                    <a:lnTo>
                      <a:pt x="14832" y="1582"/>
                    </a:lnTo>
                    <a:lnTo>
                      <a:pt x="13888" y="1518"/>
                    </a:lnTo>
                    <a:lnTo>
                      <a:pt x="12945" y="1441"/>
                    </a:lnTo>
                    <a:lnTo>
                      <a:pt x="11988" y="1352"/>
                    </a:lnTo>
                    <a:lnTo>
                      <a:pt x="10113" y="1148"/>
                    </a:lnTo>
                    <a:lnTo>
                      <a:pt x="9425" y="1071"/>
                    </a:lnTo>
                    <a:lnTo>
                      <a:pt x="8736" y="982"/>
                    </a:lnTo>
                    <a:lnTo>
                      <a:pt x="7359" y="791"/>
                    </a:lnTo>
                    <a:lnTo>
                      <a:pt x="5981" y="600"/>
                    </a:lnTo>
                    <a:lnTo>
                      <a:pt x="5293" y="510"/>
                    </a:lnTo>
                    <a:lnTo>
                      <a:pt x="4604" y="434"/>
                    </a:lnTo>
                    <a:lnTo>
                      <a:pt x="4336" y="395"/>
                    </a:lnTo>
                    <a:lnTo>
                      <a:pt x="3992" y="332"/>
                    </a:lnTo>
                    <a:lnTo>
                      <a:pt x="3125" y="191"/>
                    </a:lnTo>
                    <a:lnTo>
                      <a:pt x="2627" y="115"/>
                    </a:lnTo>
                    <a:lnTo>
                      <a:pt x="2130" y="51"/>
                    </a:lnTo>
                    <a:lnTo>
                      <a:pt x="1620" y="13"/>
                    </a:lnTo>
                    <a:lnTo>
                      <a:pt x="11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2" name="Google Shape;3442;p41"/>
              <p:cNvSpPr/>
              <p:nvPr/>
            </p:nvSpPr>
            <p:spPr>
              <a:xfrm>
                <a:off x="3780825" y="583100"/>
                <a:ext cx="537575" cy="230850"/>
              </a:xfrm>
              <a:custGeom>
                <a:avLst/>
                <a:gdLst/>
                <a:ahLst/>
                <a:cxnLst/>
                <a:rect l="l" t="t" r="r" b="b"/>
                <a:pathLst>
                  <a:path w="21503" h="9234" fill="none" extrusionOk="0">
                    <a:moveTo>
                      <a:pt x="1148" y="0"/>
                    </a:moveTo>
                    <a:lnTo>
                      <a:pt x="1148" y="0"/>
                    </a:lnTo>
                    <a:lnTo>
                      <a:pt x="867" y="0"/>
                    </a:lnTo>
                    <a:lnTo>
                      <a:pt x="867" y="0"/>
                    </a:lnTo>
                    <a:lnTo>
                      <a:pt x="676" y="548"/>
                    </a:lnTo>
                    <a:lnTo>
                      <a:pt x="497" y="1135"/>
                    </a:lnTo>
                    <a:lnTo>
                      <a:pt x="408" y="1454"/>
                    </a:lnTo>
                    <a:lnTo>
                      <a:pt x="332" y="1773"/>
                    </a:lnTo>
                    <a:lnTo>
                      <a:pt x="268" y="2104"/>
                    </a:lnTo>
                    <a:lnTo>
                      <a:pt x="204" y="2449"/>
                    </a:lnTo>
                    <a:lnTo>
                      <a:pt x="140" y="2793"/>
                    </a:lnTo>
                    <a:lnTo>
                      <a:pt x="102" y="3150"/>
                    </a:lnTo>
                    <a:lnTo>
                      <a:pt x="51" y="3520"/>
                    </a:lnTo>
                    <a:lnTo>
                      <a:pt x="26" y="3903"/>
                    </a:lnTo>
                    <a:lnTo>
                      <a:pt x="13" y="4285"/>
                    </a:lnTo>
                    <a:lnTo>
                      <a:pt x="0" y="4668"/>
                    </a:lnTo>
                    <a:lnTo>
                      <a:pt x="13" y="5063"/>
                    </a:lnTo>
                    <a:lnTo>
                      <a:pt x="26" y="5471"/>
                    </a:lnTo>
                    <a:lnTo>
                      <a:pt x="26" y="5471"/>
                    </a:lnTo>
                    <a:lnTo>
                      <a:pt x="485" y="5369"/>
                    </a:lnTo>
                    <a:lnTo>
                      <a:pt x="969" y="5293"/>
                    </a:lnTo>
                    <a:lnTo>
                      <a:pt x="1543" y="2793"/>
                    </a:lnTo>
                    <a:lnTo>
                      <a:pt x="1543" y="2793"/>
                    </a:lnTo>
                    <a:lnTo>
                      <a:pt x="1964" y="2972"/>
                    </a:lnTo>
                    <a:lnTo>
                      <a:pt x="2959" y="3367"/>
                    </a:lnTo>
                    <a:lnTo>
                      <a:pt x="3533" y="3584"/>
                    </a:lnTo>
                    <a:lnTo>
                      <a:pt x="4094" y="3775"/>
                    </a:lnTo>
                    <a:lnTo>
                      <a:pt x="4579" y="3928"/>
                    </a:lnTo>
                    <a:lnTo>
                      <a:pt x="4783" y="3979"/>
                    </a:lnTo>
                    <a:lnTo>
                      <a:pt x="4948" y="4005"/>
                    </a:lnTo>
                    <a:lnTo>
                      <a:pt x="4948" y="4005"/>
                    </a:lnTo>
                    <a:lnTo>
                      <a:pt x="5012" y="4005"/>
                    </a:lnTo>
                    <a:lnTo>
                      <a:pt x="5012" y="4005"/>
                    </a:lnTo>
                    <a:lnTo>
                      <a:pt x="5127" y="4005"/>
                    </a:lnTo>
                    <a:lnTo>
                      <a:pt x="5280" y="3992"/>
                    </a:lnTo>
                    <a:lnTo>
                      <a:pt x="5663" y="3928"/>
                    </a:lnTo>
                    <a:lnTo>
                      <a:pt x="6173" y="3826"/>
                    </a:lnTo>
                    <a:lnTo>
                      <a:pt x="6772" y="3699"/>
                    </a:lnTo>
                    <a:lnTo>
                      <a:pt x="8149" y="3380"/>
                    </a:lnTo>
                    <a:lnTo>
                      <a:pt x="9667" y="3010"/>
                    </a:lnTo>
                    <a:lnTo>
                      <a:pt x="12473" y="2308"/>
                    </a:lnTo>
                    <a:lnTo>
                      <a:pt x="13442" y="2079"/>
                    </a:lnTo>
                    <a:lnTo>
                      <a:pt x="13761" y="2002"/>
                    </a:lnTo>
                    <a:lnTo>
                      <a:pt x="13927" y="1977"/>
                    </a:lnTo>
                    <a:lnTo>
                      <a:pt x="13927" y="1977"/>
                    </a:lnTo>
                    <a:lnTo>
                      <a:pt x="14233" y="1951"/>
                    </a:lnTo>
                    <a:lnTo>
                      <a:pt x="14577" y="1939"/>
                    </a:lnTo>
                    <a:lnTo>
                      <a:pt x="14577" y="1939"/>
                    </a:lnTo>
                    <a:lnTo>
                      <a:pt x="14730" y="1939"/>
                    </a:lnTo>
                    <a:lnTo>
                      <a:pt x="14896" y="1964"/>
                    </a:lnTo>
                    <a:lnTo>
                      <a:pt x="15049" y="1990"/>
                    </a:lnTo>
                    <a:lnTo>
                      <a:pt x="15189" y="2041"/>
                    </a:lnTo>
                    <a:lnTo>
                      <a:pt x="15317" y="2104"/>
                    </a:lnTo>
                    <a:lnTo>
                      <a:pt x="15381" y="2143"/>
                    </a:lnTo>
                    <a:lnTo>
                      <a:pt x="15432" y="2194"/>
                    </a:lnTo>
                    <a:lnTo>
                      <a:pt x="15470" y="2245"/>
                    </a:lnTo>
                    <a:lnTo>
                      <a:pt x="15508" y="2308"/>
                    </a:lnTo>
                    <a:lnTo>
                      <a:pt x="15546" y="2372"/>
                    </a:lnTo>
                    <a:lnTo>
                      <a:pt x="15572" y="2449"/>
                    </a:lnTo>
                    <a:lnTo>
                      <a:pt x="15572" y="2449"/>
                    </a:lnTo>
                    <a:lnTo>
                      <a:pt x="15572" y="2449"/>
                    </a:lnTo>
                    <a:lnTo>
                      <a:pt x="15572" y="2449"/>
                    </a:lnTo>
                    <a:lnTo>
                      <a:pt x="15546" y="3341"/>
                    </a:lnTo>
                    <a:lnTo>
                      <a:pt x="15521" y="4170"/>
                    </a:lnTo>
                    <a:lnTo>
                      <a:pt x="15508" y="5012"/>
                    </a:lnTo>
                    <a:lnTo>
                      <a:pt x="15508" y="5012"/>
                    </a:lnTo>
                    <a:lnTo>
                      <a:pt x="15521" y="5382"/>
                    </a:lnTo>
                    <a:lnTo>
                      <a:pt x="15521" y="5688"/>
                    </a:lnTo>
                    <a:lnTo>
                      <a:pt x="15546" y="5892"/>
                    </a:lnTo>
                    <a:lnTo>
                      <a:pt x="15559" y="5956"/>
                    </a:lnTo>
                    <a:lnTo>
                      <a:pt x="15572" y="5994"/>
                    </a:lnTo>
                    <a:lnTo>
                      <a:pt x="15572" y="5994"/>
                    </a:lnTo>
                    <a:lnTo>
                      <a:pt x="15623" y="6020"/>
                    </a:lnTo>
                    <a:lnTo>
                      <a:pt x="15674" y="6045"/>
                    </a:lnTo>
                    <a:lnTo>
                      <a:pt x="15738" y="6058"/>
                    </a:lnTo>
                    <a:lnTo>
                      <a:pt x="15814" y="6058"/>
                    </a:lnTo>
                    <a:lnTo>
                      <a:pt x="15814" y="6058"/>
                    </a:lnTo>
                    <a:lnTo>
                      <a:pt x="15903" y="6058"/>
                    </a:lnTo>
                    <a:lnTo>
                      <a:pt x="15967" y="6045"/>
                    </a:lnTo>
                    <a:lnTo>
                      <a:pt x="16044" y="6032"/>
                    </a:lnTo>
                    <a:lnTo>
                      <a:pt x="16044" y="6032"/>
                    </a:lnTo>
                    <a:lnTo>
                      <a:pt x="16044" y="6032"/>
                    </a:lnTo>
                    <a:lnTo>
                      <a:pt x="16044" y="6032"/>
                    </a:lnTo>
                    <a:lnTo>
                      <a:pt x="16044" y="6351"/>
                    </a:lnTo>
                    <a:lnTo>
                      <a:pt x="16044" y="6351"/>
                    </a:lnTo>
                    <a:lnTo>
                      <a:pt x="16057" y="7104"/>
                    </a:lnTo>
                    <a:lnTo>
                      <a:pt x="16069" y="7563"/>
                    </a:lnTo>
                    <a:lnTo>
                      <a:pt x="16095" y="8035"/>
                    </a:lnTo>
                    <a:lnTo>
                      <a:pt x="16133" y="8468"/>
                    </a:lnTo>
                    <a:lnTo>
                      <a:pt x="16184" y="8825"/>
                    </a:lnTo>
                    <a:lnTo>
                      <a:pt x="16222" y="8978"/>
                    </a:lnTo>
                    <a:lnTo>
                      <a:pt x="16261" y="9093"/>
                    </a:lnTo>
                    <a:lnTo>
                      <a:pt x="16299" y="9183"/>
                    </a:lnTo>
                    <a:lnTo>
                      <a:pt x="16324" y="9208"/>
                    </a:lnTo>
                    <a:lnTo>
                      <a:pt x="16350" y="9234"/>
                    </a:lnTo>
                    <a:lnTo>
                      <a:pt x="16350" y="9234"/>
                    </a:lnTo>
                    <a:lnTo>
                      <a:pt x="16375" y="9234"/>
                    </a:lnTo>
                    <a:lnTo>
                      <a:pt x="16375" y="9234"/>
                    </a:lnTo>
                    <a:lnTo>
                      <a:pt x="16414" y="9234"/>
                    </a:lnTo>
                    <a:lnTo>
                      <a:pt x="16465" y="9208"/>
                    </a:lnTo>
                    <a:lnTo>
                      <a:pt x="16567" y="9144"/>
                    </a:lnTo>
                    <a:lnTo>
                      <a:pt x="16707" y="9029"/>
                    </a:lnTo>
                    <a:lnTo>
                      <a:pt x="16860" y="8889"/>
                    </a:lnTo>
                    <a:lnTo>
                      <a:pt x="17217" y="8519"/>
                    </a:lnTo>
                    <a:lnTo>
                      <a:pt x="17625" y="8073"/>
                    </a:lnTo>
                    <a:lnTo>
                      <a:pt x="18046" y="7588"/>
                    </a:lnTo>
                    <a:lnTo>
                      <a:pt x="18454" y="7104"/>
                    </a:lnTo>
                    <a:lnTo>
                      <a:pt x="19143" y="6275"/>
                    </a:lnTo>
                    <a:lnTo>
                      <a:pt x="19143" y="6275"/>
                    </a:lnTo>
                    <a:lnTo>
                      <a:pt x="19398" y="6198"/>
                    </a:lnTo>
                    <a:lnTo>
                      <a:pt x="19691" y="6134"/>
                    </a:lnTo>
                    <a:lnTo>
                      <a:pt x="20010" y="6096"/>
                    </a:lnTo>
                    <a:lnTo>
                      <a:pt x="20380" y="6083"/>
                    </a:lnTo>
                    <a:lnTo>
                      <a:pt x="20380" y="6083"/>
                    </a:lnTo>
                    <a:lnTo>
                      <a:pt x="20648" y="6096"/>
                    </a:lnTo>
                    <a:lnTo>
                      <a:pt x="20648" y="6096"/>
                    </a:lnTo>
                    <a:lnTo>
                      <a:pt x="20788" y="6109"/>
                    </a:lnTo>
                    <a:lnTo>
                      <a:pt x="20916" y="6134"/>
                    </a:lnTo>
                    <a:lnTo>
                      <a:pt x="21043" y="6185"/>
                    </a:lnTo>
                    <a:lnTo>
                      <a:pt x="21158" y="6249"/>
                    </a:lnTo>
                    <a:lnTo>
                      <a:pt x="21158" y="6249"/>
                    </a:lnTo>
                    <a:lnTo>
                      <a:pt x="21158" y="6249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36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158" y="6224"/>
                    </a:lnTo>
                    <a:lnTo>
                      <a:pt x="21260" y="5777"/>
                    </a:lnTo>
                    <a:lnTo>
                      <a:pt x="21349" y="5280"/>
                    </a:lnTo>
                    <a:lnTo>
                      <a:pt x="21413" y="4732"/>
                    </a:lnTo>
                    <a:lnTo>
                      <a:pt x="21477" y="4132"/>
                    </a:lnTo>
                    <a:lnTo>
                      <a:pt x="21489" y="3826"/>
                    </a:lnTo>
                    <a:lnTo>
                      <a:pt x="21502" y="3507"/>
                    </a:lnTo>
                    <a:lnTo>
                      <a:pt x="21502" y="3188"/>
                    </a:lnTo>
                    <a:lnTo>
                      <a:pt x="21502" y="2857"/>
                    </a:lnTo>
                    <a:lnTo>
                      <a:pt x="21489" y="2525"/>
                    </a:lnTo>
                    <a:lnTo>
                      <a:pt x="21451" y="2194"/>
                    </a:lnTo>
                    <a:lnTo>
                      <a:pt x="21413" y="1849"/>
                    </a:lnTo>
                    <a:lnTo>
                      <a:pt x="21362" y="1518"/>
                    </a:lnTo>
                    <a:lnTo>
                      <a:pt x="21362" y="1518"/>
                    </a:lnTo>
                    <a:lnTo>
                      <a:pt x="20546" y="1594"/>
                    </a:lnTo>
                    <a:lnTo>
                      <a:pt x="19729" y="1658"/>
                    </a:lnTo>
                    <a:lnTo>
                      <a:pt x="18913" y="1684"/>
                    </a:lnTo>
                    <a:lnTo>
                      <a:pt x="18097" y="1696"/>
                    </a:lnTo>
                    <a:lnTo>
                      <a:pt x="18097" y="1696"/>
                    </a:lnTo>
                    <a:lnTo>
                      <a:pt x="17663" y="1696"/>
                    </a:lnTo>
                    <a:lnTo>
                      <a:pt x="17663" y="1696"/>
                    </a:lnTo>
                    <a:lnTo>
                      <a:pt x="16720" y="1671"/>
                    </a:lnTo>
                    <a:lnTo>
                      <a:pt x="15776" y="1633"/>
                    </a:lnTo>
                    <a:lnTo>
                      <a:pt x="14832" y="1582"/>
                    </a:lnTo>
                    <a:lnTo>
                      <a:pt x="13888" y="1518"/>
                    </a:lnTo>
                    <a:lnTo>
                      <a:pt x="12945" y="1441"/>
                    </a:lnTo>
                    <a:lnTo>
                      <a:pt x="11988" y="1352"/>
                    </a:lnTo>
                    <a:lnTo>
                      <a:pt x="10113" y="1148"/>
                    </a:lnTo>
                    <a:lnTo>
                      <a:pt x="10113" y="1148"/>
                    </a:lnTo>
                    <a:lnTo>
                      <a:pt x="9425" y="1071"/>
                    </a:lnTo>
                    <a:lnTo>
                      <a:pt x="8736" y="982"/>
                    </a:lnTo>
                    <a:lnTo>
                      <a:pt x="7359" y="791"/>
                    </a:lnTo>
                    <a:lnTo>
                      <a:pt x="5981" y="600"/>
                    </a:lnTo>
                    <a:lnTo>
                      <a:pt x="5293" y="510"/>
                    </a:lnTo>
                    <a:lnTo>
                      <a:pt x="4604" y="434"/>
                    </a:lnTo>
                    <a:lnTo>
                      <a:pt x="4604" y="434"/>
                    </a:lnTo>
                    <a:lnTo>
                      <a:pt x="4336" y="395"/>
                    </a:lnTo>
                    <a:lnTo>
                      <a:pt x="3992" y="332"/>
                    </a:lnTo>
                    <a:lnTo>
                      <a:pt x="3125" y="191"/>
                    </a:lnTo>
                    <a:lnTo>
                      <a:pt x="2627" y="115"/>
                    </a:lnTo>
                    <a:lnTo>
                      <a:pt x="2130" y="51"/>
                    </a:lnTo>
                    <a:lnTo>
                      <a:pt x="1620" y="13"/>
                    </a:lnTo>
                    <a:lnTo>
                      <a:pt x="114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3" name="Google Shape;3443;p41"/>
              <p:cNvSpPr/>
              <p:nvPr/>
            </p:nvSpPr>
            <p:spPr>
              <a:xfrm>
                <a:off x="3777950" y="532725"/>
                <a:ext cx="541400" cy="173150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6926" extrusionOk="0">
                    <a:moveTo>
                      <a:pt x="19819" y="0"/>
                    </a:moveTo>
                    <a:lnTo>
                      <a:pt x="19615" y="115"/>
                    </a:lnTo>
                    <a:lnTo>
                      <a:pt x="19385" y="217"/>
                    </a:lnTo>
                    <a:lnTo>
                      <a:pt x="19143" y="319"/>
                    </a:lnTo>
                    <a:lnTo>
                      <a:pt x="18888" y="408"/>
                    </a:lnTo>
                    <a:lnTo>
                      <a:pt x="18340" y="599"/>
                    </a:lnTo>
                    <a:lnTo>
                      <a:pt x="17727" y="778"/>
                    </a:lnTo>
                    <a:lnTo>
                      <a:pt x="17077" y="931"/>
                    </a:lnTo>
                    <a:lnTo>
                      <a:pt x="16388" y="1084"/>
                    </a:lnTo>
                    <a:lnTo>
                      <a:pt x="15661" y="1237"/>
                    </a:lnTo>
                    <a:lnTo>
                      <a:pt x="14909" y="1365"/>
                    </a:lnTo>
                    <a:lnTo>
                      <a:pt x="14118" y="1479"/>
                    </a:lnTo>
                    <a:lnTo>
                      <a:pt x="13315" y="1594"/>
                    </a:lnTo>
                    <a:lnTo>
                      <a:pt x="12486" y="1696"/>
                    </a:lnTo>
                    <a:lnTo>
                      <a:pt x="11657" y="1798"/>
                    </a:lnTo>
                    <a:lnTo>
                      <a:pt x="10815" y="1875"/>
                    </a:lnTo>
                    <a:lnTo>
                      <a:pt x="9973" y="1964"/>
                    </a:lnTo>
                    <a:lnTo>
                      <a:pt x="8290" y="2092"/>
                    </a:lnTo>
                    <a:lnTo>
                      <a:pt x="6670" y="2194"/>
                    </a:lnTo>
                    <a:lnTo>
                      <a:pt x="5140" y="2283"/>
                    </a:lnTo>
                    <a:lnTo>
                      <a:pt x="3724" y="2334"/>
                    </a:lnTo>
                    <a:lnTo>
                      <a:pt x="2487" y="2385"/>
                    </a:lnTo>
                    <a:lnTo>
                      <a:pt x="676" y="2423"/>
                    </a:lnTo>
                    <a:lnTo>
                      <a:pt x="0" y="2436"/>
                    </a:lnTo>
                    <a:lnTo>
                      <a:pt x="90" y="6925"/>
                    </a:lnTo>
                    <a:lnTo>
                      <a:pt x="1505" y="6849"/>
                    </a:lnTo>
                    <a:lnTo>
                      <a:pt x="3048" y="6759"/>
                    </a:lnTo>
                    <a:lnTo>
                      <a:pt x="4974" y="6670"/>
                    </a:lnTo>
                    <a:lnTo>
                      <a:pt x="7155" y="6568"/>
                    </a:lnTo>
                    <a:lnTo>
                      <a:pt x="9438" y="6492"/>
                    </a:lnTo>
                    <a:lnTo>
                      <a:pt x="11682" y="6428"/>
                    </a:lnTo>
                    <a:lnTo>
                      <a:pt x="12754" y="6415"/>
                    </a:lnTo>
                    <a:lnTo>
                      <a:pt x="13761" y="6415"/>
                    </a:lnTo>
                    <a:lnTo>
                      <a:pt x="14246" y="6402"/>
                    </a:lnTo>
                    <a:lnTo>
                      <a:pt x="14705" y="6377"/>
                    </a:lnTo>
                    <a:lnTo>
                      <a:pt x="15164" y="6351"/>
                    </a:lnTo>
                    <a:lnTo>
                      <a:pt x="15598" y="6300"/>
                    </a:lnTo>
                    <a:lnTo>
                      <a:pt x="16018" y="6249"/>
                    </a:lnTo>
                    <a:lnTo>
                      <a:pt x="16427" y="6185"/>
                    </a:lnTo>
                    <a:lnTo>
                      <a:pt x="16809" y="6109"/>
                    </a:lnTo>
                    <a:lnTo>
                      <a:pt x="17192" y="6020"/>
                    </a:lnTo>
                    <a:lnTo>
                      <a:pt x="17549" y="5930"/>
                    </a:lnTo>
                    <a:lnTo>
                      <a:pt x="17893" y="5841"/>
                    </a:lnTo>
                    <a:lnTo>
                      <a:pt x="18225" y="5739"/>
                    </a:lnTo>
                    <a:lnTo>
                      <a:pt x="18544" y="5637"/>
                    </a:lnTo>
                    <a:lnTo>
                      <a:pt x="18850" y="5522"/>
                    </a:lnTo>
                    <a:lnTo>
                      <a:pt x="19130" y="5407"/>
                    </a:lnTo>
                    <a:lnTo>
                      <a:pt x="19653" y="5178"/>
                    </a:lnTo>
                    <a:lnTo>
                      <a:pt x="20125" y="4948"/>
                    </a:lnTo>
                    <a:lnTo>
                      <a:pt x="20520" y="4732"/>
                    </a:lnTo>
                    <a:lnTo>
                      <a:pt x="20865" y="4515"/>
                    </a:lnTo>
                    <a:lnTo>
                      <a:pt x="21145" y="4336"/>
                    </a:lnTo>
                    <a:lnTo>
                      <a:pt x="21375" y="4170"/>
                    </a:lnTo>
                    <a:lnTo>
                      <a:pt x="21528" y="4056"/>
                    </a:lnTo>
                    <a:lnTo>
                      <a:pt x="21655" y="3954"/>
                    </a:lnTo>
                    <a:lnTo>
                      <a:pt x="21553" y="3125"/>
                    </a:lnTo>
                    <a:lnTo>
                      <a:pt x="21490" y="2908"/>
                    </a:lnTo>
                    <a:lnTo>
                      <a:pt x="21413" y="2691"/>
                    </a:lnTo>
                    <a:lnTo>
                      <a:pt x="21337" y="2474"/>
                    </a:lnTo>
                    <a:lnTo>
                      <a:pt x="21247" y="2270"/>
                    </a:lnTo>
                    <a:lnTo>
                      <a:pt x="21056" y="1875"/>
                    </a:lnTo>
                    <a:lnTo>
                      <a:pt x="20852" y="1479"/>
                    </a:lnTo>
                    <a:lnTo>
                      <a:pt x="20622" y="1110"/>
                    </a:lnTo>
                    <a:lnTo>
                      <a:pt x="20367" y="740"/>
                    </a:lnTo>
                    <a:lnTo>
                      <a:pt x="20100" y="370"/>
                    </a:lnTo>
                    <a:lnTo>
                      <a:pt x="1981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4" name="Google Shape;3444;p41"/>
              <p:cNvSpPr/>
              <p:nvPr/>
            </p:nvSpPr>
            <p:spPr>
              <a:xfrm>
                <a:off x="3650725" y="238125"/>
                <a:ext cx="695075" cy="423750"/>
              </a:xfrm>
              <a:custGeom>
                <a:avLst/>
                <a:gdLst/>
                <a:ahLst/>
                <a:cxnLst/>
                <a:rect l="l" t="t" r="r" b="b"/>
                <a:pathLst>
                  <a:path w="27803" h="16950" extrusionOk="0">
                    <a:moveTo>
                      <a:pt x="14680" y="0"/>
                    </a:moveTo>
                    <a:lnTo>
                      <a:pt x="14259" y="13"/>
                    </a:lnTo>
                    <a:lnTo>
                      <a:pt x="13838" y="38"/>
                    </a:lnTo>
                    <a:lnTo>
                      <a:pt x="13417" y="89"/>
                    </a:lnTo>
                    <a:lnTo>
                      <a:pt x="12996" y="153"/>
                    </a:lnTo>
                    <a:lnTo>
                      <a:pt x="12576" y="242"/>
                    </a:lnTo>
                    <a:lnTo>
                      <a:pt x="12167" y="332"/>
                    </a:lnTo>
                    <a:lnTo>
                      <a:pt x="11759" y="434"/>
                    </a:lnTo>
                    <a:lnTo>
                      <a:pt x="11364" y="548"/>
                    </a:lnTo>
                    <a:lnTo>
                      <a:pt x="10981" y="663"/>
                    </a:lnTo>
                    <a:lnTo>
                      <a:pt x="10599" y="791"/>
                    </a:lnTo>
                    <a:lnTo>
                      <a:pt x="10242" y="918"/>
                    </a:lnTo>
                    <a:lnTo>
                      <a:pt x="9885" y="1059"/>
                    </a:lnTo>
                    <a:lnTo>
                      <a:pt x="9221" y="1326"/>
                    </a:lnTo>
                    <a:lnTo>
                      <a:pt x="8635" y="1581"/>
                    </a:lnTo>
                    <a:lnTo>
                      <a:pt x="8125" y="1824"/>
                    </a:lnTo>
                    <a:lnTo>
                      <a:pt x="7716" y="2041"/>
                    </a:lnTo>
                    <a:lnTo>
                      <a:pt x="7410" y="2206"/>
                    </a:lnTo>
                    <a:lnTo>
                      <a:pt x="7143" y="2347"/>
                    </a:lnTo>
                    <a:lnTo>
                      <a:pt x="6620" y="2398"/>
                    </a:lnTo>
                    <a:lnTo>
                      <a:pt x="6135" y="2461"/>
                    </a:lnTo>
                    <a:lnTo>
                      <a:pt x="5676" y="2551"/>
                    </a:lnTo>
                    <a:lnTo>
                      <a:pt x="5255" y="2640"/>
                    </a:lnTo>
                    <a:lnTo>
                      <a:pt x="4860" y="2755"/>
                    </a:lnTo>
                    <a:lnTo>
                      <a:pt x="4490" y="2870"/>
                    </a:lnTo>
                    <a:lnTo>
                      <a:pt x="4158" y="3010"/>
                    </a:lnTo>
                    <a:lnTo>
                      <a:pt x="3852" y="3150"/>
                    </a:lnTo>
                    <a:lnTo>
                      <a:pt x="3572" y="3303"/>
                    </a:lnTo>
                    <a:lnTo>
                      <a:pt x="3317" y="3456"/>
                    </a:lnTo>
                    <a:lnTo>
                      <a:pt x="3087" y="3622"/>
                    </a:lnTo>
                    <a:lnTo>
                      <a:pt x="2883" y="3788"/>
                    </a:lnTo>
                    <a:lnTo>
                      <a:pt x="2704" y="3966"/>
                    </a:lnTo>
                    <a:lnTo>
                      <a:pt x="2539" y="4132"/>
                    </a:lnTo>
                    <a:lnTo>
                      <a:pt x="2386" y="4311"/>
                    </a:lnTo>
                    <a:lnTo>
                      <a:pt x="2258" y="4489"/>
                    </a:lnTo>
                    <a:lnTo>
                      <a:pt x="2156" y="4668"/>
                    </a:lnTo>
                    <a:lnTo>
                      <a:pt x="2054" y="4834"/>
                    </a:lnTo>
                    <a:lnTo>
                      <a:pt x="1977" y="5012"/>
                    </a:lnTo>
                    <a:lnTo>
                      <a:pt x="1914" y="5178"/>
                    </a:lnTo>
                    <a:lnTo>
                      <a:pt x="1850" y="5331"/>
                    </a:lnTo>
                    <a:lnTo>
                      <a:pt x="1812" y="5484"/>
                    </a:lnTo>
                    <a:lnTo>
                      <a:pt x="1748" y="5765"/>
                    </a:lnTo>
                    <a:lnTo>
                      <a:pt x="1722" y="5994"/>
                    </a:lnTo>
                    <a:lnTo>
                      <a:pt x="1710" y="6173"/>
                    </a:lnTo>
                    <a:lnTo>
                      <a:pt x="1710" y="6326"/>
                    </a:lnTo>
                    <a:lnTo>
                      <a:pt x="1582" y="6364"/>
                    </a:lnTo>
                    <a:lnTo>
                      <a:pt x="1455" y="6415"/>
                    </a:lnTo>
                    <a:lnTo>
                      <a:pt x="1340" y="6479"/>
                    </a:lnTo>
                    <a:lnTo>
                      <a:pt x="1225" y="6542"/>
                    </a:lnTo>
                    <a:lnTo>
                      <a:pt x="1110" y="6619"/>
                    </a:lnTo>
                    <a:lnTo>
                      <a:pt x="1008" y="6708"/>
                    </a:lnTo>
                    <a:lnTo>
                      <a:pt x="804" y="6887"/>
                    </a:lnTo>
                    <a:lnTo>
                      <a:pt x="626" y="7078"/>
                    </a:lnTo>
                    <a:lnTo>
                      <a:pt x="473" y="7295"/>
                    </a:lnTo>
                    <a:lnTo>
                      <a:pt x="332" y="7524"/>
                    </a:lnTo>
                    <a:lnTo>
                      <a:pt x="218" y="7780"/>
                    </a:lnTo>
                    <a:lnTo>
                      <a:pt x="128" y="8035"/>
                    </a:lnTo>
                    <a:lnTo>
                      <a:pt x="64" y="8290"/>
                    </a:lnTo>
                    <a:lnTo>
                      <a:pt x="13" y="8570"/>
                    </a:lnTo>
                    <a:lnTo>
                      <a:pt x="1" y="8838"/>
                    </a:lnTo>
                    <a:lnTo>
                      <a:pt x="13" y="9106"/>
                    </a:lnTo>
                    <a:lnTo>
                      <a:pt x="52" y="9374"/>
                    </a:lnTo>
                    <a:lnTo>
                      <a:pt x="116" y="9629"/>
                    </a:lnTo>
                    <a:lnTo>
                      <a:pt x="154" y="9756"/>
                    </a:lnTo>
                    <a:lnTo>
                      <a:pt x="205" y="9884"/>
                    </a:lnTo>
                    <a:lnTo>
                      <a:pt x="269" y="9999"/>
                    </a:lnTo>
                    <a:lnTo>
                      <a:pt x="345" y="10113"/>
                    </a:lnTo>
                    <a:lnTo>
                      <a:pt x="422" y="10228"/>
                    </a:lnTo>
                    <a:lnTo>
                      <a:pt x="524" y="10343"/>
                    </a:lnTo>
                    <a:lnTo>
                      <a:pt x="626" y="10445"/>
                    </a:lnTo>
                    <a:lnTo>
                      <a:pt x="740" y="10547"/>
                    </a:lnTo>
                    <a:lnTo>
                      <a:pt x="995" y="10751"/>
                    </a:lnTo>
                    <a:lnTo>
                      <a:pt x="1263" y="10930"/>
                    </a:lnTo>
                    <a:lnTo>
                      <a:pt x="1557" y="11095"/>
                    </a:lnTo>
                    <a:lnTo>
                      <a:pt x="1850" y="11248"/>
                    </a:lnTo>
                    <a:lnTo>
                      <a:pt x="2156" y="11389"/>
                    </a:lnTo>
                    <a:lnTo>
                      <a:pt x="2449" y="11504"/>
                    </a:lnTo>
                    <a:lnTo>
                      <a:pt x="2730" y="11618"/>
                    </a:lnTo>
                    <a:lnTo>
                      <a:pt x="3215" y="11784"/>
                    </a:lnTo>
                    <a:lnTo>
                      <a:pt x="3546" y="11886"/>
                    </a:lnTo>
                    <a:lnTo>
                      <a:pt x="3674" y="11912"/>
                    </a:lnTo>
                    <a:lnTo>
                      <a:pt x="3763" y="12026"/>
                    </a:lnTo>
                    <a:lnTo>
                      <a:pt x="3852" y="12154"/>
                    </a:lnTo>
                    <a:lnTo>
                      <a:pt x="4069" y="12511"/>
                    </a:lnTo>
                    <a:lnTo>
                      <a:pt x="4299" y="12945"/>
                    </a:lnTo>
                    <a:lnTo>
                      <a:pt x="4515" y="13391"/>
                    </a:lnTo>
                    <a:lnTo>
                      <a:pt x="4885" y="14182"/>
                    </a:lnTo>
                    <a:lnTo>
                      <a:pt x="5038" y="14526"/>
                    </a:lnTo>
                    <a:lnTo>
                      <a:pt x="5472" y="14590"/>
                    </a:lnTo>
                    <a:lnTo>
                      <a:pt x="5931" y="14628"/>
                    </a:lnTo>
                    <a:lnTo>
                      <a:pt x="6403" y="14654"/>
                    </a:lnTo>
                    <a:lnTo>
                      <a:pt x="6875" y="14666"/>
                    </a:lnTo>
                    <a:lnTo>
                      <a:pt x="7359" y="14654"/>
                    </a:lnTo>
                    <a:lnTo>
                      <a:pt x="7831" y="14641"/>
                    </a:lnTo>
                    <a:lnTo>
                      <a:pt x="8303" y="14615"/>
                    </a:lnTo>
                    <a:lnTo>
                      <a:pt x="8750" y="14590"/>
                    </a:lnTo>
                    <a:lnTo>
                      <a:pt x="9553" y="14513"/>
                    </a:lnTo>
                    <a:lnTo>
                      <a:pt x="10191" y="14437"/>
                    </a:lnTo>
                    <a:lnTo>
                      <a:pt x="10777" y="14360"/>
                    </a:lnTo>
                    <a:lnTo>
                      <a:pt x="10905" y="14666"/>
                    </a:lnTo>
                    <a:lnTo>
                      <a:pt x="11032" y="14947"/>
                    </a:lnTo>
                    <a:lnTo>
                      <a:pt x="11160" y="15202"/>
                    </a:lnTo>
                    <a:lnTo>
                      <a:pt x="11300" y="15432"/>
                    </a:lnTo>
                    <a:lnTo>
                      <a:pt x="11440" y="15648"/>
                    </a:lnTo>
                    <a:lnTo>
                      <a:pt x="11581" y="15840"/>
                    </a:lnTo>
                    <a:lnTo>
                      <a:pt x="11721" y="16018"/>
                    </a:lnTo>
                    <a:lnTo>
                      <a:pt x="11874" y="16171"/>
                    </a:lnTo>
                    <a:lnTo>
                      <a:pt x="12027" y="16312"/>
                    </a:lnTo>
                    <a:lnTo>
                      <a:pt x="12180" y="16439"/>
                    </a:lnTo>
                    <a:lnTo>
                      <a:pt x="12333" y="16541"/>
                    </a:lnTo>
                    <a:lnTo>
                      <a:pt x="12499" y="16630"/>
                    </a:lnTo>
                    <a:lnTo>
                      <a:pt x="12652" y="16707"/>
                    </a:lnTo>
                    <a:lnTo>
                      <a:pt x="12818" y="16771"/>
                    </a:lnTo>
                    <a:lnTo>
                      <a:pt x="12971" y="16822"/>
                    </a:lnTo>
                    <a:lnTo>
                      <a:pt x="13124" y="16873"/>
                    </a:lnTo>
                    <a:lnTo>
                      <a:pt x="13290" y="16898"/>
                    </a:lnTo>
                    <a:lnTo>
                      <a:pt x="13443" y="16924"/>
                    </a:lnTo>
                    <a:lnTo>
                      <a:pt x="13762" y="16949"/>
                    </a:lnTo>
                    <a:lnTo>
                      <a:pt x="14055" y="16936"/>
                    </a:lnTo>
                    <a:lnTo>
                      <a:pt x="14348" y="16924"/>
                    </a:lnTo>
                    <a:lnTo>
                      <a:pt x="14897" y="16860"/>
                    </a:lnTo>
                    <a:lnTo>
                      <a:pt x="15139" y="16822"/>
                    </a:lnTo>
                    <a:lnTo>
                      <a:pt x="15356" y="16809"/>
                    </a:lnTo>
                    <a:lnTo>
                      <a:pt x="15458" y="16796"/>
                    </a:lnTo>
                    <a:lnTo>
                      <a:pt x="15560" y="16771"/>
                    </a:lnTo>
                    <a:lnTo>
                      <a:pt x="15662" y="16745"/>
                    </a:lnTo>
                    <a:lnTo>
                      <a:pt x="15751" y="16707"/>
                    </a:lnTo>
                    <a:lnTo>
                      <a:pt x="15828" y="16656"/>
                    </a:lnTo>
                    <a:lnTo>
                      <a:pt x="15917" y="16605"/>
                    </a:lnTo>
                    <a:lnTo>
                      <a:pt x="16070" y="16477"/>
                    </a:lnTo>
                    <a:lnTo>
                      <a:pt x="16210" y="16312"/>
                    </a:lnTo>
                    <a:lnTo>
                      <a:pt x="16325" y="16146"/>
                    </a:lnTo>
                    <a:lnTo>
                      <a:pt x="16440" y="15967"/>
                    </a:lnTo>
                    <a:lnTo>
                      <a:pt x="16542" y="15776"/>
                    </a:lnTo>
                    <a:lnTo>
                      <a:pt x="16618" y="15597"/>
                    </a:lnTo>
                    <a:lnTo>
                      <a:pt x="16695" y="15419"/>
                    </a:lnTo>
                    <a:lnTo>
                      <a:pt x="16797" y="15100"/>
                    </a:lnTo>
                    <a:lnTo>
                      <a:pt x="16848" y="14883"/>
                    </a:lnTo>
                    <a:lnTo>
                      <a:pt x="16873" y="14794"/>
                    </a:lnTo>
                    <a:lnTo>
                      <a:pt x="16899" y="14832"/>
                    </a:lnTo>
                    <a:lnTo>
                      <a:pt x="16937" y="14883"/>
                    </a:lnTo>
                    <a:lnTo>
                      <a:pt x="16988" y="14934"/>
                    </a:lnTo>
                    <a:lnTo>
                      <a:pt x="17065" y="15011"/>
                    </a:lnTo>
                    <a:lnTo>
                      <a:pt x="17179" y="15087"/>
                    </a:lnTo>
                    <a:lnTo>
                      <a:pt x="17320" y="15176"/>
                    </a:lnTo>
                    <a:lnTo>
                      <a:pt x="17498" y="15266"/>
                    </a:lnTo>
                    <a:lnTo>
                      <a:pt x="17715" y="15355"/>
                    </a:lnTo>
                    <a:lnTo>
                      <a:pt x="17970" y="15444"/>
                    </a:lnTo>
                    <a:lnTo>
                      <a:pt x="18276" y="15521"/>
                    </a:lnTo>
                    <a:lnTo>
                      <a:pt x="18633" y="15610"/>
                    </a:lnTo>
                    <a:lnTo>
                      <a:pt x="19041" y="15674"/>
                    </a:lnTo>
                    <a:lnTo>
                      <a:pt x="19513" y="15725"/>
                    </a:lnTo>
                    <a:lnTo>
                      <a:pt x="20036" y="15776"/>
                    </a:lnTo>
                    <a:lnTo>
                      <a:pt x="20636" y="15801"/>
                    </a:lnTo>
                    <a:lnTo>
                      <a:pt x="20942" y="15801"/>
                    </a:lnTo>
                    <a:lnTo>
                      <a:pt x="21248" y="15789"/>
                    </a:lnTo>
                    <a:lnTo>
                      <a:pt x="21554" y="15750"/>
                    </a:lnTo>
                    <a:lnTo>
                      <a:pt x="21847" y="15712"/>
                    </a:lnTo>
                    <a:lnTo>
                      <a:pt x="22128" y="15648"/>
                    </a:lnTo>
                    <a:lnTo>
                      <a:pt x="22421" y="15585"/>
                    </a:lnTo>
                    <a:lnTo>
                      <a:pt x="22702" y="15495"/>
                    </a:lnTo>
                    <a:lnTo>
                      <a:pt x="22969" y="15406"/>
                    </a:lnTo>
                    <a:lnTo>
                      <a:pt x="23237" y="15304"/>
                    </a:lnTo>
                    <a:lnTo>
                      <a:pt x="23492" y="15202"/>
                    </a:lnTo>
                    <a:lnTo>
                      <a:pt x="23735" y="15087"/>
                    </a:lnTo>
                    <a:lnTo>
                      <a:pt x="23977" y="14972"/>
                    </a:lnTo>
                    <a:lnTo>
                      <a:pt x="24436" y="14717"/>
                    </a:lnTo>
                    <a:lnTo>
                      <a:pt x="24857" y="14462"/>
                    </a:lnTo>
                    <a:lnTo>
                      <a:pt x="25240" y="14207"/>
                    </a:lnTo>
                    <a:lnTo>
                      <a:pt x="25584" y="13952"/>
                    </a:lnTo>
                    <a:lnTo>
                      <a:pt x="25877" y="13710"/>
                    </a:lnTo>
                    <a:lnTo>
                      <a:pt x="26132" y="13493"/>
                    </a:lnTo>
                    <a:lnTo>
                      <a:pt x="26477" y="13174"/>
                    </a:lnTo>
                    <a:lnTo>
                      <a:pt x="26591" y="13059"/>
                    </a:lnTo>
                    <a:lnTo>
                      <a:pt x="26795" y="12906"/>
                    </a:lnTo>
                    <a:lnTo>
                      <a:pt x="26974" y="12741"/>
                    </a:lnTo>
                    <a:lnTo>
                      <a:pt x="27140" y="12562"/>
                    </a:lnTo>
                    <a:lnTo>
                      <a:pt x="27280" y="12371"/>
                    </a:lnTo>
                    <a:lnTo>
                      <a:pt x="27395" y="12179"/>
                    </a:lnTo>
                    <a:lnTo>
                      <a:pt x="27497" y="11975"/>
                    </a:lnTo>
                    <a:lnTo>
                      <a:pt x="27586" y="11771"/>
                    </a:lnTo>
                    <a:lnTo>
                      <a:pt x="27650" y="11555"/>
                    </a:lnTo>
                    <a:lnTo>
                      <a:pt x="27714" y="11338"/>
                    </a:lnTo>
                    <a:lnTo>
                      <a:pt x="27752" y="11121"/>
                    </a:lnTo>
                    <a:lnTo>
                      <a:pt x="27777" y="10904"/>
                    </a:lnTo>
                    <a:lnTo>
                      <a:pt x="27790" y="10675"/>
                    </a:lnTo>
                    <a:lnTo>
                      <a:pt x="27803" y="10458"/>
                    </a:lnTo>
                    <a:lnTo>
                      <a:pt x="27803" y="10241"/>
                    </a:lnTo>
                    <a:lnTo>
                      <a:pt x="27790" y="10024"/>
                    </a:lnTo>
                    <a:lnTo>
                      <a:pt x="27765" y="9807"/>
                    </a:lnTo>
                    <a:lnTo>
                      <a:pt x="27714" y="9386"/>
                    </a:lnTo>
                    <a:lnTo>
                      <a:pt x="27637" y="9004"/>
                    </a:lnTo>
                    <a:lnTo>
                      <a:pt x="27548" y="8660"/>
                    </a:lnTo>
                    <a:lnTo>
                      <a:pt x="27459" y="8341"/>
                    </a:lnTo>
                    <a:lnTo>
                      <a:pt x="27369" y="8098"/>
                    </a:lnTo>
                    <a:lnTo>
                      <a:pt x="27306" y="7907"/>
                    </a:lnTo>
                    <a:lnTo>
                      <a:pt x="27242" y="7741"/>
                    </a:lnTo>
                    <a:lnTo>
                      <a:pt x="27255" y="7652"/>
                    </a:lnTo>
                    <a:lnTo>
                      <a:pt x="27267" y="7550"/>
                    </a:lnTo>
                    <a:lnTo>
                      <a:pt x="27255" y="7435"/>
                    </a:lnTo>
                    <a:lnTo>
                      <a:pt x="27229" y="7320"/>
                    </a:lnTo>
                    <a:lnTo>
                      <a:pt x="27191" y="7193"/>
                    </a:lnTo>
                    <a:lnTo>
                      <a:pt x="27140" y="7053"/>
                    </a:lnTo>
                    <a:lnTo>
                      <a:pt x="27089" y="6912"/>
                    </a:lnTo>
                    <a:lnTo>
                      <a:pt x="27012" y="6772"/>
                    </a:lnTo>
                    <a:lnTo>
                      <a:pt x="26834" y="6479"/>
                    </a:lnTo>
                    <a:lnTo>
                      <a:pt x="26630" y="6160"/>
                    </a:lnTo>
                    <a:lnTo>
                      <a:pt x="26375" y="5841"/>
                    </a:lnTo>
                    <a:lnTo>
                      <a:pt x="26107" y="5535"/>
                    </a:lnTo>
                    <a:lnTo>
                      <a:pt x="25801" y="5216"/>
                    </a:lnTo>
                    <a:lnTo>
                      <a:pt x="25482" y="4923"/>
                    </a:lnTo>
                    <a:lnTo>
                      <a:pt x="25150" y="4655"/>
                    </a:lnTo>
                    <a:lnTo>
                      <a:pt x="24806" y="4400"/>
                    </a:lnTo>
                    <a:lnTo>
                      <a:pt x="24627" y="4285"/>
                    </a:lnTo>
                    <a:lnTo>
                      <a:pt x="24449" y="4183"/>
                    </a:lnTo>
                    <a:lnTo>
                      <a:pt x="24270" y="4094"/>
                    </a:lnTo>
                    <a:lnTo>
                      <a:pt x="24092" y="4005"/>
                    </a:lnTo>
                    <a:lnTo>
                      <a:pt x="23926" y="3941"/>
                    </a:lnTo>
                    <a:lnTo>
                      <a:pt x="23747" y="3877"/>
                    </a:lnTo>
                    <a:lnTo>
                      <a:pt x="23569" y="3826"/>
                    </a:lnTo>
                    <a:lnTo>
                      <a:pt x="23390" y="3800"/>
                    </a:lnTo>
                    <a:lnTo>
                      <a:pt x="23225" y="3762"/>
                    </a:lnTo>
                    <a:lnTo>
                      <a:pt x="23071" y="3724"/>
                    </a:lnTo>
                    <a:lnTo>
                      <a:pt x="22906" y="3686"/>
                    </a:lnTo>
                    <a:lnTo>
                      <a:pt x="22765" y="3635"/>
                    </a:lnTo>
                    <a:lnTo>
                      <a:pt x="22472" y="3507"/>
                    </a:lnTo>
                    <a:lnTo>
                      <a:pt x="22192" y="3354"/>
                    </a:lnTo>
                    <a:lnTo>
                      <a:pt x="21911" y="3188"/>
                    </a:lnTo>
                    <a:lnTo>
                      <a:pt x="21643" y="2997"/>
                    </a:lnTo>
                    <a:lnTo>
                      <a:pt x="21044" y="2551"/>
                    </a:lnTo>
                    <a:lnTo>
                      <a:pt x="20712" y="2308"/>
                    </a:lnTo>
                    <a:lnTo>
                      <a:pt x="20342" y="2053"/>
                    </a:lnTo>
                    <a:lnTo>
                      <a:pt x="19934" y="1798"/>
                    </a:lnTo>
                    <a:lnTo>
                      <a:pt x="19488" y="1518"/>
                    </a:lnTo>
                    <a:lnTo>
                      <a:pt x="18990" y="1237"/>
                    </a:lnTo>
                    <a:lnTo>
                      <a:pt x="18429" y="957"/>
                    </a:lnTo>
                    <a:lnTo>
                      <a:pt x="17804" y="676"/>
                    </a:lnTo>
                    <a:lnTo>
                      <a:pt x="17460" y="536"/>
                    </a:lnTo>
                    <a:lnTo>
                      <a:pt x="17103" y="395"/>
                    </a:lnTo>
                    <a:lnTo>
                      <a:pt x="16912" y="319"/>
                    </a:lnTo>
                    <a:lnTo>
                      <a:pt x="16708" y="255"/>
                    </a:lnTo>
                    <a:lnTo>
                      <a:pt x="16312" y="153"/>
                    </a:lnTo>
                    <a:lnTo>
                      <a:pt x="15917" y="77"/>
                    </a:lnTo>
                    <a:lnTo>
                      <a:pt x="15509" y="26"/>
                    </a:lnTo>
                    <a:lnTo>
                      <a:pt x="15088" y="0"/>
                    </a:lnTo>
                    <a:close/>
                  </a:path>
                </a:pathLst>
              </a:custGeom>
              <a:solidFill>
                <a:srgbClr val="EAE3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5" name="Google Shape;3445;p41"/>
              <p:cNvSpPr/>
              <p:nvPr/>
            </p:nvSpPr>
            <p:spPr>
              <a:xfrm>
                <a:off x="3909300" y="438025"/>
                <a:ext cx="80050" cy="156575"/>
              </a:xfrm>
              <a:custGeom>
                <a:avLst/>
                <a:gdLst/>
                <a:ahLst/>
                <a:cxnLst/>
                <a:rect l="l" t="t" r="r" b="b"/>
                <a:pathLst>
                  <a:path w="3202" h="6263" extrusionOk="0">
                    <a:moveTo>
                      <a:pt x="3202" y="0"/>
                    </a:moveTo>
                    <a:lnTo>
                      <a:pt x="2832" y="281"/>
                    </a:lnTo>
                    <a:lnTo>
                      <a:pt x="2475" y="561"/>
                    </a:lnTo>
                    <a:lnTo>
                      <a:pt x="2130" y="868"/>
                    </a:lnTo>
                    <a:lnTo>
                      <a:pt x="1799" y="1199"/>
                    </a:lnTo>
                    <a:lnTo>
                      <a:pt x="1493" y="1531"/>
                    </a:lnTo>
                    <a:lnTo>
                      <a:pt x="1187" y="1888"/>
                    </a:lnTo>
                    <a:lnTo>
                      <a:pt x="1046" y="2079"/>
                    </a:lnTo>
                    <a:lnTo>
                      <a:pt x="919" y="2270"/>
                    </a:lnTo>
                    <a:lnTo>
                      <a:pt x="791" y="2462"/>
                    </a:lnTo>
                    <a:lnTo>
                      <a:pt x="664" y="2666"/>
                    </a:lnTo>
                    <a:lnTo>
                      <a:pt x="562" y="2870"/>
                    </a:lnTo>
                    <a:lnTo>
                      <a:pt x="460" y="3087"/>
                    </a:lnTo>
                    <a:lnTo>
                      <a:pt x="358" y="3303"/>
                    </a:lnTo>
                    <a:lnTo>
                      <a:pt x="281" y="3520"/>
                    </a:lnTo>
                    <a:lnTo>
                      <a:pt x="205" y="3737"/>
                    </a:lnTo>
                    <a:lnTo>
                      <a:pt x="141" y="3967"/>
                    </a:lnTo>
                    <a:lnTo>
                      <a:pt x="90" y="4196"/>
                    </a:lnTo>
                    <a:lnTo>
                      <a:pt x="39" y="4426"/>
                    </a:lnTo>
                    <a:lnTo>
                      <a:pt x="13" y="4655"/>
                    </a:lnTo>
                    <a:lnTo>
                      <a:pt x="1" y="4898"/>
                    </a:lnTo>
                    <a:lnTo>
                      <a:pt x="1" y="5127"/>
                    </a:lnTo>
                    <a:lnTo>
                      <a:pt x="13" y="5369"/>
                    </a:lnTo>
                    <a:lnTo>
                      <a:pt x="39" y="5599"/>
                    </a:lnTo>
                    <a:lnTo>
                      <a:pt x="90" y="5829"/>
                    </a:lnTo>
                    <a:lnTo>
                      <a:pt x="141" y="6045"/>
                    </a:lnTo>
                    <a:lnTo>
                      <a:pt x="217" y="6262"/>
                    </a:lnTo>
                    <a:lnTo>
                      <a:pt x="192" y="6033"/>
                    </a:lnTo>
                    <a:lnTo>
                      <a:pt x="179" y="5816"/>
                    </a:lnTo>
                    <a:lnTo>
                      <a:pt x="179" y="5586"/>
                    </a:lnTo>
                    <a:lnTo>
                      <a:pt x="192" y="5357"/>
                    </a:lnTo>
                    <a:lnTo>
                      <a:pt x="205" y="5140"/>
                    </a:lnTo>
                    <a:lnTo>
                      <a:pt x="230" y="4923"/>
                    </a:lnTo>
                    <a:lnTo>
                      <a:pt x="268" y="4694"/>
                    </a:lnTo>
                    <a:lnTo>
                      <a:pt x="320" y="4477"/>
                    </a:lnTo>
                    <a:lnTo>
                      <a:pt x="371" y="4273"/>
                    </a:lnTo>
                    <a:lnTo>
                      <a:pt x="434" y="4056"/>
                    </a:lnTo>
                    <a:lnTo>
                      <a:pt x="511" y="3852"/>
                    </a:lnTo>
                    <a:lnTo>
                      <a:pt x="587" y="3635"/>
                    </a:lnTo>
                    <a:lnTo>
                      <a:pt x="779" y="3240"/>
                    </a:lnTo>
                    <a:lnTo>
                      <a:pt x="983" y="2844"/>
                    </a:lnTo>
                    <a:lnTo>
                      <a:pt x="1212" y="2462"/>
                    </a:lnTo>
                    <a:lnTo>
                      <a:pt x="1467" y="2092"/>
                    </a:lnTo>
                    <a:lnTo>
                      <a:pt x="1735" y="1735"/>
                    </a:lnTo>
                    <a:lnTo>
                      <a:pt x="2016" y="1378"/>
                    </a:lnTo>
                    <a:lnTo>
                      <a:pt x="2296" y="1033"/>
                    </a:lnTo>
                    <a:lnTo>
                      <a:pt x="2602" y="689"/>
                    </a:ln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6" name="Google Shape;3446;p41"/>
              <p:cNvSpPr/>
              <p:nvPr/>
            </p:nvSpPr>
            <p:spPr>
              <a:xfrm>
                <a:off x="4070325" y="476275"/>
                <a:ext cx="67600" cy="127575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5103" extrusionOk="0">
                    <a:moveTo>
                      <a:pt x="2704" y="1"/>
                    </a:moveTo>
                    <a:lnTo>
                      <a:pt x="2538" y="332"/>
                    </a:lnTo>
                    <a:lnTo>
                      <a:pt x="2347" y="638"/>
                    </a:lnTo>
                    <a:lnTo>
                      <a:pt x="2155" y="944"/>
                    </a:lnTo>
                    <a:lnTo>
                      <a:pt x="1951" y="1238"/>
                    </a:lnTo>
                    <a:lnTo>
                      <a:pt x="1518" y="1824"/>
                    </a:lnTo>
                    <a:lnTo>
                      <a:pt x="1084" y="2411"/>
                    </a:lnTo>
                    <a:lnTo>
                      <a:pt x="867" y="2704"/>
                    </a:lnTo>
                    <a:lnTo>
                      <a:pt x="663" y="3011"/>
                    </a:lnTo>
                    <a:lnTo>
                      <a:pt x="459" y="3329"/>
                    </a:lnTo>
                    <a:lnTo>
                      <a:pt x="281" y="3648"/>
                    </a:lnTo>
                    <a:lnTo>
                      <a:pt x="191" y="3814"/>
                    </a:lnTo>
                    <a:lnTo>
                      <a:pt x="115" y="3993"/>
                    </a:lnTo>
                    <a:lnTo>
                      <a:pt x="64" y="4184"/>
                    </a:lnTo>
                    <a:lnTo>
                      <a:pt x="26" y="4362"/>
                    </a:lnTo>
                    <a:lnTo>
                      <a:pt x="0" y="4566"/>
                    </a:lnTo>
                    <a:lnTo>
                      <a:pt x="13" y="4656"/>
                    </a:lnTo>
                    <a:lnTo>
                      <a:pt x="26" y="4758"/>
                    </a:lnTo>
                    <a:lnTo>
                      <a:pt x="38" y="4847"/>
                    </a:lnTo>
                    <a:lnTo>
                      <a:pt x="64" y="4936"/>
                    </a:lnTo>
                    <a:lnTo>
                      <a:pt x="115" y="5026"/>
                    </a:lnTo>
                    <a:lnTo>
                      <a:pt x="166" y="5102"/>
                    </a:lnTo>
                    <a:lnTo>
                      <a:pt x="140" y="5013"/>
                    </a:lnTo>
                    <a:lnTo>
                      <a:pt x="128" y="4924"/>
                    </a:lnTo>
                    <a:lnTo>
                      <a:pt x="115" y="4834"/>
                    </a:lnTo>
                    <a:lnTo>
                      <a:pt x="115" y="4745"/>
                    </a:lnTo>
                    <a:lnTo>
                      <a:pt x="140" y="4579"/>
                    </a:lnTo>
                    <a:lnTo>
                      <a:pt x="191" y="4413"/>
                    </a:lnTo>
                    <a:lnTo>
                      <a:pt x="255" y="4248"/>
                    </a:lnTo>
                    <a:lnTo>
                      <a:pt x="332" y="4095"/>
                    </a:lnTo>
                    <a:lnTo>
                      <a:pt x="510" y="3788"/>
                    </a:lnTo>
                    <a:lnTo>
                      <a:pt x="931" y="3202"/>
                    </a:lnTo>
                    <a:lnTo>
                      <a:pt x="1365" y="2615"/>
                    </a:lnTo>
                    <a:lnTo>
                      <a:pt x="1582" y="2322"/>
                    </a:lnTo>
                    <a:lnTo>
                      <a:pt x="1798" y="2029"/>
                    </a:lnTo>
                    <a:lnTo>
                      <a:pt x="2002" y="1710"/>
                    </a:lnTo>
                    <a:lnTo>
                      <a:pt x="2194" y="1391"/>
                    </a:lnTo>
                    <a:lnTo>
                      <a:pt x="2359" y="1059"/>
                    </a:lnTo>
                    <a:lnTo>
                      <a:pt x="2436" y="893"/>
                    </a:lnTo>
                    <a:lnTo>
                      <a:pt x="2513" y="715"/>
                    </a:lnTo>
                    <a:lnTo>
                      <a:pt x="2576" y="536"/>
                    </a:lnTo>
                    <a:lnTo>
                      <a:pt x="2627" y="358"/>
                    </a:lnTo>
                    <a:lnTo>
                      <a:pt x="2666" y="179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7" name="Google Shape;3447;p41"/>
              <p:cNvSpPr/>
              <p:nvPr/>
            </p:nvSpPr>
            <p:spPr>
              <a:xfrm>
                <a:off x="3746375" y="493500"/>
                <a:ext cx="103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4159" h="1786" extrusionOk="0">
                    <a:moveTo>
                      <a:pt x="4158" y="0"/>
                    </a:moveTo>
                    <a:lnTo>
                      <a:pt x="3661" y="306"/>
                    </a:lnTo>
                    <a:lnTo>
                      <a:pt x="3176" y="600"/>
                    </a:lnTo>
                    <a:lnTo>
                      <a:pt x="2692" y="893"/>
                    </a:lnTo>
                    <a:lnTo>
                      <a:pt x="2437" y="1021"/>
                    </a:lnTo>
                    <a:lnTo>
                      <a:pt x="2182" y="1148"/>
                    </a:lnTo>
                    <a:lnTo>
                      <a:pt x="1926" y="1263"/>
                    </a:lnTo>
                    <a:lnTo>
                      <a:pt x="1671" y="1352"/>
                    </a:lnTo>
                    <a:lnTo>
                      <a:pt x="1404" y="1429"/>
                    </a:lnTo>
                    <a:lnTo>
                      <a:pt x="1136" y="1493"/>
                    </a:lnTo>
                    <a:lnTo>
                      <a:pt x="868" y="1544"/>
                    </a:lnTo>
                    <a:lnTo>
                      <a:pt x="587" y="1569"/>
                    </a:lnTo>
                    <a:lnTo>
                      <a:pt x="294" y="1582"/>
                    </a:lnTo>
                    <a:lnTo>
                      <a:pt x="1" y="1569"/>
                    </a:lnTo>
                    <a:lnTo>
                      <a:pt x="1" y="1569"/>
                    </a:lnTo>
                    <a:lnTo>
                      <a:pt x="141" y="1620"/>
                    </a:lnTo>
                    <a:lnTo>
                      <a:pt x="281" y="1671"/>
                    </a:lnTo>
                    <a:lnTo>
                      <a:pt x="422" y="1722"/>
                    </a:lnTo>
                    <a:lnTo>
                      <a:pt x="575" y="1748"/>
                    </a:lnTo>
                    <a:lnTo>
                      <a:pt x="715" y="1773"/>
                    </a:lnTo>
                    <a:lnTo>
                      <a:pt x="868" y="1786"/>
                    </a:lnTo>
                    <a:lnTo>
                      <a:pt x="1021" y="1786"/>
                    </a:lnTo>
                    <a:lnTo>
                      <a:pt x="1174" y="1773"/>
                    </a:lnTo>
                    <a:lnTo>
                      <a:pt x="1327" y="1760"/>
                    </a:lnTo>
                    <a:lnTo>
                      <a:pt x="1467" y="1735"/>
                    </a:lnTo>
                    <a:lnTo>
                      <a:pt x="1773" y="1671"/>
                    </a:lnTo>
                    <a:lnTo>
                      <a:pt x="2054" y="1582"/>
                    </a:lnTo>
                    <a:lnTo>
                      <a:pt x="2335" y="1467"/>
                    </a:lnTo>
                    <a:lnTo>
                      <a:pt x="2602" y="1340"/>
                    </a:lnTo>
                    <a:lnTo>
                      <a:pt x="2857" y="1186"/>
                    </a:lnTo>
                    <a:lnTo>
                      <a:pt x="3100" y="1021"/>
                    </a:lnTo>
                    <a:lnTo>
                      <a:pt x="3342" y="829"/>
                    </a:lnTo>
                    <a:lnTo>
                      <a:pt x="3559" y="638"/>
                    </a:lnTo>
                    <a:lnTo>
                      <a:pt x="3776" y="434"/>
                    </a:lnTo>
                    <a:lnTo>
                      <a:pt x="3967" y="217"/>
                    </a:lnTo>
                    <a:lnTo>
                      <a:pt x="4158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8" name="Google Shape;3448;p41"/>
              <p:cNvSpPr/>
              <p:nvPr/>
            </p:nvSpPr>
            <p:spPr>
              <a:xfrm>
                <a:off x="3698550" y="380000"/>
                <a:ext cx="9152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3661" h="664" extrusionOk="0">
                    <a:moveTo>
                      <a:pt x="3661" y="0"/>
                    </a:moveTo>
                    <a:lnTo>
                      <a:pt x="3431" y="64"/>
                    </a:lnTo>
                    <a:lnTo>
                      <a:pt x="3215" y="128"/>
                    </a:lnTo>
                    <a:lnTo>
                      <a:pt x="2985" y="179"/>
                    </a:lnTo>
                    <a:lnTo>
                      <a:pt x="2768" y="217"/>
                    </a:lnTo>
                    <a:lnTo>
                      <a:pt x="2309" y="268"/>
                    </a:lnTo>
                    <a:lnTo>
                      <a:pt x="1863" y="306"/>
                    </a:lnTo>
                    <a:lnTo>
                      <a:pt x="1404" y="319"/>
                    </a:lnTo>
                    <a:lnTo>
                      <a:pt x="944" y="332"/>
                    </a:lnTo>
                    <a:lnTo>
                      <a:pt x="473" y="345"/>
                    </a:lnTo>
                    <a:lnTo>
                      <a:pt x="243" y="370"/>
                    </a:lnTo>
                    <a:lnTo>
                      <a:pt x="1" y="396"/>
                    </a:lnTo>
                    <a:lnTo>
                      <a:pt x="230" y="459"/>
                    </a:lnTo>
                    <a:lnTo>
                      <a:pt x="460" y="523"/>
                    </a:lnTo>
                    <a:lnTo>
                      <a:pt x="689" y="574"/>
                    </a:lnTo>
                    <a:lnTo>
                      <a:pt x="932" y="612"/>
                    </a:lnTo>
                    <a:lnTo>
                      <a:pt x="1161" y="638"/>
                    </a:lnTo>
                    <a:lnTo>
                      <a:pt x="1404" y="663"/>
                    </a:lnTo>
                    <a:lnTo>
                      <a:pt x="1875" y="663"/>
                    </a:lnTo>
                    <a:lnTo>
                      <a:pt x="2118" y="638"/>
                    </a:lnTo>
                    <a:lnTo>
                      <a:pt x="2360" y="612"/>
                    </a:lnTo>
                    <a:lnTo>
                      <a:pt x="2602" y="561"/>
                    </a:lnTo>
                    <a:lnTo>
                      <a:pt x="2832" y="485"/>
                    </a:lnTo>
                    <a:lnTo>
                      <a:pt x="3062" y="396"/>
                    </a:lnTo>
                    <a:lnTo>
                      <a:pt x="3278" y="294"/>
                    </a:lnTo>
                    <a:lnTo>
                      <a:pt x="3482" y="153"/>
                    </a:lnTo>
                    <a:lnTo>
                      <a:pt x="3661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49" name="Google Shape;3449;p41"/>
              <p:cNvSpPr/>
              <p:nvPr/>
            </p:nvSpPr>
            <p:spPr>
              <a:xfrm>
                <a:off x="3841075" y="296150"/>
                <a:ext cx="4847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939" h="1046" extrusionOk="0">
                    <a:moveTo>
                      <a:pt x="141" y="0"/>
                    </a:moveTo>
                    <a:lnTo>
                      <a:pt x="0" y="26"/>
                    </a:lnTo>
                    <a:lnTo>
                      <a:pt x="243" y="166"/>
                    </a:lnTo>
                    <a:lnTo>
                      <a:pt x="485" y="293"/>
                    </a:lnTo>
                    <a:lnTo>
                      <a:pt x="970" y="549"/>
                    </a:lnTo>
                    <a:lnTo>
                      <a:pt x="1442" y="791"/>
                    </a:lnTo>
                    <a:lnTo>
                      <a:pt x="1684" y="918"/>
                    </a:lnTo>
                    <a:lnTo>
                      <a:pt x="1939" y="1046"/>
                    </a:lnTo>
                    <a:lnTo>
                      <a:pt x="1875" y="918"/>
                    </a:lnTo>
                    <a:lnTo>
                      <a:pt x="1799" y="791"/>
                    </a:lnTo>
                    <a:lnTo>
                      <a:pt x="1709" y="676"/>
                    </a:lnTo>
                    <a:lnTo>
                      <a:pt x="1607" y="574"/>
                    </a:lnTo>
                    <a:lnTo>
                      <a:pt x="1493" y="472"/>
                    </a:lnTo>
                    <a:lnTo>
                      <a:pt x="1378" y="383"/>
                    </a:lnTo>
                    <a:lnTo>
                      <a:pt x="1263" y="306"/>
                    </a:lnTo>
                    <a:lnTo>
                      <a:pt x="1136" y="230"/>
                    </a:lnTo>
                    <a:lnTo>
                      <a:pt x="995" y="166"/>
                    </a:lnTo>
                    <a:lnTo>
                      <a:pt x="868" y="115"/>
                    </a:lnTo>
                    <a:lnTo>
                      <a:pt x="727" y="64"/>
                    </a:lnTo>
                    <a:lnTo>
                      <a:pt x="574" y="38"/>
                    </a:lnTo>
                    <a:lnTo>
                      <a:pt x="434" y="13"/>
                    </a:lnTo>
                    <a:lnTo>
                      <a:pt x="294" y="0"/>
                    </a:lnTo>
                    <a:close/>
                  </a:path>
                </a:pathLst>
              </a:custGeom>
              <a:solidFill>
                <a:srgbClr val="CFC3A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Questions For Analysis: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3595" y="1209675"/>
            <a:ext cx="7605395" cy="3618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the menu_items table and write a query to find the number of items on the menu?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What are the least and most expensive items on the menu?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How many Italian dishes are on the menu? What are the least and most expensive Italian dishes on the menu?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dishes are in each category? What is the average dish price within each category?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the menu_items table and write a query to find the number of items on the menu?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935" y="1494155"/>
            <a:ext cx="3048000" cy="29241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795" y="2928620"/>
            <a:ext cx="1123950" cy="390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30" y="1704975"/>
            <a:ext cx="4723765" cy="1119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What are the least and most expensive items on the menu?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1357630"/>
            <a:ext cx="3124200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3021965"/>
            <a:ext cx="317182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120" y="1640840"/>
            <a:ext cx="4573270" cy="162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0" y="3097530"/>
            <a:ext cx="227647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Italian dishes are on the menu? What are the least and most expensive Italian dishes on the menu?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378585"/>
            <a:ext cx="7486650" cy="2385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760" y="2677160"/>
            <a:ext cx="2606040" cy="21374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940" y="3655695"/>
            <a:ext cx="2007235" cy="965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dishes are in each category? What is the average dish price within each category?</a:t>
            </a:r>
            <a:endParaRPr lang="en-US" altLang="en-US"/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65" y="3402330"/>
            <a:ext cx="1776095" cy="12433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40" y="3420110"/>
            <a:ext cx="2352675" cy="1190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255395"/>
            <a:ext cx="8380730" cy="200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Questions For Analysis: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823595" y="1209675"/>
            <a:ext cx="7671435" cy="3618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the order_details table. What is the date range of the table?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orders were made within this date range? How many items were ordered within this date range?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Which orders had the most number of items?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en-US" altLang="en-US" sz="20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How many orders had more than 12 items?</a:t>
            </a: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en-US" sz="20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/>
          <p:nvPr>
            <p:ph type="title"/>
          </p:nvPr>
        </p:nvSpPr>
        <p:spPr>
          <a:xfrm>
            <a:off x="457200" y="53212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View the order_details table. What is the date range of the table?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394460"/>
            <a:ext cx="3819525" cy="305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10" y="1755775"/>
            <a:ext cx="3867150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30" y="3010535"/>
            <a:ext cx="1123950" cy="419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65" y="2962910"/>
            <a:ext cx="1095375" cy="466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staurant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F6347"/>
      </a:accent1>
      <a:accent2>
        <a:srgbClr val="C8E17B"/>
      </a:accent2>
      <a:accent3>
        <a:srgbClr val="CC843C"/>
      </a:accent3>
      <a:accent4>
        <a:srgbClr val="8A779A"/>
      </a:accent4>
      <a:accent5>
        <a:srgbClr val="917A56"/>
      </a:accent5>
      <a:accent6>
        <a:srgbClr val="F3AE52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2385</Words>
  <Application>WPS Slides</Application>
  <PresentationFormat/>
  <Paragraphs>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Arial</vt:lpstr>
      <vt:lpstr>Fira Sans Extra Condensed</vt:lpstr>
      <vt:lpstr>Roboto</vt:lpstr>
      <vt:lpstr>Proxima Nova Semibold</vt:lpstr>
      <vt:lpstr>Proxima Nova</vt:lpstr>
      <vt:lpstr>Microsoft YaHei</vt:lpstr>
      <vt:lpstr>Arial Unicode MS</vt:lpstr>
      <vt:lpstr>Wingdings</vt:lpstr>
      <vt:lpstr>Lato</vt:lpstr>
      <vt:lpstr>Restaurant Infographics by Slidesgo</vt:lpstr>
      <vt:lpstr>Restaurant Infographics</vt:lpstr>
      <vt:lpstr>Restaurant Infographics</vt:lpstr>
      <vt:lpstr>Restaurant Infographics</vt:lpstr>
      <vt:lpstr>View the order_details table. What is the date range of the table?</vt:lpstr>
      <vt:lpstr>View the menu_items table and write a query to find the number of items on the menu?</vt:lpstr>
      <vt:lpstr>What are the least and most expensive items on the menu?</vt:lpstr>
      <vt:lpstr>How many Italian dishes are on the menu? What are the least and most expensive Italian dishes on the menu?</vt:lpstr>
      <vt:lpstr>Questions For Analysis:</vt:lpstr>
      <vt:lpstr>How can we combine the menu_items and order_details tables into a single table?</vt:lpstr>
      <vt:lpstr>How many orders were made within this date range? How many items were ordered within this date range?</vt:lpstr>
      <vt:lpstr>Which orders had the most number of items</vt:lpstr>
      <vt:lpstr>Which orders had the most number of items?</vt:lpstr>
      <vt:lpstr>Questions For Analysis:</vt:lpstr>
      <vt:lpstr>Questions For Analysis:</vt:lpstr>
      <vt:lpstr>How can we combine the menu_items and order_details tables into a single table?</vt:lpstr>
      <vt:lpstr>What are the least and most ordered items? Which categories do they belong to?</vt:lpstr>
      <vt:lpstr>Which 5 orders had the highest total spend?</vt:lpstr>
      <vt:lpstr>What details can be gathered about the highest spend order (Order ID: 440)?</vt:lpstr>
      <vt:lpstr>Restaurant 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Sales Analysis</dc:title>
  <dc:creator/>
  <cp:lastModifiedBy>Acer</cp:lastModifiedBy>
  <cp:revision>14</cp:revision>
  <dcterms:created xsi:type="dcterms:W3CDTF">2025-04-20T10:16:44Z</dcterms:created>
  <dcterms:modified xsi:type="dcterms:W3CDTF">2025-04-20T16:13:21Z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9A3B16EC1E9544249691BB89269E3F6D_13</vt:lpwstr>
  </property>
  <property fmtid="{D5CDD505-2E9C-101B-9397-08002B2CF9AE}" pid="3" name="KSOProductBuildVer">
    <vt:lpwstr>1033-12.2.0.20795</vt:lpwstr>
  </property>
</Properties>
</file>