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313" r:id="rId7"/>
    <p:sldId id="315" r:id="rId8"/>
    <p:sldId id="330" r:id="rId9"/>
    <p:sldId id="311" r:id="rId10"/>
    <p:sldId id="329" r:id="rId11"/>
    <p:sldId id="316" r:id="rId12"/>
    <p:sldId id="318" r:id="rId13"/>
    <p:sldId id="319" r:id="rId14"/>
    <p:sldId id="320" r:id="rId15"/>
    <p:sldId id="321" r:id="rId16"/>
    <p:sldId id="322" r:id="rId17"/>
    <p:sldId id="323" r:id="rId18"/>
    <p:sldId id="326" r:id="rId19"/>
    <p:sldId id="324" r:id="rId20"/>
    <p:sldId id="325" r:id="rId21"/>
    <p:sldId id="327" r:id="rId22"/>
    <p:sldId id="328" r:id="rId23"/>
    <p:sldId id="317" r:id="rId24"/>
  </p:sldIdLst>
  <p:sldSz cx="9144000" cy="5143500"/>
  <p:notesSz cx="6858000" cy="9144000"/>
  <p:embeddedFontLst>
    <p:embeddedFont>
      <p:font typeface="Lexend ExtraBold"/>
      <p:regular r:id="rId28"/>
    </p:embeddedFont>
    <p:embeddedFont>
      <p:font typeface="DM Sans"/>
      <p:regular r:id="rId29"/>
    </p:embeddedFont>
    <p:embeddedFont>
      <p:font typeface="Montserrat"/>
      <p:regular r:id="rId30"/>
    </p:embeddedFont>
    <p:embeddedFont>
      <p:font typeface="Alata"/>
      <p:regular r:id="rId31"/>
    </p:embeddedFont>
    <p:embeddedFont>
      <p:font typeface="PT Sans" panose="020B0503020203020204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79" userDrawn="1">
          <p15:clr>
            <a:srgbClr val="9AA0A6"/>
          </p15:clr>
        </p15:guide>
        <p15:guide id="2" pos="2907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579"/>
        <p:guide pos="290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5.fntdata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ec4d27072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ec4d2707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d81ab5e0f6_0_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1d81ab5e0f6_0_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9f2f57a71_0_2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9f2f57a71_0_2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99f2f57a71_0_20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99f2f57a71_0_20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99f2f57a71_0_2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99f2f57a71_0_2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3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850" y="1245025"/>
            <a:ext cx="4629900" cy="21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846050" y="3608975"/>
            <a:ext cx="4194900" cy="4758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2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" name="Google Shape;12;p2"/>
          <p:cNvSpPr txBox="1"/>
          <p:nvPr>
            <p:ph type="subTitle" idx="3"/>
          </p:nvPr>
        </p:nvSpPr>
        <p:spPr>
          <a:xfrm>
            <a:off x="214377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715861" y="4513500"/>
            <a:ext cx="1368528" cy="300900"/>
            <a:chOff x="7055224" y="4513500"/>
            <a:chExt cx="1368528" cy="300900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" name="Google Shape;33;p2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" name="Google Shape;45;p2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type="title" hasCustomPrompt="1"/>
          </p:nvPr>
        </p:nvSpPr>
        <p:spPr>
          <a:xfrm>
            <a:off x="802675" y="1273050"/>
            <a:ext cx="7538700" cy="21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6" name="Google Shape;216;p11"/>
          <p:cNvSpPr txBox="1"/>
          <p:nvPr>
            <p:ph type="subTitle" idx="1"/>
          </p:nvPr>
        </p:nvSpPr>
        <p:spPr>
          <a:xfrm>
            <a:off x="2039600" y="3287625"/>
            <a:ext cx="5064900" cy="4971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7" name="Google Shape;217;p11"/>
          <p:cNvSpPr txBox="1"/>
          <p:nvPr>
            <p:ph type="subTitle" idx="2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8" name="Google Shape;218;p11"/>
          <p:cNvSpPr txBox="1"/>
          <p:nvPr>
            <p:ph type="subTitle" idx="3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219" name="Google Shape;219;p11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220" name="Google Shape;220;p11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221" name="Google Shape;221;p11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11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11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11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11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11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11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11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11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11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11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11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1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11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11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11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1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11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9" name="Google Shape;239;p11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1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1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1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1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11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11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11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1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1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1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1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51" name="Google Shape;251;p11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type="subTitle" idx="1"/>
          </p:nvPr>
        </p:nvSpPr>
        <p:spPr>
          <a:xfrm>
            <a:off x="1966012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13"/>
          <p:cNvSpPr txBox="1"/>
          <p:nvPr>
            <p:ph type="subTitle" idx="2"/>
          </p:nvPr>
        </p:nvSpPr>
        <p:spPr>
          <a:xfrm>
            <a:off x="5677113" y="1967019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3"/>
          <p:cNvSpPr txBox="1"/>
          <p:nvPr>
            <p:ph type="subTitle" idx="3"/>
          </p:nvPr>
        </p:nvSpPr>
        <p:spPr>
          <a:xfrm>
            <a:off x="1966012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type="subTitle" idx="4"/>
          </p:nvPr>
        </p:nvSpPr>
        <p:spPr>
          <a:xfrm>
            <a:off x="5677113" y="3446526"/>
            <a:ext cx="23907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3"/>
          <p:cNvSpPr txBox="1"/>
          <p:nvPr>
            <p:ph type="title" hasCustomPrompt="1"/>
          </p:nvPr>
        </p:nvSpPr>
        <p:spPr>
          <a:xfrm>
            <a:off x="1076187" y="16790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/>
          <p:nvPr>
            <p:ph type="title" idx="5" hasCustomPrompt="1"/>
          </p:nvPr>
        </p:nvSpPr>
        <p:spPr>
          <a:xfrm>
            <a:off x="1076187" y="31585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/>
          <p:nvPr>
            <p:ph type="title" idx="6" hasCustomPrompt="1"/>
          </p:nvPr>
        </p:nvSpPr>
        <p:spPr>
          <a:xfrm>
            <a:off x="4783500" y="16790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1" name="Google Shape;261;p13"/>
          <p:cNvSpPr txBox="1"/>
          <p:nvPr>
            <p:ph type="title" idx="7" hasCustomPrompt="1"/>
          </p:nvPr>
        </p:nvSpPr>
        <p:spPr>
          <a:xfrm>
            <a:off x="4783500" y="3158525"/>
            <a:ext cx="813900" cy="8139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63" name="Google Shape;263;p13"/>
          <p:cNvSpPr txBox="1"/>
          <p:nvPr>
            <p:ph type="subTitle" idx="9"/>
          </p:nvPr>
        </p:nvSpPr>
        <p:spPr>
          <a:xfrm>
            <a:off x="19660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4" name="Google Shape;264;p13"/>
          <p:cNvSpPr txBox="1"/>
          <p:nvPr>
            <p:ph type="subTitle" idx="13"/>
          </p:nvPr>
        </p:nvSpPr>
        <p:spPr>
          <a:xfrm>
            <a:off x="5677112" y="16790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5" name="Google Shape;265;p13"/>
          <p:cNvSpPr txBox="1"/>
          <p:nvPr>
            <p:ph type="subTitle" idx="14"/>
          </p:nvPr>
        </p:nvSpPr>
        <p:spPr>
          <a:xfrm>
            <a:off x="19660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6" name="Google Shape;266;p13"/>
          <p:cNvSpPr txBox="1"/>
          <p:nvPr>
            <p:ph type="subTitle" idx="15"/>
          </p:nvPr>
        </p:nvSpPr>
        <p:spPr>
          <a:xfrm>
            <a:off x="5677112" y="3158525"/>
            <a:ext cx="2390700" cy="36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267" name="Google Shape;267;p13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2391900" y="333521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0" name="Google Shape;270;p14"/>
          <p:cNvSpPr txBox="1"/>
          <p:nvPr>
            <p:ph type="subTitle" idx="1"/>
          </p:nvPr>
        </p:nvSpPr>
        <p:spPr>
          <a:xfrm>
            <a:off x="1896875" y="1230650"/>
            <a:ext cx="5350200" cy="17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1" name="Google Shape;271;p14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2" name="Google Shape;272;p14"/>
          <p:cNvGrpSpPr/>
          <p:nvPr/>
        </p:nvGrpSpPr>
        <p:grpSpPr>
          <a:xfrm>
            <a:off x="720011" y="319100"/>
            <a:ext cx="1368528" cy="300900"/>
            <a:chOff x="7055224" y="4513500"/>
            <a:chExt cx="1368528" cy="300900"/>
          </a:xfrm>
        </p:grpSpPr>
        <p:grpSp>
          <p:nvGrpSpPr>
            <p:cNvPr id="273" name="Google Shape;273;p14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274" name="Google Shape;274;p14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5" name="Google Shape;275;p14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6" name="Google Shape;276;p14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7" name="Google Shape;277;p14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14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9" name="Google Shape;279;p14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0" name="Google Shape;280;p14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14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14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14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14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14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14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14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8" name="Google Shape;288;p14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14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14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1" name="Google Shape;291;p14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2" name="Google Shape;292;p14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4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4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4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4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4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4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4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4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4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14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14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04" name="Google Shape;304;p14"/>
          <p:cNvCxnSpPr/>
          <p:nvPr/>
        </p:nvCxnSpPr>
        <p:spPr>
          <a:xfrm rot="10800000">
            <a:off x="7760759" y="4695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ONE_COLUMN_TEXT_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 txBox="1"/>
          <p:nvPr>
            <p:ph type="title"/>
          </p:nvPr>
        </p:nvSpPr>
        <p:spPr>
          <a:xfrm>
            <a:off x="1980150" y="1257775"/>
            <a:ext cx="5183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07" name="Google Shape;307;p15"/>
          <p:cNvSpPr txBox="1"/>
          <p:nvPr>
            <p:ph type="subTitle" idx="1"/>
          </p:nvPr>
        </p:nvSpPr>
        <p:spPr>
          <a:xfrm>
            <a:off x="1998150" y="3028075"/>
            <a:ext cx="5147700" cy="7332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5"/>
          <p:cNvSpPr txBox="1"/>
          <p:nvPr>
            <p:ph type="subTitle" idx="2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9" name="Google Shape;309;p15"/>
          <p:cNvSpPr txBox="1"/>
          <p:nvPr>
            <p:ph type="subTitle" idx="3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310" name="Google Shape;310;p15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311" name="Google Shape;311;p15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312" name="Google Shape;312;p15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15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15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15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15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15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15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15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15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15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15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15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15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15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15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15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15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15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0" name="Google Shape;330;p15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15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5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5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15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15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15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15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15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15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5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5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42" name="Google Shape;342;p15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5" name="Google Shape;345;p16"/>
          <p:cNvSpPr txBox="1"/>
          <p:nvPr>
            <p:ph type="body" idx="1"/>
          </p:nvPr>
        </p:nvSpPr>
        <p:spPr>
          <a:xfrm>
            <a:off x="720000" y="1215750"/>
            <a:ext cx="7704000" cy="14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46" name="Google Shape;346;p16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3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/>
          <p:nvPr>
            <p:ph type="title"/>
          </p:nvPr>
        </p:nvSpPr>
        <p:spPr>
          <a:xfrm>
            <a:off x="720000" y="1220250"/>
            <a:ext cx="4086900" cy="17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49" name="Google Shape;349;p17"/>
          <p:cNvSpPr txBox="1"/>
          <p:nvPr>
            <p:ph type="subTitle" idx="1"/>
          </p:nvPr>
        </p:nvSpPr>
        <p:spPr>
          <a:xfrm>
            <a:off x="720000" y="2991750"/>
            <a:ext cx="4086900" cy="9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17"/>
          <p:cNvSpPr/>
          <p:nvPr>
            <p:ph type="pic" idx="2"/>
          </p:nvPr>
        </p:nvSpPr>
        <p:spPr>
          <a:xfrm>
            <a:off x="5245200" y="1020450"/>
            <a:ext cx="3102600" cy="3102600"/>
          </a:xfrm>
          <a:prstGeom prst="roundRect">
            <a:avLst>
              <a:gd name="adj" fmla="val 16667"/>
            </a:avLst>
          </a:prstGeom>
          <a:noFill/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351" name="Google Shape;351;p17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17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title"/>
          </p:nvPr>
        </p:nvSpPr>
        <p:spPr>
          <a:xfrm>
            <a:off x="720000" y="1510975"/>
            <a:ext cx="31461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55" name="Google Shape;355;p18"/>
          <p:cNvSpPr txBox="1"/>
          <p:nvPr>
            <p:ph type="subTitle" idx="1"/>
          </p:nvPr>
        </p:nvSpPr>
        <p:spPr>
          <a:xfrm>
            <a:off x="720000" y="2691425"/>
            <a:ext cx="31461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6" name="Google Shape;356;p18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18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"/>
          <p:cNvSpPr txBox="1"/>
          <p:nvPr>
            <p:ph type="title"/>
          </p:nvPr>
        </p:nvSpPr>
        <p:spPr>
          <a:xfrm>
            <a:off x="4985725" y="1719600"/>
            <a:ext cx="319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0" name="Google Shape;360;p19"/>
          <p:cNvSpPr txBox="1"/>
          <p:nvPr>
            <p:ph type="subTitle" idx="1"/>
          </p:nvPr>
        </p:nvSpPr>
        <p:spPr>
          <a:xfrm>
            <a:off x="4985800" y="2379450"/>
            <a:ext cx="3198000" cy="11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61" name="Google Shape;361;p19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19"/>
          <p:cNvCxnSpPr/>
          <p:nvPr/>
        </p:nvCxnSpPr>
        <p:spPr>
          <a:xfrm rot="10800000">
            <a:off x="720025" y="469548"/>
            <a:ext cx="67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"/>
          <p:cNvSpPr txBox="1"/>
          <p:nvPr>
            <p:ph type="title"/>
          </p:nvPr>
        </p:nvSpPr>
        <p:spPr>
          <a:xfrm>
            <a:off x="872400" y="1874450"/>
            <a:ext cx="318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5" name="Google Shape;365;p20"/>
          <p:cNvSpPr txBox="1"/>
          <p:nvPr>
            <p:ph type="subTitle" idx="1"/>
          </p:nvPr>
        </p:nvSpPr>
        <p:spPr>
          <a:xfrm>
            <a:off x="872400" y="2550450"/>
            <a:ext cx="3187800" cy="11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66" name="Google Shape;366;p20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20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type="title"/>
          </p:nvPr>
        </p:nvSpPr>
        <p:spPr>
          <a:xfrm>
            <a:off x="720000" y="2184588"/>
            <a:ext cx="3739200" cy="14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type="title" idx="2" hasCustomPrompt="1"/>
          </p:nvPr>
        </p:nvSpPr>
        <p:spPr>
          <a:xfrm>
            <a:off x="792275" y="975750"/>
            <a:ext cx="997200" cy="9837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type="subTitle" idx="1"/>
          </p:nvPr>
        </p:nvSpPr>
        <p:spPr>
          <a:xfrm>
            <a:off x="720000" y="3606538"/>
            <a:ext cx="2424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type="subTitle" idx="3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3"/>
          <p:cNvSpPr txBox="1"/>
          <p:nvPr>
            <p:ph type="subTitle" idx="4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52" name="Google Shape;52;p3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53" name="Google Shape;53;p3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" name="Google Shape;54;p3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3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3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3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3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3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3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3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3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3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3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3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3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3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3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3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3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2" name="Google Shape;72;p3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3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3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3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3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3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3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4" name="Google Shape;84;p3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AND_BODY_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70" name="Google Shape;370;p21"/>
          <p:cNvSpPr txBox="1"/>
          <p:nvPr>
            <p:ph type="body" idx="1"/>
          </p:nvPr>
        </p:nvSpPr>
        <p:spPr>
          <a:xfrm>
            <a:off x="720000" y="1215750"/>
            <a:ext cx="7704000" cy="32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71" name="Google Shape;371;p21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/>
          <p:nvPr>
            <p:ph type="body" idx="1"/>
          </p:nvPr>
        </p:nvSpPr>
        <p:spPr>
          <a:xfrm>
            <a:off x="3290680" y="1766725"/>
            <a:ext cx="51432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4" name="Google Shape;374;p22"/>
          <p:cNvSpPr txBox="1"/>
          <p:nvPr>
            <p:ph type="body" idx="2"/>
          </p:nvPr>
        </p:nvSpPr>
        <p:spPr>
          <a:xfrm>
            <a:off x="3290680" y="3203925"/>
            <a:ext cx="5143200" cy="8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5" name="Google Shape;375;p22"/>
          <p:cNvSpPr txBox="1"/>
          <p:nvPr>
            <p:ph type="subTitle" idx="3"/>
          </p:nvPr>
        </p:nvSpPr>
        <p:spPr>
          <a:xfrm>
            <a:off x="3290675" y="1369100"/>
            <a:ext cx="5143200" cy="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76" name="Google Shape;376;p22"/>
          <p:cNvSpPr txBox="1"/>
          <p:nvPr>
            <p:ph type="subTitle" idx="4"/>
          </p:nvPr>
        </p:nvSpPr>
        <p:spPr>
          <a:xfrm>
            <a:off x="3290675" y="2805148"/>
            <a:ext cx="5143200" cy="4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77" name="Google Shape;377;p22"/>
          <p:cNvSpPr txBox="1"/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378" name="Google Shape;378;p22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_1_1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81" name="Google Shape;381;p23"/>
          <p:cNvSpPr txBox="1"/>
          <p:nvPr>
            <p:ph type="subTitle" idx="1"/>
          </p:nvPr>
        </p:nvSpPr>
        <p:spPr>
          <a:xfrm>
            <a:off x="4766982" y="1439025"/>
            <a:ext cx="32643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3"/>
          <p:cNvSpPr txBox="1"/>
          <p:nvPr>
            <p:ph type="subTitle" idx="2"/>
          </p:nvPr>
        </p:nvSpPr>
        <p:spPr>
          <a:xfrm>
            <a:off x="1112712" y="1439025"/>
            <a:ext cx="3264300" cy="27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3" name="Google Shape;383;p23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"/>
          <p:cNvSpPr txBox="1"/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86" name="Google Shape;386;p24"/>
          <p:cNvSpPr txBox="1"/>
          <p:nvPr>
            <p:ph type="subTitle" idx="1"/>
          </p:nvPr>
        </p:nvSpPr>
        <p:spPr>
          <a:xfrm>
            <a:off x="751275" y="3195474"/>
            <a:ext cx="2407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4"/>
          <p:cNvSpPr txBox="1"/>
          <p:nvPr>
            <p:ph type="subTitle" idx="2"/>
          </p:nvPr>
        </p:nvSpPr>
        <p:spPr>
          <a:xfrm>
            <a:off x="3368232" y="3195474"/>
            <a:ext cx="2407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24"/>
          <p:cNvSpPr txBox="1"/>
          <p:nvPr>
            <p:ph type="subTitle" idx="3"/>
          </p:nvPr>
        </p:nvSpPr>
        <p:spPr>
          <a:xfrm>
            <a:off x="5985189" y="3195474"/>
            <a:ext cx="24075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24"/>
          <p:cNvSpPr txBox="1"/>
          <p:nvPr>
            <p:ph type="subTitle" idx="4"/>
          </p:nvPr>
        </p:nvSpPr>
        <p:spPr>
          <a:xfrm>
            <a:off x="751275" y="2712804"/>
            <a:ext cx="240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90" name="Google Shape;390;p24"/>
          <p:cNvSpPr txBox="1"/>
          <p:nvPr>
            <p:ph type="subTitle" idx="5"/>
          </p:nvPr>
        </p:nvSpPr>
        <p:spPr>
          <a:xfrm>
            <a:off x="3368232" y="2712804"/>
            <a:ext cx="240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91" name="Google Shape;391;p24"/>
          <p:cNvSpPr txBox="1"/>
          <p:nvPr>
            <p:ph type="subTitle" idx="6"/>
          </p:nvPr>
        </p:nvSpPr>
        <p:spPr>
          <a:xfrm>
            <a:off x="5985189" y="2712804"/>
            <a:ext cx="2407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cxnSp>
        <p:nvCxnSpPr>
          <p:cNvPr id="392" name="Google Shape;392;p2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2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/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95" name="Google Shape;395;p25"/>
          <p:cNvSpPr txBox="1"/>
          <p:nvPr>
            <p:ph type="subTitle" idx="1"/>
          </p:nvPr>
        </p:nvSpPr>
        <p:spPr>
          <a:xfrm>
            <a:off x="937700" y="3567875"/>
            <a:ext cx="2175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5"/>
          <p:cNvSpPr txBox="1"/>
          <p:nvPr>
            <p:ph type="subTitle" idx="2"/>
          </p:nvPr>
        </p:nvSpPr>
        <p:spPr>
          <a:xfrm>
            <a:off x="3484422" y="3567875"/>
            <a:ext cx="2175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25"/>
          <p:cNvSpPr txBox="1"/>
          <p:nvPr>
            <p:ph type="subTitle" idx="3"/>
          </p:nvPr>
        </p:nvSpPr>
        <p:spPr>
          <a:xfrm>
            <a:off x="6031150" y="3567875"/>
            <a:ext cx="21753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25"/>
          <p:cNvSpPr txBox="1"/>
          <p:nvPr>
            <p:ph type="subTitle" idx="4"/>
          </p:nvPr>
        </p:nvSpPr>
        <p:spPr>
          <a:xfrm>
            <a:off x="937700" y="3142930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399" name="Google Shape;399;p25"/>
          <p:cNvSpPr txBox="1"/>
          <p:nvPr>
            <p:ph type="subTitle" idx="5"/>
          </p:nvPr>
        </p:nvSpPr>
        <p:spPr>
          <a:xfrm>
            <a:off x="3477488" y="3142930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0" name="Google Shape;400;p25"/>
          <p:cNvSpPr txBox="1"/>
          <p:nvPr>
            <p:ph type="subTitle" idx="6"/>
          </p:nvPr>
        </p:nvSpPr>
        <p:spPr>
          <a:xfrm>
            <a:off x="6031138" y="3142930"/>
            <a:ext cx="21753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cxnSp>
        <p:nvCxnSpPr>
          <p:cNvPr id="401" name="Google Shape;401;p25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/>
          <p:nvPr>
            <p:ph type="subTitle" idx="1"/>
          </p:nvPr>
        </p:nvSpPr>
        <p:spPr>
          <a:xfrm>
            <a:off x="1960625" y="1853663"/>
            <a:ext cx="23877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4" name="Google Shape;404;p26"/>
          <p:cNvSpPr txBox="1"/>
          <p:nvPr>
            <p:ph type="subTitle" idx="2"/>
          </p:nvPr>
        </p:nvSpPr>
        <p:spPr>
          <a:xfrm>
            <a:off x="1960625" y="3119882"/>
            <a:ext cx="23877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5" name="Google Shape;405;p26"/>
          <p:cNvSpPr txBox="1"/>
          <p:nvPr>
            <p:ph type="subTitle" idx="3"/>
          </p:nvPr>
        </p:nvSpPr>
        <p:spPr>
          <a:xfrm>
            <a:off x="5751765" y="1853663"/>
            <a:ext cx="23877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6" name="Google Shape;406;p26"/>
          <p:cNvSpPr txBox="1"/>
          <p:nvPr>
            <p:ph type="subTitle" idx="4"/>
          </p:nvPr>
        </p:nvSpPr>
        <p:spPr>
          <a:xfrm>
            <a:off x="5751765" y="3119882"/>
            <a:ext cx="2387700" cy="4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07" name="Google Shape;407;p26"/>
          <p:cNvSpPr txBox="1"/>
          <p:nvPr>
            <p:ph type="title"/>
          </p:nvPr>
        </p:nvSpPr>
        <p:spPr>
          <a:xfrm>
            <a:off x="720000" y="446600"/>
            <a:ext cx="4434300" cy="11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08" name="Google Shape;408;p26"/>
          <p:cNvSpPr txBox="1"/>
          <p:nvPr>
            <p:ph type="subTitle" idx="5"/>
          </p:nvPr>
        </p:nvSpPr>
        <p:spPr>
          <a:xfrm>
            <a:off x="1960625" y="2278711"/>
            <a:ext cx="2387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6"/>
          <p:cNvSpPr txBox="1"/>
          <p:nvPr>
            <p:ph type="subTitle" idx="6"/>
          </p:nvPr>
        </p:nvSpPr>
        <p:spPr>
          <a:xfrm>
            <a:off x="5751764" y="2278711"/>
            <a:ext cx="2387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6"/>
          <p:cNvSpPr txBox="1"/>
          <p:nvPr>
            <p:ph type="subTitle" idx="7"/>
          </p:nvPr>
        </p:nvSpPr>
        <p:spPr>
          <a:xfrm>
            <a:off x="1960625" y="3545072"/>
            <a:ext cx="2387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6"/>
          <p:cNvSpPr txBox="1"/>
          <p:nvPr>
            <p:ph type="subTitle" idx="8"/>
          </p:nvPr>
        </p:nvSpPr>
        <p:spPr>
          <a:xfrm>
            <a:off x="5751764" y="3545072"/>
            <a:ext cx="2387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12" name="Google Shape;412;p26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/>
          <p:nvPr>
            <p:ph type="title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15" name="Google Shape;415;p27"/>
          <p:cNvSpPr txBox="1"/>
          <p:nvPr>
            <p:ph type="subTitle" idx="1"/>
          </p:nvPr>
        </p:nvSpPr>
        <p:spPr>
          <a:xfrm>
            <a:off x="3757400" y="1509913"/>
            <a:ext cx="2206500" cy="6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6" name="Google Shape;416;p27"/>
          <p:cNvSpPr txBox="1"/>
          <p:nvPr>
            <p:ph type="subTitle" idx="2"/>
          </p:nvPr>
        </p:nvSpPr>
        <p:spPr>
          <a:xfrm>
            <a:off x="3757400" y="2982063"/>
            <a:ext cx="2206500" cy="6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7" name="Google Shape;417;p27"/>
          <p:cNvSpPr txBox="1"/>
          <p:nvPr>
            <p:ph type="subTitle" idx="3"/>
          </p:nvPr>
        </p:nvSpPr>
        <p:spPr>
          <a:xfrm>
            <a:off x="6217488" y="1509913"/>
            <a:ext cx="2206500" cy="6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8" name="Google Shape;418;p27"/>
          <p:cNvSpPr txBox="1"/>
          <p:nvPr>
            <p:ph type="subTitle" idx="4"/>
          </p:nvPr>
        </p:nvSpPr>
        <p:spPr>
          <a:xfrm>
            <a:off x="6217488" y="2982063"/>
            <a:ext cx="2206500" cy="6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19" name="Google Shape;419;p27"/>
          <p:cNvSpPr txBox="1"/>
          <p:nvPr>
            <p:ph type="body" idx="5"/>
          </p:nvPr>
        </p:nvSpPr>
        <p:spPr>
          <a:xfrm>
            <a:off x="3757400" y="2146250"/>
            <a:ext cx="22065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27"/>
          <p:cNvSpPr txBox="1"/>
          <p:nvPr>
            <p:ph type="body" idx="6"/>
          </p:nvPr>
        </p:nvSpPr>
        <p:spPr>
          <a:xfrm>
            <a:off x="3757400" y="3600950"/>
            <a:ext cx="22065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1" name="Google Shape;421;p27"/>
          <p:cNvSpPr txBox="1"/>
          <p:nvPr>
            <p:ph type="body" idx="7"/>
          </p:nvPr>
        </p:nvSpPr>
        <p:spPr>
          <a:xfrm>
            <a:off x="6217488" y="2146250"/>
            <a:ext cx="22065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2" name="Google Shape;422;p27"/>
          <p:cNvSpPr txBox="1"/>
          <p:nvPr>
            <p:ph type="body" idx="8"/>
          </p:nvPr>
        </p:nvSpPr>
        <p:spPr>
          <a:xfrm>
            <a:off x="6217488" y="3600950"/>
            <a:ext cx="2206500" cy="6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423" name="Google Shape;423;p27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8"/>
          <p:cNvSpPr txBox="1"/>
          <p:nvPr>
            <p:ph type="title"/>
          </p:nvPr>
        </p:nvSpPr>
        <p:spPr>
          <a:xfrm>
            <a:off x="720000" y="446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26" name="Google Shape;426;p28"/>
          <p:cNvSpPr txBox="1"/>
          <p:nvPr>
            <p:ph type="subTitle" idx="1"/>
          </p:nvPr>
        </p:nvSpPr>
        <p:spPr>
          <a:xfrm>
            <a:off x="971200" y="2147275"/>
            <a:ext cx="217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28"/>
          <p:cNvSpPr txBox="1"/>
          <p:nvPr>
            <p:ph type="subTitle" idx="2"/>
          </p:nvPr>
        </p:nvSpPr>
        <p:spPr>
          <a:xfrm>
            <a:off x="3482875" y="2147275"/>
            <a:ext cx="217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28"/>
          <p:cNvSpPr txBox="1"/>
          <p:nvPr>
            <p:ph type="subTitle" idx="3"/>
          </p:nvPr>
        </p:nvSpPr>
        <p:spPr>
          <a:xfrm>
            <a:off x="971200" y="3859300"/>
            <a:ext cx="217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28"/>
          <p:cNvSpPr txBox="1"/>
          <p:nvPr>
            <p:ph type="subTitle" idx="4"/>
          </p:nvPr>
        </p:nvSpPr>
        <p:spPr>
          <a:xfrm>
            <a:off x="3482875" y="3859300"/>
            <a:ext cx="217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28"/>
          <p:cNvSpPr txBox="1"/>
          <p:nvPr>
            <p:ph type="subTitle" idx="5"/>
          </p:nvPr>
        </p:nvSpPr>
        <p:spPr>
          <a:xfrm>
            <a:off x="5994536" y="2147275"/>
            <a:ext cx="217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28"/>
          <p:cNvSpPr txBox="1"/>
          <p:nvPr>
            <p:ph type="subTitle" idx="6"/>
          </p:nvPr>
        </p:nvSpPr>
        <p:spPr>
          <a:xfrm>
            <a:off x="5994536" y="3859300"/>
            <a:ext cx="217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28"/>
          <p:cNvSpPr txBox="1"/>
          <p:nvPr>
            <p:ph type="subTitle" idx="7"/>
          </p:nvPr>
        </p:nvSpPr>
        <p:spPr>
          <a:xfrm>
            <a:off x="971200" y="1861541"/>
            <a:ext cx="21783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3" name="Google Shape;433;p28"/>
          <p:cNvSpPr txBox="1"/>
          <p:nvPr>
            <p:ph type="subTitle" idx="8"/>
          </p:nvPr>
        </p:nvSpPr>
        <p:spPr>
          <a:xfrm>
            <a:off x="3482875" y="1861541"/>
            <a:ext cx="21783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4" name="Google Shape;434;p28"/>
          <p:cNvSpPr txBox="1"/>
          <p:nvPr>
            <p:ph type="subTitle" idx="9"/>
          </p:nvPr>
        </p:nvSpPr>
        <p:spPr>
          <a:xfrm>
            <a:off x="5994536" y="1861541"/>
            <a:ext cx="21783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5" name="Google Shape;435;p28"/>
          <p:cNvSpPr txBox="1"/>
          <p:nvPr>
            <p:ph type="subTitle" idx="13"/>
          </p:nvPr>
        </p:nvSpPr>
        <p:spPr>
          <a:xfrm>
            <a:off x="971200" y="3573566"/>
            <a:ext cx="21783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6" name="Google Shape;436;p28"/>
          <p:cNvSpPr txBox="1"/>
          <p:nvPr>
            <p:ph type="subTitle" idx="14"/>
          </p:nvPr>
        </p:nvSpPr>
        <p:spPr>
          <a:xfrm>
            <a:off x="3482875" y="3573566"/>
            <a:ext cx="21783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37" name="Google Shape;437;p28"/>
          <p:cNvSpPr txBox="1"/>
          <p:nvPr>
            <p:ph type="subTitle" idx="15"/>
          </p:nvPr>
        </p:nvSpPr>
        <p:spPr>
          <a:xfrm>
            <a:off x="5994536" y="3573566"/>
            <a:ext cx="2178300" cy="4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2200"/>
              <a:buFont typeface="Alata"/>
              <a:buNone/>
              <a:defRPr sz="2200" b="1">
                <a:solidFill>
                  <a:schemeClr val="lt2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cxnSp>
        <p:nvCxnSpPr>
          <p:cNvPr id="438" name="Google Shape;438;p28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/>
          <p:nvPr>
            <p:ph type="title" hasCustomPrompt="1"/>
          </p:nvPr>
        </p:nvSpPr>
        <p:spPr>
          <a:xfrm>
            <a:off x="4025962" y="758300"/>
            <a:ext cx="44079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1" name="Google Shape;441;p29"/>
          <p:cNvSpPr txBox="1"/>
          <p:nvPr>
            <p:ph type="subTitle" idx="1"/>
          </p:nvPr>
        </p:nvSpPr>
        <p:spPr>
          <a:xfrm>
            <a:off x="4025950" y="1454175"/>
            <a:ext cx="44079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442" name="Google Shape;442;p29"/>
          <p:cNvSpPr txBox="1"/>
          <p:nvPr>
            <p:ph type="title" idx="2" hasCustomPrompt="1"/>
          </p:nvPr>
        </p:nvSpPr>
        <p:spPr>
          <a:xfrm>
            <a:off x="4025962" y="1948451"/>
            <a:ext cx="44079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3" name="Google Shape;443;p29"/>
          <p:cNvSpPr txBox="1"/>
          <p:nvPr>
            <p:ph type="subTitle" idx="3"/>
          </p:nvPr>
        </p:nvSpPr>
        <p:spPr>
          <a:xfrm>
            <a:off x="4025950" y="2644325"/>
            <a:ext cx="44079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444" name="Google Shape;444;p29"/>
          <p:cNvSpPr txBox="1"/>
          <p:nvPr>
            <p:ph type="title" idx="4" hasCustomPrompt="1"/>
          </p:nvPr>
        </p:nvSpPr>
        <p:spPr>
          <a:xfrm>
            <a:off x="4025962" y="3138602"/>
            <a:ext cx="44079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29"/>
          <p:cNvSpPr txBox="1"/>
          <p:nvPr>
            <p:ph type="subTitle" idx="5"/>
          </p:nvPr>
        </p:nvSpPr>
        <p:spPr>
          <a:xfrm>
            <a:off x="4025950" y="3834476"/>
            <a:ext cx="4407900" cy="3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cxnSp>
        <p:nvCxnSpPr>
          <p:cNvPr id="446" name="Google Shape;446;p29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29"/>
          <p:cNvCxnSpPr/>
          <p:nvPr/>
        </p:nvCxnSpPr>
        <p:spPr>
          <a:xfrm rot="10800000">
            <a:off x="7760775" y="469548"/>
            <a:ext cx="67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0"/>
          <p:cNvSpPr txBox="1"/>
          <p:nvPr>
            <p:ph type="subTitle" idx="1"/>
          </p:nvPr>
        </p:nvSpPr>
        <p:spPr>
          <a:xfrm>
            <a:off x="1329775" y="3459975"/>
            <a:ext cx="19860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50" name="Google Shape;450;p30"/>
          <p:cNvSpPr txBox="1"/>
          <p:nvPr>
            <p:ph type="subTitle" idx="2"/>
          </p:nvPr>
        </p:nvSpPr>
        <p:spPr>
          <a:xfrm>
            <a:off x="3579025" y="3459975"/>
            <a:ext cx="19860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51" name="Google Shape;451;p30"/>
          <p:cNvSpPr txBox="1"/>
          <p:nvPr>
            <p:ph type="subTitle" idx="3"/>
          </p:nvPr>
        </p:nvSpPr>
        <p:spPr>
          <a:xfrm>
            <a:off x="5828225" y="3459975"/>
            <a:ext cx="19860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200"/>
              <a:buFont typeface="Alata"/>
              <a:buNone/>
              <a:defRPr sz="22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452" name="Google Shape;452;p30"/>
          <p:cNvSpPr txBox="1"/>
          <p:nvPr>
            <p:ph type="subTitle" idx="4"/>
          </p:nvPr>
        </p:nvSpPr>
        <p:spPr>
          <a:xfrm>
            <a:off x="1329825" y="386616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30"/>
          <p:cNvSpPr txBox="1"/>
          <p:nvPr>
            <p:ph type="subTitle" idx="5"/>
          </p:nvPr>
        </p:nvSpPr>
        <p:spPr>
          <a:xfrm>
            <a:off x="3578997" y="386616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30"/>
          <p:cNvSpPr txBox="1"/>
          <p:nvPr>
            <p:ph type="subTitle" idx="6"/>
          </p:nvPr>
        </p:nvSpPr>
        <p:spPr>
          <a:xfrm>
            <a:off x="5828225" y="3866163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0"/>
          <p:cNvSpPr txBox="1"/>
          <p:nvPr>
            <p:ph type="title" hasCustomPrompt="1"/>
          </p:nvPr>
        </p:nvSpPr>
        <p:spPr>
          <a:xfrm>
            <a:off x="1677475" y="1307188"/>
            <a:ext cx="129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30"/>
          <p:cNvSpPr txBox="1"/>
          <p:nvPr>
            <p:ph type="title" idx="7" hasCustomPrompt="1"/>
          </p:nvPr>
        </p:nvSpPr>
        <p:spPr>
          <a:xfrm>
            <a:off x="3926700" y="1307188"/>
            <a:ext cx="129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7" name="Google Shape;457;p30"/>
          <p:cNvSpPr txBox="1"/>
          <p:nvPr>
            <p:ph type="title" idx="8" hasCustomPrompt="1"/>
          </p:nvPr>
        </p:nvSpPr>
        <p:spPr>
          <a:xfrm>
            <a:off x="6175925" y="1307188"/>
            <a:ext cx="129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30"/>
          <p:cNvSpPr txBox="1"/>
          <p:nvPr>
            <p:ph type="title" idx="9"/>
          </p:nvPr>
        </p:nvSpPr>
        <p:spPr>
          <a:xfrm>
            <a:off x="720000" y="4452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459" name="Google Shape;459;p30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7" name="Google Shape;87;p4"/>
          <p:cNvSpPr txBox="1"/>
          <p:nvPr>
            <p:ph type="subTitle" idx="1"/>
          </p:nvPr>
        </p:nvSpPr>
        <p:spPr>
          <a:xfrm>
            <a:off x="720000" y="1151375"/>
            <a:ext cx="77040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8" name="Google Shape;88;p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 txBox="1"/>
          <p:nvPr>
            <p:ph type="title"/>
          </p:nvPr>
        </p:nvSpPr>
        <p:spPr>
          <a:xfrm>
            <a:off x="4684800" y="2184588"/>
            <a:ext cx="3739200" cy="14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2" name="Google Shape;462;p31"/>
          <p:cNvSpPr txBox="1"/>
          <p:nvPr>
            <p:ph type="title" idx="2" hasCustomPrompt="1"/>
          </p:nvPr>
        </p:nvSpPr>
        <p:spPr>
          <a:xfrm>
            <a:off x="7340200" y="975750"/>
            <a:ext cx="1007700" cy="983700"/>
          </a:xfrm>
          <a:prstGeom prst="rect">
            <a:avLst/>
          </a:prstGeom>
          <a:solidFill>
            <a:schemeClr val="dk1"/>
          </a:solidFill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3" name="Google Shape;463;p31"/>
          <p:cNvSpPr txBox="1"/>
          <p:nvPr>
            <p:ph type="subTitle" idx="1"/>
          </p:nvPr>
        </p:nvSpPr>
        <p:spPr>
          <a:xfrm>
            <a:off x="5999100" y="3606538"/>
            <a:ext cx="2424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31"/>
          <p:cNvSpPr txBox="1"/>
          <p:nvPr>
            <p:ph type="subTitle" idx="3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5" name="Google Shape;465;p31"/>
          <p:cNvSpPr txBox="1"/>
          <p:nvPr>
            <p:ph type="subTitle" idx="4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466" name="Google Shape;466;p31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467" name="Google Shape;467;p31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468" name="Google Shape;468;p31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31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31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31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31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31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31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31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31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31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31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31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31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31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31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31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31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31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86" name="Google Shape;486;p31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31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31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9" name="Google Shape;489;p31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31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31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31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31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31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31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31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31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98" name="Google Shape;498;p31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501" name="Google Shape;501;p32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 txBox="1"/>
          <p:nvPr>
            <p:ph type="title"/>
          </p:nvPr>
        </p:nvSpPr>
        <p:spPr>
          <a:xfrm>
            <a:off x="720000" y="678237"/>
            <a:ext cx="4213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4" name="Google Shape;504;p33"/>
          <p:cNvSpPr txBox="1"/>
          <p:nvPr>
            <p:ph type="subTitle" idx="1"/>
          </p:nvPr>
        </p:nvSpPr>
        <p:spPr>
          <a:xfrm>
            <a:off x="720000" y="1630913"/>
            <a:ext cx="4213200" cy="8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33"/>
          <p:cNvSpPr txBox="1"/>
          <p:nvPr/>
        </p:nvSpPr>
        <p:spPr>
          <a:xfrm>
            <a:off x="720000" y="3243000"/>
            <a:ext cx="3566400" cy="7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</a:t>
            </a:r>
            <a:r>
              <a:rPr lang="en-GB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template</a:t>
            </a:r>
            <a:r>
              <a:rPr lang="en-GB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/>
              </a:rPr>
              <a:t>Freepik</a:t>
            </a:r>
            <a:r>
              <a:rPr lang="en-GB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/>
              </a:rPr>
              <a:t>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6" name="Google Shape;506;p33"/>
          <p:cNvSpPr txBox="1"/>
          <p:nvPr>
            <p:ph type="subTitle" idx="2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07" name="Google Shape;507;p33"/>
          <p:cNvSpPr txBox="1"/>
          <p:nvPr>
            <p:ph type="subTitle" idx="3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508" name="Google Shape;508;p33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509" name="Google Shape;509;p33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10" name="Google Shape;510;p33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33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33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33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33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33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33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33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33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33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33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33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522;p33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" name="Google Shape;523;p33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4" name="Google Shape;524;p33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33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33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33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28" name="Google Shape;528;p33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33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33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33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33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33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33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33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33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33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33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33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40" name="Google Shape;540;p33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2" name="Google Shape;542;p34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2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35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545" name="Google Shape;545;p35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546" name="Google Shape;546;p35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35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35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35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35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35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35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35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35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35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35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35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35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35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35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35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35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35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64" name="Google Shape;564;p35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35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35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35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35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35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35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35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35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35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35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35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6" name="Google Shape;576;p35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1" name="Google Shape;91;p5"/>
          <p:cNvSpPr txBox="1"/>
          <p:nvPr>
            <p:ph type="subTitle" idx="1"/>
          </p:nvPr>
        </p:nvSpPr>
        <p:spPr>
          <a:xfrm>
            <a:off x="4808667" y="3223150"/>
            <a:ext cx="30246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5"/>
          <p:cNvSpPr txBox="1"/>
          <p:nvPr>
            <p:ph type="subTitle" idx="2"/>
          </p:nvPr>
        </p:nvSpPr>
        <p:spPr>
          <a:xfrm>
            <a:off x="1311061" y="3223150"/>
            <a:ext cx="30237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5"/>
          <p:cNvSpPr txBox="1"/>
          <p:nvPr>
            <p:ph type="subTitle" idx="3"/>
          </p:nvPr>
        </p:nvSpPr>
        <p:spPr>
          <a:xfrm>
            <a:off x="1311050" y="2725527"/>
            <a:ext cx="30237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5"/>
          <p:cNvSpPr txBox="1"/>
          <p:nvPr>
            <p:ph type="subTitle" idx="4"/>
          </p:nvPr>
        </p:nvSpPr>
        <p:spPr>
          <a:xfrm>
            <a:off x="4808983" y="2725527"/>
            <a:ext cx="3023700" cy="5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95" name="Google Shape;95;p5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98" name="Google Shape;98;p6"/>
          <p:cNvCxnSpPr/>
          <p:nvPr/>
        </p:nvCxnSpPr>
        <p:spPr>
          <a:xfrm rot="10800000">
            <a:off x="730384" y="4663910"/>
            <a:ext cx="770349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body" idx="1"/>
          </p:nvPr>
        </p:nvSpPr>
        <p:spPr>
          <a:xfrm>
            <a:off x="720000" y="1778800"/>
            <a:ext cx="3876900" cy="23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type="title"/>
          </p:nvPr>
        </p:nvSpPr>
        <p:spPr>
          <a:xfrm>
            <a:off x="720000" y="445784"/>
            <a:ext cx="38769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102" name="Google Shape;102;p7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1101250" y="1307100"/>
            <a:ext cx="69414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8"/>
          <p:cNvSpPr txBox="1"/>
          <p:nvPr>
            <p:ph type="subTitle" idx="1"/>
          </p:nvPr>
        </p:nvSpPr>
        <p:spPr>
          <a:xfrm>
            <a:off x="7200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6" name="Google Shape;106;p8"/>
          <p:cNvSpPr txBox="1"/>
          <p:nvPr>
            <p:ph type="subTitle" idx="2"/>
          </p:nvPr>
        </p:nvSpPr>
        <p:spPr>
          <a:xfrm>
            <a:off x="2147925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07" name="Google Shape;107;p8"/>
          <p:cNvGrpSpPr/>
          <p:nvPr/>
        </p:nvGrpSpPr>
        <p:grpSpPr>
          <a:xfrm>
            <a:off x="720011" y="4513500"/>
            <a:ext cx="1368528" cy="300900"/>
            <a:chOff x="7055224" y="4513500"/>
            <a:chExt cx="1368528" cy="300900"/>
          </a:xfrm>
        </p:grpSpPr>
        <p:grpSp>
          <p:nvGrpSpPr>
            <p:cNvPr id="108" name="Google Shape;108;p8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09" name="Google Shape;109;p8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8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8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8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8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8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8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8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8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8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8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8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8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8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7" name="Google Shape;127;p8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8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8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8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8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8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8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8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9" name="Google Shape;139;p8"/>
          <p:cNvCxnSpPr/>
          <p:nvPr/>
        </p:nvCxnSpPr>
        <p:spPr>
          <a:xfrm rot="10800000">
            <a:off x="776075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subTitle" idx="1"/>
          </p:nvPr>
        </p:nvSpPr>
        <p:spPr>
          <a:xfrm>
            <a:off x="4217087" y="2364800"/>
            <a:ext cx="41430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/>
        </p:txBody>
      </p:sp>
      <p:sp>
        <p:nvSpPr>
          <p:cNvPr id="142" name="Google Shape;142;p9"/>
          <p:cNvSpPr txBox="1"/>
          <p:nvPr>
            <p:ph type="title"/>
          </p:nvPr>
        </p:nvSpPr>
        <p:spPr>
          <a:xfrm>
            <a:off x="4217110" y="1602225"/>
            <a:ext cx="41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43" name="Google Shape;143;p9"/>
          <p:cNvSpPr txBox="1"/>
          <p:nvPr>
            <p:ph type="subTitle" idx="2"/>
          </p:nvPr>
        </p:nvSpPr>
        <p:spPr>
          <a:xfrm>
            <a:off x="6087900" y="471975"/>
            <a:ext cx="2336100" cy="2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9"/>
          <p:cNvSpPr txBox="1"/>
          <p:nvPr>
            <p:ph type="subTitle" idx="3"/>
          </p:nvPr>
        </p:nvSpPr>
        <p:spPr>
          <a:xfrm>
            <a:off x="5604300" y="4697325"/>
            <a:ext cx="1368600" cy="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grpSp>
        <p:nvGrpSpPr>
          <p:cNvPr id="145" name="Google Shape;145;p9"/>
          <p:cNvGrpSpPr/>
          <p:nvPr/>
        </p:nvGrpSpPr>
        <p:grpSpPr>
          <a:xfrm>
            <a:off x="7037461" y="4513500"/>
            <a:ext cx="1368528" cy="300900"/>
            <a:chOff x="7055224" y="4513500"/>
            <a:chExt cx="1368528" cy="300900"/>
          </a:xfrm>
        </p:grpSpPr>
        <p:grpSp>
          <p:nvGrpSpPr>
            <p:cNvPr id="146" name="Google Shape;146;p9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47" name="Google Shape;147;p9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9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9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9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9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9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9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9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9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9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9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9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9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9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9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9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9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9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65" name="Google Shape;165;p9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9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9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9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9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9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9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9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9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9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9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9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7" name="Google Shape;177;p9"/>
          <p:cNvCxnSpPr/>
          <p:nvPr/>
        </p:nvCxnSpPr>
        <p:spPr>
          <a:xfrm rot="10800000">
            <a:off x="720009" y="46639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2269700" y="951475"/>
            <a:ext cx="4604700" cy="1260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cxnSp>
        <p:nvCxnSpPr>
          <p:cNvPr id="180" name="Google Shape;180;p10"/>
          <p:cNvCxnSpPr/>
          <p:nvPr/>
        </p:nvCxnSpPr>
        <p:spPr>
          <a:xfrm rot="10800000">
            <a:off x="719677" y="4663910"/>
            <a:ext cx="771436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1" name="Google Shape;181;p10"/>
          <p:cNvGrpSpPr/>
          <p:nvPr/>
        </p:nvGrpSpPr>
        <p:grpSpPr>
          <a:xfrm>
            <a:off x="7055461" y="319100"/>
            <a:ext cx="1368528" cy="300900"/>
            <a:chOff x="7055224" y="4513500"/>
            <a:chExt cx="1368528" cy="300900"/>
          </a:xfrm>
        </p:grpSpPr>
        <p:grpSp>
          <p:nvGrpSpPr>
            <p:cNvPr id="182" name="Google Shape;182;p10"/>
            <p:cNvGrpSpPr/>
            <p:nvPr/>
          </p:nvGrpSpPr>
          <p:grpSpPr>
            <a:xfrm>
              <a:off x="7629309" y="4513500"/>
              <a:ext cx="794443" cy="300900"/>
              <a:chOff x="7310856" y="4513500"/>
              <a:chExt cx="1113132" cy="300900"/>
            </a:xfrm>
          </p:grpSpPr>
          <p:cxnSp>
            <p:nvCxnSpPr>
              <p:cNvPr id="183" name="Google Shape;183;p10"/>
              <p:cNvCxnSpPr/>
              <p:nvPr/>
            </p:nvCxnSpPr>
            <p:spPr>
              <a:xfrm>
                <a:off x="842398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10"/>
              <p:cNvCxnSpPr/>
              <p:nvPr/>
            </p:nvCxnSpPr>
            <p:spPr>
              <a:xfrm>
                <a:off x="836886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10"/>
              <p:cNvCxnSpPr/>
              <p:nvPr/>
            </p:nvCxnSpPr>
            <p:spPr>
              <a:xfrm>
                <a:off x="830274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0"/>
              <p:cNvCxnSpPr/>
              <p:nvPr/>
            </p:nvCxnSpPr>
            <p:spPr>
              <a:xfrm>
                <a:off x="823660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10"/>
              <p:cNvCxnSpPr/>
              <p:nvPr/>
            </p:nvCxnSpPr>
            <p:spPr>
              <a:xfrm>
                <a:off x="8170486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10"/>
              <p:cNvCxnSpPr/>
              <p:nvPr/>
            </p:nvCxnSpPr>
            <p:spPr>
              <a:xfrm>
                <a:off x="8093377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10"/>
              <p:cNvCxnSpPr/>
              <p:nvPr/>
            </p:nvCxnSpPr>
            <p:spPr>
              <a:xfrm>
                <a:off x="8027260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0"/>
              <p:cNvCxnSpPr/>
              <p:nvPr/>
            </p:nvCxnSpPr>
            <p:spPr>
              <a:xfrm>
                <a:off x="7961115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10"/>
              <p:cNvCxnSpPr/>
              <p:nvPr/>
            </p:nvCxnSpPr>
            <p:spPr>
              <a:xfrm>
                <a:off x="7894999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10"/>
              <p:cNvCxnSpPr/>
              <p:nvPr/>
            </p:nvCxnSpPr>
            <p:spPr>
              <a:xfrm>
                <a:off x="783987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10"/>
              <p:cNvCxnSpPr/>
              <p:nvPr/>
            </p:nvCxnSpPr>
            <p:spPr>
              <a:xfrm>
                <a:off x="7773757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10"/>
              <p:cNvCxnSpPr/>
              <p:nvPr/>
            </p:nvCxnSpPr>
            <p:spPr>
              <a:xfrm>
                <a:off x="7707612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10"/>
              <p:cNvCxnSpPr/>
              <p:nvPr/>
            </p:nvCxnSpPr>
            <p:spPr>
              <a:xfrm>
                <a:off x="7641496" y="4513500"/>
                <a:ext cx="0" cy="3009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10"/>
              <p:cNvCxnSpPr/>
              <p:nvPr/>
            </p:nvCxnSpPr>
            <p:spPr>
              <a:xfrm>
                <a:off x="7575351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10"/>
              <p:cNvCxnSpPr/>
              <p:nvPr/>
            </p:nvCxnSpPr>
            <p:spPr>
              <a:xfrm>
                <a:off x="7509234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0"/>
              <p:cNvCxnSpPr/>
              <p:nvPr/>
            </p:nvCxnSpPr>
            <p:spPr>
              <a:xfrm>
                <a:off x="7443117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10"/>
              <p:cNvCxnSpPr/>
              <p:nvPr/>
            </p:nvCxnSpPr>
            <p:spPr>
              <a:xfrm>
                <a:off x="7377001" y="4513500"/>
                <a:ext cx="0" cy="30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10"/>
              <p:cNvCxnSpPr/>
              <p:nvPr/>
            </p:nvCxnSpPr>
            <p:spPr>
              <a:xfrm>
                <a:off x="7310856" y="4513500"/>
                <a:ext cx="0" cy="3009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01" name="Google Shape;201;p10"/>
            <p:cNvCxnSpPr/>
            <p:nvPr/>
          </p:nvCxnSpPr>
          <p:spPr>
            <a:xfrm>
              <a:off x="756650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10"/>
            <p:cNvCxnSpPr/>
            <p:nvPr/>
          </p:nvCxnSpPr>
          <p:spPr>
            <a:xfrm>
              <a:off x="7527159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10"/>
            <p:cNvCxnSpPr/>
            <p:nvPr/>
          </p:nvCxnSpPr>
          <p:spPr>
            <a:xfrm>
              <a:off x="7479971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0"/>
            <p:cNvCxnSpPr/>
            <p:nvPr/>
          </p:nvCxnSpPr>
          <p:spPr>
            <a:xfrm>
              <a:off x="743276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0"/>
            <p:cNvCxnSpPr/>
            <p:nvPr/>
          </p:nvCxnSpPr>
          <p:spPr>
            <a:xfrm>
              <a:off x="738557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0"/>
            <p:cNvCxnSpPr/>
            <p:nvPr/>
          </p:nvCxnSpPr>
          <p:spPr>
            <a:xfrm>
              <a:off x="7330544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0"/>
            <p:cNvCxnSpPr/>
            <p:nvPr/>
          </p:nvCxnSpPr>
          <p:spPr>
            <a:xfrm>
              <a:off x="7283356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10"/>
            <p:cNvCxnSpPr/>
            <p:nvPr/>
          </p:nvCxnSpPr>
          <p:spPr>
            <a:xfrm>
              <a:off x="7236149" y="4513500"/>
              <a:ext cx="0" cy="300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10"/>
            <p:cNvCxnSpPr/>
            <p:nvPr/>
          </p:nvCxnSpPr>
          <p:spPr>
            <a:xfrm>
              <a:off x="7188961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10"/>
            <p:cNvCxnSpPr/>
            <p:nvPr/>
          </p:nvCxnSpPr>
          <p:spPr>
            <a:xfrm>
              <a:off x="7149618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10"/>
            <p:cNvCxnSpPr/>
            <p:nvPr/>
          </p:nvCxnSpPr>
          <p:spPr>
            <a:xfrm>
              <a:off x="7102431" y="4513500"/>
              <a:ext cx="0" cy="3009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10"/>
            <p:cNvCxnSpPr/>
            <p:nvPr/>
          </p:nvCxnSpPr>
          <p:spPr>
            <a:xfrm>
              <a:off x="7055224" y="4513500"/>
              <a:ext cx="0" cy="30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13" name="Google Shape;213;p10"/>
          <p:cNvCxnSpPr/>
          <p:nvPr/>
        </p:nvCxnSpPr>
        <p:spPr>
          <a:xfrm rot="10800000">
            <a:off x="720009" y="469548"/>
            <a:ext cx="67321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5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Lexend ExtraBold"/>
              <a:buNone/>
              <a:defRPr sz="340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142975"/>
            <a:ext cx="7704000" cy="3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9"/>
          <p:cNvSpPr txBox="1"/>
          <p:nvPr>
            <p:ph type="ctrTitle"/>
          </p:nvPr>
        </p:nvSpPr>
        <p:spPr>
          <a:xfrm>
            <a:off x="715850" y="942765"/>
            <a:ext cx="4629900" cy="21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WALLMART SALES ANALSIS</a:t>
            </a:r>
            <a:endParaRPr lang="en-US" altLang="en-GB"/>
          </a:p>
        </p:txBody>
      </p:sp>
      <p:sp>
        <p:nvSpPr>
          <p:cNvPr id="590" name="Google Shape;590;p39"/>
          <p:cNvSpPr txBox="1"/>
          <p:nvPr>
            <p:ph type="subTitle" idx="1"/>
          </p:nvPr>
        </p:nvSpPr>
        <p:spPr>
          <a:xfrm>
            <a:off x="846050" y="3490230"/>
            <a:ext cx="4194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BY Mariyum Baig</a:t>
            </a:r>
            <a:endParaRPr lang="en-US" altLang="en-GB"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7889456" y="2235328"/>
            <a:ext cx="673157" cy="753988"/>
            <a:chOff x="1784625" y="2271900"/>
            <a:chExt cx="387875" cy="434450"/>
          </a:xfrm>
        </p:grpSpPr>
        <p:sp>
          <p:nvSpPr>
            <p:cNvPr id="592" name="Google Shape;592;p39"/>
            <p:cNvSpPr/>
            <p:nvPr/>
          </p:nvSpPr>
          <p:spPr>
            <a:xfrm>
              <a:off x="1787250" y="2271900"/>
              <a:ext cx="357775" cy="414950"/>
            </a:xfrm>
            <a:custGeom>
              <a:avLst/>
              <a:gdLst/>
              <a:ahLst/>
              <a:cxnLst/>
              <a:rect l="l" t="t" r="r" b="b"/>
              <a:pathLst>
                <a:path w="14311" h="16598" extrusionOk="0">
                  <a:moveTo>
                    <a:pt x="9769" y="1"/>
                  </a:moveTo>
                  <a:cubicBezTo>
                    <a:pt x="9670" y="1"/>
                    <a:pt x="9570" y="34"/>
                    <a:pt x="9492" y="100"/>
                  </a:cubicBezTo>
                  <a:lnTo>
                    <a:pt x="7908" y="1527"/>
                  </a:lnTo>
                  <a:cubicBezTo>
                    <a:pt x="6717" y="2600"/>
                    <a:pt x="5538" y="3687"/>
                    <a:pt x="4321" y="4734"/>
                  </a:cubicBezTo>
                  <a:cubicBezTo>
                    <a:pt x="3902" y="5101"/>
                    <a:pt x="3863" y="5311"/>
                    <a:pt x="3732" y="5873"/>
                  </a:cubicBezTo>
                  <a:cubicBezTo>
                    <a:pt x="3313" y="7733"/>
                    <a:pt x="2488" y="9487"/>
                    <a:pt x="1310" y="11006"/>
                  </a:cubicBezTo>
                  <a:cubicBezTo>
                    <a:pt x="603" y="11922"/>
                    <a:pt x="0" y="12708"/>
                    <a:pt x="92" y="13912"/>
                  </a:cubicBezTo>
                  <a:cubicBezTo>
                    <a:pt x="118" y="14436"/>
                    <a:pt x="249" y="14959"/>
                    <a:pt x="459" y="15431"/>
                  </a:cubicBezTo>
                  <a:cubicBezTo>
                    <a:pt x="510" y="15546"/>
                    <a:pt x="1135" y="16598"/>
                    <a:pt x="1225" y="16598"/>
                  </a:cubicBezTo>
                  <a:cubicBezTo>
                    <a:pt x="1228" y="16598"/>
                    <a:pt x="1229" y="16597"/>
                    <a:pt x="1231" y="16596"/>
                  </a:cubicBezTo>
                  <a:lnTo>
                    <a:pt x="14310" y="4813"/>
                  </a:lnTo>
                  <a:lnTo>
                    <a:pt x="10081" y="139"/>
                  </a:lnTo>
                  <a:cubicBezTo>
                    <a:pt x="10003" y="47"/>
                    <a:pt x="9887" y="1"/>
                    <a:pt x="9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1818350" y="2391550"/>
              <a:ext cx="354150" cy="314800"/>
            </a:xfrm>
            <a:custGeom>
              <a:avLst/>
              <a:gdLst/>
              <a:ahLst/>
              <a:cxnLst/>
              <a:rect l="l" t="t" r="r" b="b"/>
              <a:pathLst>
                <a:path w="14166" h="12592" extrusionOk="0">
                  <a:moveTo>
                    <a:pt x="13079" y="1"/>
                  </a:moveTo>
                  <a:lnTo>
                    <a:pt x="7777" y="4766"/>
                  </a:lnTo>
                  <a:cubicBezTo>
                    <a:pt x="6599" y="5840"/>
                    <a:pt x="5394" y="6940"/>
                    <a:pt x="4294" y="7908"/>
                  </a:cubicBezTo>
                  <a:lnTo>
                    <a:pt x="236" y="11574"/>
                  </a:lnTo>
                  <a:cubicBezTo>
                    <a:pt x="13" y="11771"/>
                    <a:pt x="0" y="12111"/>
                    <a:pt x="196" y="12334"/>
                  </a:cubicBezTo>
                  <a:lnTo>
                    <a:pt x="275" y="12412"/>
                  </a:lnTo>
                  <a:cubicBezTo>
                    <a:pt x="381" y="12532"/>
                    <a:pt x="525" y="12592"/>
                    <a:pt x="671" y="12592"/>
                  </a:cubicBezTo>
                  <a:cubicBezTo>
                    <a:pt x="795" y="12592"/>
                    <a:pt x="919" y="12549"/>
                    <a:pt x="1021" y="12465"/>
                  </a:cubicBezTo>
                  <a:cubicBezTo>
                    <a:pt x="1283" y="12242"/>
                    <a:pt x="1571" y="11993"/>
                    <a:pt x="1610" y="11954"/>
                  </a:cubicBezTo>
                  <a:cubicBezTo>
                    <a:pt x="4124" y="9715"/>
                    <a:pt x="11456" y="3208"/>
                    <a:pt x="13852" y="1074"/>
                  </a:cubicBezTo>
                  <a:cubicBezTo>
                    <a:pt x="14166" y="786"/>
                    <a:pt x="14048" y="263"/>
                    <a:pt x="13629" y="145"/>
                  </a:cubicBezTo>
                  <a:lnTo>
                    <a:pt x="13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879550" y="2272050"/>
              <a:ext cx="166950" cy="139750"/>
            </a:xfrm>
            <a:custGeom>
              <a:avLst/>
              <a:gdLst/>
              <a:ahLst/>
              <a:cxnLst/>
              <a:rect l="l" t="t" r="r" b="b"/>
              <a:pathLst>
                <a:path w="6678" h="5590" extrusionOk="0">
                  <a:moveTo>
                    <a:pt x="6125" y="1"/>
                  </a:moveTo>
                  <a:cubicBezTo>
                    <a:pt x="5547" y="1"/>
                    <a:pt x="4167" y="866"/>
                    <a:pt x="2750" y="2149"/>
                  </a:cubicBezTo>
                  <a:cubicBezTo>
                    <a:pt x="1087" y="3642"/>
                    <a:pt x="0" y="5147"/>
                    <a:pt x="315" y="5514"/>
                  </a:cubicBezTo>
                  <a:cubicBezTo>
                    <a:pt x="361" y="5565"/>
                    <a:pt x="435" y="5589"/>
                    <a:pt x="531" y="5589"/>
                  </a:cubicBezTo>
                  <a:cubicBezTo>
                    <a:pt x="1105" y="5589"/>
                    <a:pt x="2491" y="4724"/>
                    <a:pt x="3915" y="3445"/>
                  </a:cubicBezTo>
                  <a:cubicBezTo>
                    <a:pt x="5591" y="1940"/>
                    <a:pt x="6677" y="434"/>
                    <a:pt x="6350" y="81"/>
                  </a:cubicBezTo>
                  <a:cubicBezTo>
                    <a:pt x="6302" y="27"/>
                    <a:pt x="6226" y="1"/>
                    <a:pt x="6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1784625" y="2592200"/>
              <a:ext cx="84475" cy="45525"/>
            </a:xfrm>
            <a:custGeom>
              <a:avLst/>
              <a:gdLst/>
              <a:ahLst/>
              <a:cxnLst/>
              <a:rect l="l" t="t" r="r" b="b"/>
              <a:pathLst>
                <a:path w="3379" h="1821" extrusionOk="0">
                  <a:moveTo>
                    <a:pt x="1" y="0"/>
                  </a:moveTo>
                  <a:lnTo>
                    <a:pt x="1" y="171"/>
                  </a:lnTo>
                  <a:cubicBezTo>
                    <a:pt x="1271" y="210"/>
                    <a:pt x="2462" y="812"/>
                    <a:pt x="3261" y="1820"/>
                  </a:cubicBezTo>
                  <a:lnTo>
                    <a:pt x="3378" y="1715"/>
                  </a:lnTo>
                  <a:cubicBezTo>
                    <a:pt x="2567" y="681"/>
                    <a:pt x="1323" y="5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840925" y="2388125"/>
              <a:ext cx="62550" cy="132425"/>
            </a:xfrm>
            <a:custGeom>
              <a:avLst/>
              <a:gdLst/>
              <a:ahLst/>
              <a:cxnLst/>
              <a:rect l="l" t="t" r="r" b="b"/>
              <a:pathLst>
                <a:path w="2502" h="5297" extrusionOk="0">
                  <a:moveTo>
                    <a:pt x="1537" y="1"/>
                  </a:moveTo>
                  <a:cubicBezTo>
                    <a:pt x="1505" y="1"/>
                    <a:pt x="1473" y="3"/>
                    <a:pt x="1441" y="7"/>
                  </a:cubicBezTo>
                  <a:cubicBezTo>
                    <a:pt x="668" y="151"/>
                    <a:pt x="747" y="989"/>
                    <a:pt x="747" y="1604"/>
                  </a:cubicBezTo>
                  <a:cubicBezTo>
                    <a:pt x="747" y="2782"/>
                    <a:pt x="498" y="4223"/>
                    <a:pt x="0" y="5296"/>
                  </a:cubicBezTo>
                  <a:lnTo>
                    <a:pt x="2331" y="2599"/>
                  </a:lnTo>
                  <a:cubicBezTo>
                    <a:pt x="2449" y="2167"/>
                    <a:pt x="2501" y="1722"/>
                    <a:pt x="2475" y="1277"/>
                  </a:cubicBezTo>
                  <a:cubicBezTo>
                    <a:pt x="2475" y="963"/>
                    <a:pt x="2383" y="662"/>
                    <a:pt x="2226" y="387"/>
                  </a:cubicBezTo>
                  <a:cubicBezTo>
                    <a:pt x="2073" y="152"/>
                    <a:pt x="1815" y="1"/>
                    <a:pt x="15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840600" y="2466175"/>
              <a:ext cx="62525" cy="20000"/>
            </a:xfrm>
            <a:custGeom>
              <a:avLst/>
              <a:gdLst/>
              <a:ahLst/>
              <a:cxnLst/>
              <a:rect l="l" t="t" r="r" b="b"/>
              <a:pathLst>
                <a:path w="2501" h="800" extrusionOk="0">
                  <a:moveTo>
                    <a:pt x="40" y="1"/>
                  </a:moveTo>
                  <a:lnTo>
                    <a:pt x="0" y="158"/>
                  </a:lnTo>
                  <a:lnTo>
                    <a:pt x="2462" y="799"/>
                  </a:lnTo>
                  <a:lnTo>
                    <a:pt x="2501" y="642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841900" y="2444900"/>
              <a:ext cx="62550" cy="20000"/>
            </a:xfrm>
            <a:custGeom>
              <a:avLst/>
              <a:gdLst/>
              <a:ahLst/>
              <a:cxnLst/>
              <a:rect l="l" t="t" r="r" b="b"/>
              <a:pathLst>
                <a:path w="2502" h="800" extrusionOk="0">
                  <a:moveTo>
                    <a:pt x="40" y="1"/>
                  </a:moveTo>
                  <a:lnTo>
                    <a:pt x="1" y="158"/>
                  </a:lnTo>
                  <a:lnTo>
                    <a:pt x="2462" y="799"/>
                  </a:lnTo>
                  <a:lnTo>
                    <a:pt x="2501" y="655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832425" y="2487775"/>
              <a:ext cx="61550" cy="20000"/>
            </a:xfrm>
            <a:custGeom>
              <a:avLst/>
              <a:gdLst/>
              <a:ahLst/>
              <a:cxnLst/>
              <a:rect l="l" t="t" r="r" b="b"/>
              <a:pathLst>
                <a:path w="2462" h="800" extrusionOk="0">
                  <a:moveTo>
                    <a:pt x="26" y="1"/>
                  </a:moveTo>
                  <a:lnTo>
                    <a:pt x="0" y="158"/>
                  </a:lnTo>
                  <a:cubicBezTo>
                    <a:pt x="812" y="315"/>
                    <a:pt x="1623" y="525"/>
                    <a:pt x="2409" y="800"/>
                  </a:cubicBezTo>
                  <a:lnTo>
                    <a:pt x="2461" y="642"/>
                  </a:lnTo>
                  <a:cubicBezTo>
                    <a:pt x="1663" y="368"/>
                    <a:pt x="851" y="145"/>
                    <a:pt x="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0" name="Google Shape;600;p39"/>
          <p:cNvGrpSpPr/>
          <p:nvPr/>
        </p:nvGrpSpPr>
        <p:grpSpPr>
          <a:xfrm>
            <a:off x="7755690" y="3399036"/>
            <a:ext cx="683353" cy="694764"/>
            <a:chOff x="2247775" y="1520925"/>
            <a:chExt cx="393750" cy="400325"/>
          </a:xfrm>
        </p:grpSpPr>
        <p:sp>
          <p:nvSpPr>
            <p:cNvPr id="601" name="Google Shape;601;p39"/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3" name="Google Shape;603;p39"/>
          <p:cNvGrpSpPr/>
          <p:nvPr/>
        </p:nvGrpSpPr>
        <p:grpSpPr>
          <a:xfrm>
            <a:off x="4748579" y="727839"/>
            <a:ext cx="673180" cy="673180"/>
            <a:chOff x="2429425" y="1984725"/>
            <a:chExt cx="239600" cy="239600"/>
          </a:xfrm>
        </p:grpSpPr>
        <p:sp>
          <p:nvSpPr>
            <p:cNvPr id="604" name="Google Shape;604;p39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6" name="Google Shape;606;p39"/>
          <p:cNvGrpSpPr/>
          <p:nvPr/>
        </p:nvGrpSpPr>
        <p:grpSpPr>
          <a:xfrm rot="407946">
            <a:off x="7564726" y="654693"/>
            <a:ext cx="907452" cy="839065"/>
            <a:chOff x="1774150" y="1280375"/>
            <a:chExt cx="443200" cy="409800"/>
          </a:xfrm>
        </p:grpSpPr>
        <p:sp>
          <p:nvSpPr>
            <p:cNvPr id="607" name="Google Shape;607;p39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0" name="Google Shape;610;p39"/>
          <p:cNvGrpSpPr/>
          <p:nvPr/>
        </p:nvGrpSpPr>
        <p:grpSpPr>
          <a:xfrm>
            <a:off x="6393794" y="1058716"/>
            <a:ext cx="802712" cy="723877"/>
            <a:chOff x="1078950" y="1619675"/>
            <a:chExt cx="462525" cy="417100"/>
          </a:xfrm>
        </p:grpSpPr>
        <p:sp>
          <p:nvSpPr>
            <p:cNvPr id="611" name="Google Shape;611;p39"/>
            <p:cNvSpPr/>
            <p:nvPr/>
          </p:nvSpPr>
          <p:spPr>
            <a:xfrm>
              <a:off x="1078950" y="1619675"/>
              <a:ext cx="462525" cy="417100"/>
            </a:xfrm>
            <a:custGeom>
              <a:avLst/>
              <a:gdLst/>
              <a:ahLst/>
              <a:cxnLst/>
              <a:rect l="l" t="t" r="r" b="b"/>
              <a:pathLst>
                <a:path w="18501" h="16684" extrusionOk="0">
                  <a:moveTo>
                    <a:pt x="8236" y="0"/>
                  </a:moveTo>
                  <a:cubicBezTo>
                    <a:pt x="7952" y="0"/>
                    <a:pt x="7668" y="10"/>
                    <a:pt x="7385" y="31"/>
                  </a:cubicBezTo>
                  <a:cubicBezTo>
                    <a:pt x="5002" y="214"/>
                    <a:pt x="3968" y="1484"/>
                    <a:pt x="3104" y="3147"/>
                  </a:cubicBezTo>
                  <a:cubicBezTo>
                    <a:pt x="4361" y="3474"/>
                    <a:pt x="5054" y="4822"/>
                    <a:pt x="4609" y="6040"/>
                  </a:cubicBezTo>
                  <a:cubicBezTo>
                    <a:pt x="4275" y="6928"/>
                    <a:pt x="3440" y="7461"/>
                    <a:pt x="2560" y="7461"/>
                  </a:cubicBezTo>
                  <a:cubicBezTo>
                    <a:pt x="2233" y="7461"/>
                    <a:pt x="1900" y="7387"/>
                    <a:pt x="1585" y="7231"/>
                  </a:cubicBezTo>
                  <a:cubicBezTo>
                    <a:pt x="1454" y="7166"/>
                    <a:pt x="1323" y="7087"/>
                    <a:pt x="1205" y="6996"/>
                  </a:cubicBezTo>
                  <a:lnTo>
                    <a:pt x="1205" y="6996"/>
                  </a:lnTo>
                  <a:cubicBezTo>
                    <a:pt x="394" y="8685"/>
                    <a:pt x="1" y="10282"/>
                    <a:pt x="1310" y="12285"/>
                  </a:cubicBezTo>
                  <a:cubicBezTo>
                    <a:pt x="2069" y="13476"/>
                    <a:pt x="3077" y="14471"/>
                    <a:pt x="4072" y="15479"/>
                  </a:cubicBezTo>
                  <a:cubicBezTo>
                    <a:pt x="4806" y="14602"/>
                    <a:pt x="5447" y="13633"/>
                    <a:pt x="5971" y="12625"/>
                  </a:cubicBezTo>
                  <a:lnTo>
                    <a:pt x="5971" y="12625"/>
                  </a:lnTo>
                  <a:cubicBezTo>
                    <a:pt x="5905" y="12769"/>
                    <a:pt x="13381" y="16422"/>
                    <a:pt x="13892" y="16684"/>
                  </a:cubicBezTo>
                  <a:lnTo>
                    <a:pt x="18500" y="7389"/>
                  </a:lnTo>
                  <a:cubicBezTo>
                    <a:pt x="17985" y="7131"/>
                    <a:pt x="10795" y="3536"/>
                    <a:pt x="10485" y="3536"/>
                  </a:cubicBezTo>
                  <a:cubicBezTo>
                    <a:pt x="10479" y="3536"/>
                    <a:pt x="10476" y="3537"/>
                    <a:pt x="10475" y="3539"/>
                  </a:cubicBezTo>
                  <a:cubicBezTo>
                    <a:pt x="10959" y="2505"/>
                    <a:pt x="11339" y="1419"/>
                    <a:pt x="11600" y="293"/>
                  </a:cubicBezTo>
                  <a:cubicBezTo>
                    <a:pt x="10483" y="146"/>
                    <a:pt x="9357" y="0"/>
                    <a:pt x="8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173625" y="1889650"/>
              <a:ext cx="56900" cy="48950"/>
            </a:xfrm>
            <a:custGeom>
              <a:avLst/>
              <a:gdLst/>
              <a:ahLst/>
              <a:cxnLst/>
              <a:rect l="l" t="t" r="r" b="b"/>
              <a:pathLst>
                <a:path w="2276" h="1958" extrusionOk="0">
                  <a:moveTo>
                    <a:pt x="118" y="0"/>
                  </a:moveTo>
                  <a:cubicBezTo>
                    <a:pt x="54" y="0"/>
                    <a:pt x="1" y="86"/>
                    <a:pt x="63" y="137"/>
                  </a:cubicBezTo>
                  <a:lnTo>
                    <a:pt x="2145" y="1944"/>
                  </a:lnTo>
                  <a:cubicBezTo>
                    <a:pt x="2158" y="1957"/>
                    <a:pt x="2171" y="1957"/>
                    <a:pt x="2197" y="1957"/>
                  </a:cubicBezTo>
                  <a:cubicBezTo>
                    <a:pt x="2210" y="1957"/>
                    <a:pt x="2236" y="1957"/>
                    <a:pt x="2249" y="1931"/>
                  </a:cubicBezTo>
                  <a:cubicBezTo>
                    <a:pt x="2276" y="1905"/>
                    <a:pt x="2276" y="1853"/>
                    <a:pt x="2249" y="1813"/>
                  </a:cubicBezTo>
                  <a:lnTo>
                    <a:pt x="168" y="20"/>
                  </a:lnTo>
                  <a:cubicBezTo>
                    <a:pt x="151" y="6"/>
                    <a:pt x="134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274350" y="1699100"/>
              <a:ext cx="69100" cy="9400"/>
            </a:xfrm>
            <a:custGeom>
              <a:avLst/>
              <a:gdLst/>
              <a:ahLst/>
              <a:cxnLst/>
              <a:rect l="l" t="t" r="r" b="b"/>
              <a:pathLst>
                <a:path w="2764" h="376" extrusionOk="0">
                  <a:moveTo>
                    <a:pt x="1063" y="0"/>
                  </a:moveTo>
                  <a:cubicBezTo>
                    <a:pt x="735" y="0"/>
                    <a:pt x="407" y="25"/>
                    <a:pt x="79" y="74"/>
                  </a:cubicBezTo>
                  <a:cubicBezTo>
                    <a:pt x="40" y="74"/>
                    <a:pt x="1" y="114"/>
                    <a:pt x="14" y="153"/>
                  </a:cubicBezTo>
                  <a:cubicBezTo>
                    <a:pt x="27" y="205"/>
                    <a:pt x="66" y="232"/>
                    <a:pt x="106" y="232"/>
                  </a:cubicBezTo>
                  <a:cubicBezTo>
                    <a:pt x="413" y="184"/>
                    <a:pt x="723" y="161"/>
                    <a:pt x="1032" y="161"/>
                  </a:cubicBezTo>
                  <a:cubicBezTo>
                    <a:pt x="1577" y="161"/>
                    <a:pt x="2119" y="233"/>
                    <a:pt x="2645" y="376"/>
                  </a:cubicBezTo>
                  <a:lnTo>
                    <a:pt x="2672" y="376"/>
                  </a:lnTo>
                  <a:cubicBezTo>
                    <a:pt x="2711" y="376"/>
                    <a:pt x="2737" y="349"/>
                    <a:pt x="2750" y="310"/>
                  </a:cubicBezTo>
                  <a:cubicBezTo>
                    <a:pt x="2763" y="271"/>
                    <a:pt x="2737" y="232"/>
                    <a:pt x="2698" y="218"/>
                  </a:cubicBezTo>
                  <a:cubicBezTo>
                    <a:pt x="2157" y="71"/>
                    <a:pt x="1611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4" name="Google Shape;614;p39"/>
          <p:cNvGrpSpPr/>
          <p:nvPr/>
        </p:nvGrpSpPr>
        <p:grpSpPr>
          <a:xfrm>
            <a:off x="6897639" y="1739844"/>
            <a:ext cx="714071" cy="538612"/>
            <a:chOff x="1056050" y="2184175"/>
            <a:chExt cx="411450" cy="310350"/>
          </a:xfrm>
        </p:grpSpPr>
        <p:sp>
          <p:nvSpPr>
            <p:cNvPr id="615" name="Google Shape;615;p39"/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9" name="Google Shape;619;p39"/>
          <p:cNvSpPr/>
          <p:nvPr/>
        </p:nvSpPr>
        <p:spPr>
          <a:xfrm>
            <a:off x="5769822" y="515687"/>
            <a:ext cx="302237" cy="568376"/>
          </a:xfrm>
          <a:custGeom>
            <a:avLst/>
            <a:gdLst/>
            <a:ahLst/>
            <a:cxnLst/>
            <a:rect l="l" t="t" r="r" b="b"/>
            <a:pathLst>
              <a:path w="6966" h="13100" extrusionOk="0">
                <a:moveTo>
                  <a:pt x="5945" y="0"/>
                </a:moveTo>
                <a:cubicBezTo>
                  <a:pt x="5682" y="0"/>
                  <a:pt x="5397" y="64"/>
                  <a:pt x="5133" y="138"/>
                </a:cubicBezTo>
                <a:cubicBezTo>
                  <a:pt x="3313" y="623"/>
                  <a:pt x="1624" y="2181"/>
                  <a:pt x="1" y="3150"/>
                </a:cubicBezTo>
                <a:lnTo>
                  <a:pt x="407" y="3974"/>
                </a:lnTo>
                <a:cubicBezTo>
                  <a:pt x="564" y="3909"/>
                  <a:pt x="708" y="3830"/>
                  <a:pt x="839" y="3752"/>
                </a:cubicBezTo>
                <a:cubicBezTo>
                  <a:pt x="1559" y="3320"/>
                  <a:pt x="2331" y="3006"/>
                  <a:pt x="3156" y="2835"/>
                </a:cubicBezTo>
                <a:lnTo>
                  <a:pt x="3156" y="2835"/>
                </a:lnTo>
                <a:cubicBezTo>
                  <a:pt x="3392" y="3726"/>
                  <a:pt x="2842" y="4655"/>
                  <a:pt x="2527" y="5467"/>
                </a:cubicBezTo>
                <a:cubicBezTo>
                  <a:pt x="2357" y="5860"/>
                  <a:pt x="2108" y="6370"/>
                  <a:pt x="2082" y="6815"/>
                </a:cubicBezTo>
                <a:cubicBezTo>
                  <a:pt x="2056" y="7680"/>
                  <a:pt x="2593" y="8491"/>
                  <a:pt x="2999" y="9211"/>
                </a:cubicBezTo>
                <a:cubicBezTo>
                  <a:pt x="3405" y="9944"/>
                  <a:pt x="3797" y="10665"/>
                  <a:pt x="4203" y="11385"/>
                </a:cubicBezTo>
                <a:cubicBezTo>
                  <a:pt x="4531" y="11974"/>
                  <a:pt x="4884" y="12615"/>
                  <a:pt x="5447" y="12995"/>
                </a:cubicBezTo>
                <a:cubicBezTo>
                  <a:pt x="5539" y="13073"/>
                  <a:pt x="5643" y="13100"/>
                  <a:pt x="5761" y="13100"/>
                </a:cubicBezTo>
                <a:cubicBezTo>
                  <a:pt x="5879" y="13073"/>
                  <a:pt x="5971" y="12982"/>
                  <a:pt x="6010" y="12864"/>
                </a:cubicBezTo>
                <a:cubicBezTo>
                  <a:pt x="6036" y="12746"/>
                  <a:pt x="6049" y="12628"/>
                  <a:pt x="6036" y="12511"/>
                </a:cubicBezTo>
                <a:cubicBezTo>
                  <a:pt x="6023" y="11817"/>
                  <a:pt x="6036" y="11136"/>
                  <a:pt x="6036" y="10442"/>
                </a:cubicBezTo>
                <a:cubicBezTo>
                  <a:pt x="6023" y="10102"/>
                  <a:pt x="5984" y="9761"/>
                  <a:pt x="5918" y="9421"/>
                </a:cubicBezTo>
                <a:lnTo>
                  <a:pt x="5866" y="9421"/>
                </a:lnTo>
                <a:lnTo>
                  <a:pt x="5054" y="9355"/>
                </a:lnTo>
                <a:cubicBezTo>
                  <a:pt x="5044" y="9359"/>
                  <a:pt x="5033" y="9360"/>
                  <a:pt x="5023" y="9360"/>
                </a:cubicBezTo>
                <a:cubicBezTo>
                  <a:pt x="4994" y="9360"/>
                  <a:pt x="4965" y="9348"/>
                  <a:pt x="4936" y="9329"/>
                </a:cubicBezTo>
                <a:cubicBezTo>
                  <a:pt x="4910" y="9290"/>
                  <a:pt x="4897" y="9251"/>
                  <a:pt x="4897" y="9211"/>
                </a:cubicBezTo>
                <a:cubicBezTo>
                  <a:pt x="4701" y="7837"/>
                  <a:pt x="4714" y="6331"/>
                  <a:pt x="5133" y="4996"/>
                </a:cubicBezTo>
                <a:cubicBezTo>
                  <a:pt x="5460" y="3935"/>
                  <a:pt x="6311" y="3150"/>
                  <a:pt x="6717" y="2128"/>
                </a:cubicBezTo>
                <a:cubicBezTo>
                  <a:pt x="6913" y="1696"/>
                  <a:pt x="6966" y="1199"/>
                  <a:pt x="6874" y="728"/>
                </a:cubicBezTo>
                <a:cubicBezTo>
                  <a:pt x="6744" y="168"/>
                  <a:pt x="6374" y="0"/>
                  <a:pt x="59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0" name="Google Shape;620;p39"/>
          <p:cNvGrpSpPr/>
          <p:nvPr/>
        </p:nvGrpSpPr>
        <p:grpSpPr>
          <a:xfrm>
            <a:off x="5510875" y="1320666"/>
            <a:ext cx="673174" cy="862229"/>
            <a:chOff x="423050" y="2039550"/>
            <a:chExt cx="318150" cy="407500"/>
          </a:xfrm>
        </p:grpSpPr>
        <p:sp>
          <p:nvSpPr>
            <p:cNvPr id="621" name="Google Shape;621;p39"/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7" name="Google Shape;627;p39"/>
          <p:cNvSpPr/>
          <p:nvPr/>
        </p:nvSpPr>
        <p:spPr>
          <a:xfrm>
            <a:off x="8439262" y="2579253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61" y="1"/>
                </a:moveTo>
                <a:lnTo>
                  <a:pt x="2082" y="577"/>
                </a:lnTo>
                <a:cubicBezTo>
                  <a:pt x="2059" y="576"/>
                  <a:pt x="2035" y="576"/>
                  <a:pt x="2012" y="576"/>
                </a:cubicBezTo>
                <a:cubicBezTo>
                  <a:pt x="1198" y="576"/>
                  <a:pt x="626" y="1017"/>
                  <a:pt x="511" y="1755"/>
                </a:cubicBezTo>
                <a:cubicBezTo>
                  <a:pt x="407" y="2554"/>
                  <a:pt x="865" y="3038"/>
                  <a:pt x="1952" y="3523"/>
                </a:cubicBezTo>
                <a:cubicBezTo>
                  <a:pt x="2829" y="3916"/>
                  <a:pt x="3038" y="4295"/>
                  <a:pt x="2973" y="4793"/>
                </a:cubicBezTo>
                <a:cubicBezTo>
                  <a:pt x="2906" y="5274"/>
                  <a:pt x="2570" y="5535"/>
                  <a:pt x="2040" y="5535"/>
                </a:cubicBezTo>
                <a:cubicBezTo>
                  <a:pt x="1951" y="5535"/>
                  <a:pt x="1856" y="5528"/>
                  <a:pt x="1755" y="5513"/>
                </a:cubicBezTo>
                <a:cubicBezTo>
                  <a:pt x="1127" y="5434"/>
                  <a:pt x="760" y="5068"/>
                  <a:pt x="708" y="4426"/>
                </a:cubicBezTo>
                <a:lnTo>
                  <a:pt x="14" y="4334"/>
                </a:lnTo>
                <a:lnTo>
                  <a:pt x="14" y="4334"/>
                </a:lnTo>
                <a:cubicBezTo>
                  <a:pt x="1" y="5120"/>
                  <a:pt x="420" y="5748"/>
                  <a:pt x="1336" y="5997"/>
                </a:cubicBezTo>
                <a:lnTo>
                  <a:pt x="1231" y="6691"/>
                </a:lnTo>
                <a:lnTo>
                  <a:pt x="1847" y="6783"/>
                </a:lnTo>
                <a:lnTo>
                  <a:pt x="1952" y="6089"/>
                </a:lnTo>
                <a:cubicBezTo>
                  <a:pt x="2000" y="6091"/>
                  <a:pt x="2047" y="6093"/>
                  <a:pt x="2094" y="6093"/>
                </a:cubicBezTo>
                <a:cubicBezTo>
                  <a:pt x="2973" y="6093"/>
                  <a:pt x="3581" y="5628"/>
                  <a:pt x="3693" y="4832"/>
                </a:cubicBezTo>
                <a:cubicBezTo>
                  <a:pt x="3798" y="4073"/>
                  <a:pt x="3510" y="3470"/>
                  <a:pt x="2253" y="2907"/>
                </a:cubicBezTo>
                <a:cubicBezTo>
                  <a:pt x="1428" y="2528"/>
                  <a:pt x="1166" y="2305"/>
                  <a:pt x="1231" y="1795"/>
                </a:cubicBezTo>
                <a:cubicBezTo>
                  <a:pt x="1290" y="1444"/>
                  <a:pt x="1525" y="1125"/>
                  <a:pt x="2067" y="1125"/>
                </a:cubicBezTo>
                <a:cubicBezTo>
                  <a:pt x="2133" y="1125"/>
                  <a:pt x="2204" y="1130"/>
                  <a:pt x="2279" y="1140"/>
                </a:cubicBezTo>
                <a:cubicBezTo>
                  <a:pt x="3038" y="1258"/>
                  <a:pt x="3195" y="1677"/>
                  <a:pt x="3221" y="2030"/>
                </a:cubicBezTo>
                <a:lnTo>
                  <a:pt x="3942" y="2135"/>
                </a:lnTo>
                <a:cubicBezTo>
                  <a:pt x="3942" y="1611"/>
                  <a:pt x="3732" y="917"/>
                  <a:pt x="2698" y="656"/>
                </a:cubicBezTo>
                <a:lnTo>
                  <a:pt x="2776" y="93"/>
                </a:lnTo>
                <a:lnTo>
                  <a:pt x="21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8" name="Google Shape;628;p39"/>
          <p:cNvSpPr/>
          <p:nvPr/>
        </p:nvSpPr>
        <p:spPr>
          <a:xfrm>
            <a:off x="8260898" y="2558253"/>
            <a:ext cx="171034" cy="294297"/>
          </a:xfrm>
          <a:custGeom>
            <a:avLst/>
            <a:gdLst/>
            <a:ahLst/>
            <a:cxnLst/>
            <a:rect l="l" t="t" r="r" b="b"/>
            <a:pathLst>
              <a:path w="3942" h="6783" extrusionOk="0">
                <a:moveTo>
                  <a:pt x="2174" y="1"/>
                </a:moveTo>
                <a:lnTo>
                  <a:pt x="2083" y="577"/>
                </a:lnTo>
                <a:cubicBezTo>
                  <a:pt x="2059" y="576"/>
                  <a:pt x="2036" y="576"/>
                  <a:pt x="2013" y="576"/>
                </a:cubicBezTo>
                <a:cubicBezTo>
                  <a:pt x="1211" y="576"/>
                  <a:pt x="626" y="1017"/>
                  <a:pt x="525" y="1755"/>
                </a:cubicBezTo>
                <a:cubicBezTo>
                  <a:pt x="407" y="2554"/>
                  <a:pt x="865" y="3038"/>
                  <a:pt x="1952" y="3522"/>
                </a:cubicBezTo>
                <a:cubicBezTo>
                  <a:pt x="2829" y="3902"/>
                  <a:pt x="3051" y="4295"/>
                  <a:pt x="2973" y="4792"/>
                </a:cubicBezTo>
                <a:cubicBezTo>
                  <a:pt x="2906" y="5274"/>
                  <a:pt x="2580" y="5535"/>
                  <a:pt x="2045" y="5535"/>
                </a:cubicBezTo>
                <a:cubicBezTo>
                  <a:pt x="1954" y="5535"/>
                  <a:pt x="1858" y="5527"/>
                  <a:pt x="1755" y="5512"/>
                </a:cubicBezTo>
                <a:cubicBezTo>
                  <a:pt x="1127" y="5421"/>
                  <a:pt x="760" y="5067"/>
                  <a:pt x="721" y="4426"/>
                </a:cubicBezTo>
                <a:lnTo>
                  <a:pt x="14" y="4321"/>
                </a:lnTo>
                <a:lnTo>
                  <a:pt x="14" y="4321"/>
                </a:lnTo>
                <a:cubicBezTo>
                  <a:pt x="1" y="5120"/>
                  <a:pt x="420" y="5748"/>
                  <a:pt x="1336" y="5984"/>
                </a:cubicBezTo>
                <a:lnTo>
                  <a:pt x="1232" y="6691"/>
                </a:lnTo>
                <a:lnTo>
                  <a:pt x="1847" y="6782"/>
                </a:lnTo>
                <a:lnTo>
                  <a:pt x="1952" y="6088"/>
                </a:lnTo>
                <a:cubicBezTo>
                  <a:pt x="1989" y="6090"/>
                  <a:pt x="2027" y="6091"/>
                  <a:pt x="2064" y="6091"/>
                </a:cubicBezTo>
                <a:cubicBezTo>
                  <a:pt x="2959" y="6091"/>
                  <a:pt x="3580" y="5636"/>
                  <a:pt x="3693" y="4832"/>
                </a:cubicBezTo>
                <a:cubicBezTo>
                  <a:pt x="3811" y="4072"/>
                  <a:pt x="3510" y="3470"/>
                  <a:pt x="2253" y="2894"/>
                </a:cubicBezTo>
                <a:cubicBezTo>
                  <a:pt x="1441" y="2514"/>
                  <a:pt x="1166" y="2292"/>
                  <a:pt x="1245" y="1794"/>
                </a:cubicBezTo>
                <a:cubicBezTo>
                  <a:pt x="1291" y="1444"/>
                  <a:pt x="1536" y="1125"/>
                  <a:pt x="2071" y="1125"/>
                </a:cubicBezTo>
                <a:cubicBezTo>
                  <a:pt x="2136" y="1125"/>
                  <a:pt x="2205" y="1130"/>
                  <a:pt x="2279" y="1140"/>
                </a:cubicBezTo>
                <a:cubicBezTo>
                  <a:pt x="3038" y="1257"/>
                  <a:pt x="3208" y="1676"/>
                  <a:pt x="3222" y="2030"/>
                </a:cubicBezTo>
                <a:lnTo>
                  <a:pt x="3942" y="2135"/>
                </a:lnTo>
                <a:cubicBezTo>
                  <a:pt x="3942" y="1598"/>
                  <a:pt x="3732" y="917"/>
                  <a:pt x="2698" y="655"/>
                </a:cubicBezTo>
                <a:lnTo>
                  <a:pt x="2789" y="79"/>
                </a:lnTo>
                <a:lnTo>
                  <a:pt x="217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9" name="Google Shape;629;p39"/>
          <p:cNvGrpSpPr/>
          <p:nvPr/>
        </p:nvGrpSpPr>
        <p:grpSpPr>
          <a:xfrm>
            <a:off x="6936997" y="630007"/>
            <a:ext cx="456740" cy="497221"/>
            <a:chOff x="1340800" y="1348775"/>
            <a:chExt cx="263175" cy="286500"/>
          </a:xfrm>
        </p:grpSpPr>
        <p:sp>
          <p:nvSpPr>
            <p:cNvPr id="630" name="Google Shape;630;p39"/>
            <p:cNvSpPr/>
            <p:nvPr/>
          </p:nvSpPr>
          <p:spPr>
            <a:xfrm>
              <a:off x="1494950" y="1348775"/>
              <a:ext cx="109025" cy="185275"/>
            </a:xfrm>
            <a:custGeom>
              <a:avLst/>
              <a:gdLst/>
              <a:ahLst/>
              <a:cxnLst/>
              <a:rect l="l" t="t" r="r" b="b"/>
              <a:pathLst>
                <a:path w="4361" h="7411" extrusionOk="0">
                  <a:moveTo>
                    <a:pt x="66" y="0"/>
                  </a:moveTo>
                  <a:lnTo>
                    <a:pt x="1" y="144"/>
                  </a:lnTo>
                  <a:cubicBezTo>
                    <a:pt x="2816" y="1309"/>
                    <a:pt x="4164" y="4530"/>
                    <a:pt x="3025" y="7345"/>
                  </a:cubicBezTo>
                  <a:lnTo>
                    <a:pt x="3169" y="7410"/>
                  </a:lnTo>
                  <a:cubicBezTo>
                    <a:pt x="4361" y="4504"/>
                    <a:pt x="2960" y="1192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79250" y="1387400"/>
              <a:ext cx="77275" cy="130925"/>
            </a:xfrm>
            <a:custGeom>
              <a:avLst/>
              <a:gdLst/>
              <a:ahLst/>
              <a:cxnLst/>
              <a:rect l="l" t="t" r="r" b="b"/>
              <a:pathLst>
                <a:path w="3091" h="5237" extrusionOk="0">
                  <a:moveTo>
                    <a:pt x="53" y="0"/>
                  </a:moveTo>
                  <a:lnTo>
                    <a:pt x="1" y="157"/>
                  </a:lnTo>
                  <a:cubicBezTo>
                    <a:pt x="1964" y="956"/>
                    <a:pt x="2907" y="3208"/>
                    <a:pt x="2095" y="5172"/>
                  </a:cubicBezTo>
                  <a:lnTo>
                    <a:pt x="2252" y="5237"/>
                  </a:lnTo>
                  <a:cubicBezTo>
                    <a:pt x="3090" y="3195"/>
                    <a:pt x="2108" y="851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467150" y="1416525"/>
              <a:ext cx="53700" cy="90025"/>
            </a:xfrm>
            <a:custGeom>
              <a:avLst/>
              <a:gdLst/>
              <a:ahLst/>
              <a:cxnLst/>
              <a:rect l="l" t="t" r="r" b="b"/>
              <a:pathLst>
                <a:path w="2148" h="3601" extrusionOk="0">
                  <a:moveTo>
                    <a:pt x="66" y="0"/>
                  </a:moveTo>
                  <a:lnTo>
                    <a:pt x="0" y="144"/>
                  </a:lnTo>
                  <a:cubicBezTo>
                    <a:pt x="1336" y="694"/>
                    <a:pt x="1964" y="2213"/>
                    <a:pt x="1427" y="3535"/>
                  </a:cubicBezTo>
                  <a:lnTo>
                    <a:pt x="1571" y="3601"/>
                  </a:lnTo>
                  <a:cubicBezTo>
                    <a:pt x="2147" y="2200"/>
                    <a:pt x="1480" y="576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453725" y="1449575"/>
              <a:ext cx="26850" cy="43550"/>
            </a:xfrm>
            <a:custGeom>
              <a:avLst/>
              <a:gdLst/>
              <a:ahLst/>
              <a:cxnLst/>
              <a:rect l="l" t="t" r="r" b="b"/>
              <a:pathLst>
                <a:path w="1074" h="1742" extrusionOk="0">
                  <a:moveTo>
                    <a:pt x="66" y="1"/>
                  </a:moveTo>
                  <a:lnTo>
                    <a:pt x="0" y="145"/>
                  </a:lnTo>
                  <a:cubicBezTo>
                    <a:pt x="603" y="393"/>
                    <a:pt x="891" y="1087"/>
                    <a:pt x="642" y="1676"/>
                  </a:cubicBezTo>
                  <a:lnTo>
                    <a:pt x="799" y="1742"/>
                  </a:lnTo>
                  <a:cubicBezTo>
                    <a:pt x="1074" y="1061"/>
                    <a:pt x="747" y="276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340800" y="1392275"/>
              <a:ext cx="87100" cy="195450"/>
            </a:xfrm>
            <a:custGeom>
              <a:avLst/>
              <a:gdLst/>
              <a:ahLst/>
              <a:cxnLst/>
              <a:rect l="l" t="t" r="r" b="b"/>
              <a:pathLst>
                <a:path w="3484" h="7818" extrusionOk="0">
                  <a:moveTo>
                    <a:pt x="2159" y="1"/>
                  </a:moveTo>
                  <a:cubicBezTo>
                    <a:pt x="2151" y="1"/>
                    <a:pt x="2143" y="1"/>
                    <a:pt x="2135" y="2"/>
                  </a:cubicBezTo>
                  <a:cubicBezTo>
                    <a:pt x="1441" y="54"/>
                    <a:pt x="629" y="263"/>
                    <a:pt x="210" y="813"/>
                  </a:cubicBezTo>
                  <a:cubicBezTo>
                    <a:pt x="53" y="997"/>
                    <a:pt x="1" y="1232"/>
                    <a:pt x="66" y="1455"/>
                  </a:cubicBezTo>
                  <a:cubicBezTo>
                    <a:pt x="184" y="2005"/>
                    <a:pt x="341" y="2541"/>
                    <a:pt x="511" y="3078"/>
                  </a:cubicBezTo>
                  <a:cubicBezTo>
                    <a:pt x="721" y="3707"/>
                    <a:pt x="969" y="4322"/>
                    <a:pt x="1244" y="4924"/>
                  </a:cubicBezTo>
                  <a:cubicBezTo>
                    <a:pt x="1689" y="5958"/>
                    <a:pt x="2266" y="6927"/>
                    <a:pt x="2920" y="7818"/>
                  </a:cubicBezTo>
                  <a:lnTo>
                    <a:pt x="3483" y="7399"/>
                  </a:lnTo>
                  <a:cubicBezTo>
                    <a:pt x="2698" y="6338"/>
                    <a:pt x="2056" y="5160"/>
                    <a:pt x="1572" y="3929"/>
                  </a:cubicBezTo>
                  <a:cubicBezTo>
                    <a:pt x="1506" y="3772"/>
                    <a:pt x="1611" y="3602"/>
                    <a:pt x="1768" y="3576"/>
                  </a:cubicBezTo>
                  <a:cubicBezTo>
                    <a:pt x="2174" y="3510"/>
                    <a:pt x="2567" y="3379"/>
                    <a:pt x="2920" y="3183"/>
                  </a:cubicBezTo>
                  <a:cubicBezTo>
                    <a:pt x="3051" y="3117"/>
                    <a:pt x="3117" y="2973"/>
                    <a:pt x="3090" y="2843"/>
                  </a:cubicBezTo>
                  <a:cubicBezTo>
                    <a:pt x="3038" y="2607"/>
                    <a:pt x="2972" y="2371"/>
                    <a:pt x="2907" y="2136"/>
                  </a:cubicBezTo>
                  <a:cubicBezTo>
                    <a:pt x="2750" y="1520"/>
                    <a:pt x="2580" y="892"/>
                    <a:pt x="2462" y="250"/>
                  </a:cubicBezTo>
                  <a:cubicBezTo>
                    <a:pt x="2437" y="114"/>
                    <a:pt x="2306" y="1"/>
                    <a:pt x="21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357175" y="1472825"/>
              <a:ext cx="149925" cy="162450"/>
            </a:xfrm>
            <a:custGeom>
              <a:avLst/>
              <a:gdLst/>
              <a:ahLst/>
              <a:cxnLst/>
              <a:rect l="l" t="t" r="r" b="b"/>
              <a:pathLst>
                <a:path w="5997" h="6498" extrusionOk="0">
                  <a:moveTo>
                    <a:pt x="668" y="0"/>
                  </a:moveTo>
                  <a:lnTo>
                    <a:pt x="0" y="210"/>
                  </a:lnTo>
                  <a:cubicBezTo>
                    <a:pt x="341" y="1270"/>
                    <a:pt x="812" y="2304"/>
                    <a:pt x="1375" y="3273"/>
                  </a:cubicBezTo>
                  <a:cubicBezTo>
                    <a:pt x="1702" y="3836"/>
                    <a:pt x="2056" y="4386"/>
                    <a:pt x="2448" y="4923"/>
                  </a:cubicBezTo>
                  <a:cubicBezTo>
                    <a:pt x="2776" y="5381"/>
                    <a:pt x="3129" y="5813"/>
                    <a:pt x="3496" y="6232"/>
                  </a:cubicBezTo>
                  <a:cubicBezTo>
                    <a:pt x="3625" y="6397"/>
                    <a:pt x="3818" y="6498"/>
                    <a:pt x="4026" y="6498"/>
                  </a:cubicBezTo>
                  <a:cubicBezTo>
                    <a:pt x="4050" y="6498"/>
                    <a:pt x="4074" y="6497"/>
                    <a:pt x="4098" y="6494"/>
                  </a:cubicBezTo>
                  <a:cubicBezTo>
                    <a:pt x="4805" y="6481"/>
                    <a:pt x="5460" y="5944"/>
                    <a:pt x="5905" y="5407"/>
                  </a:cubicBezTo>
                  <a:cubicBezTo>
                    <a:pt x="5996" y="5276"/>
                    <a:pt x="5996" y="5106"/>
                    <a:pt x="5892" y="4988"/>
                  </a:cubicBezTo>
                  <a:cubicBezTo>
                    <a:pt x="5447" y="4517"/>
                    <a:pt x="5028" y="4019"/>
                    <a:pt x="4609" y="3522"/>
                  </a:cubicBezTo>
                  <a:cubicBezTo>
                    <a:pt x="4465" y="3339"/>
                    <a:pt x="4308" y="3155"/>
                    <a:pt x="4150" y="2972"/>
                  </a:cubicBezTo>
                  <a:cubicBezTo>
                    <a:pt x="4089" y="2902"/>
                    <a:pt x="3999" y="2867"/>
                    <a:pt x="3907" y="2867"/>
                  </a:cubicBezTo>
                  <a:cubicBezTo>
                    <a:pt x="3861" y="2867"/>
                    <a:pt x="3814" y="2876"/>
                    <a:pt x="3771" y="2894"/>
                  </a:cubicBezTo>
                  <a:cubicBezTo>
                    <a:pt x="3404" y="3077"/>
                    <a:pt x="3077" y="3326"/>
                    <a:pt x="2789" y="3614"/>
                  </a:cubicBezTo>
                  <a:cubicBezTo>
                    <a:pt x="2736" y="3667"/>
                    <a:pt x="2667" y="3693"/>
                    <a:pt x="2599" y="3693"/>
                  </a:cubicBezTo>
                  <a:cubicBezTo>
                    <a:pt x="2515" y="3693"/>
                    <a:pt x="2433" y="3654"/>
                    <a:pt x="2383" y="3574"/>
                  </a:cubicBezTo>
                  <a:cubicBezTo>
                    <a:pt x="1663" y="2462"/>
                    <a:pt x="1087" y="1257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5459836" y="2378978"/>
            <a:ext cx="2158642" cy="1865532"/>
            <a:chOff x="452825" y="2798300"/>
            <a:chExt cx="1105975" cy="955850"/>
          </a:xfrm>
        </p:grpSpPr>
        <p:sp>
          <p:nvSpPr>
            <p:cNvPr id="637" name="Google Shape;637;p39"/>
            <p:cNvSpPr/>
            <p:nvPr/>
          </p:nvSpPr>
          <p:spPr>
            <a:xfrm>
              <a:off x="605350" y="2893325"/>
              <a:ext cx="237000" cy="187550"/>
            </a:xfrm>
            <a:custGeom>
              <a:avLst/>
              <a:gdLst/>
              <a:ahLst/>
              <a:cxnLst/>
              <a:rect l="l" t="t" r="r" b="b"/>
              <a:pathLst>
                <a:path w="9480" h="7502" extrusionOk="0">
                  <a:moveTo>
                    <a:pt x="5093" y="0"/>
                  </a:moveTo>
                  <a:lnTo>
                    <a:pt x="0" y="26"/>
                  </a:lnTo>
                  <a:lnTo>
                    <a:pt x="0" y="262"/>
                  </a:lnTo>
                  <a:lnTo>
                    <a:pt x="5093" y="236"/>
                  </a:lnTo>
                  <a:lnTo>
                    <a:pt x="5119" y="236"/>
                  </a:lnTo>
                  <a:cubicBezTo>
                    <a:pt x="6874" y="236"/>
                    <a:pt x="8275" y="1453"/>
                    <a:pt x="8484" y="3155"/>
                  </a:cubicBezTo>
                  <a:lnTo>
                    <a:pt x="9244" y="7502"/>
                  </a:lnTo>
                  <a:lnTo>
                    <a:pt x="9479" y="7463"/>
                  </a:lnTo>
                  <a:lnTo>
                    <a:pt x="8720" y="3116"/>
                  </a:lnTo>
                  <a:cubicBezTo>
                    <a:pt x="8510" y="1309"/>
                    <a:pt x="6992" y="0"/>
                    <a:pt x="5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1285150" y="2817050"/>
              <a:ext cx="273650" cy="273650"/>
            </a:xfrm>
            <a:custGeom>
              <a:avLst/>
              <a:gdLst/>
              <a:ahLst/>
              <a:cxnLst/>
              <a:rect l="l" t="t" r="r" b="b"/>
              <a:pathLst>
                <a:path w="10946" h="10946" extrusionOk="0">
                  <a:moveTo>
                    <a:pt x="4308" y="1"/>
                  </a:moveTo>
                  <a:lnTo>
                    <a:pt x="4203" y="2973"/>
                  </a:lnTo>
                  <a:lnTo>
                    <a:pt x="1729" y="1310"/>
                  </a:lnTo>
                  <a:lnTo>
                    <a:pt x="3130" y="3941"/>
                  </a:lnTo>
                  <a:lnTo>
                    <a:pt x="3130" y="3941"/>
                  </a:lnTo>
                  <a:lnTo>
                    <a:pt x="158" y="3732"/>
                  </a:lnTo>
                  <a:lnTo>
                    <a:pt x="158" y="3732"/>
                  </a:lnTo>
                  <a:lnTo>
                    <a:pt x="2685" y="5316"/>
                  </a:lnTo>
                  <a:lnTo>
                    <a:pt x="1" y="6625"/>
                  </a:lnTo>
                  <a:lnTo>
                    <a:pt x="2986" y="6743"/>
                  </a:lnTo>
                  <a:lnTo>
                    <a:pt x="1323" y="9217"/>
                  </a:lnTo>
                  <a:lnTo>
                    <a:pt x="3955" y="7817"/>
                  </a:lnTo>
                  <a:lnTo>
                    <a:pt x="3745" y="10789"/>
                  </a:lnTo>
                  <a:lnTo>
                    <a:pt x="5329" y="8262"/>
                  </a:lnTo>
                  <a:lnTo>
                    <a:pt x="6639" y="10946"/>
                  </a:lnTo>
                  <a:lnTo>
                    <a:pt x="6743" y="7961"/>
                  </a:lnTo>
                  <a:lnTo>
                    <a:pt x="9218" y="9623"/>
                  </a:lnTo>
                  <a:lnTo>
                    <a:pt x="9218" y="9623"/>
                  </a:lnTo>
                  <a:lnTo>
                    <a:pt x="7817" y="6992"/>
                  </a:lnTo>
                  <a:lnTo>
                    <a:pt x="10802" y="7201"/>
                  </a:lnTo>
                  <a:lnTo>
                    <a:pt x="8275" y="5617"/>
                  </a:lnTo>
                  <a:lnTo>
                    <a:pt x="10946" y="4308"/>
                  </a:lnTo>
                  <a:lnTo>
                    <a:pt x="7974" y="4203"/>
                  </a:lnTo>
                  <a:lnTo>
                    <a:pt x="9637" y="1729"/>
                  </a:lnTo>
                  <a:lnTo>
                    <a:pt x="9637" y="1729"/>
                  </a:lnTo>
                  <a:lnTo>
                    <a:pt x="7005" y="3117"/>
                  </a:lnTo>
                  <a:lnTo>
                    <a:pt x="7005" y="3117"/>
                  </a:lnTo>
                  <a:lnTo>
                    <a:pt x="7202" y="145"/>
                  </a:lnTo>
                  <a:lnTo>
                    <a:pt x="5617" y="2671"/>
                  </a:lnTo>
                  <a:lnTo>
                    <a:pt x="4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390824" y="2910151"/>
              <a:ext cx="73325" cy="83425"/>
            </a:xfrm>
            <a:custGeom>
              <a:avLst/>
              <a:gdLst/>
              <a:ahLst/>
              <a:cxnLst/>
              <a:rect l="l" t="t" r="r" b="b"/>
              <a:pathLst>
                <a:path w="2933" h="3337" extrusionOk="0">
                  <a:moveTo>
                    <a:pt x="1682" y="1"/>
                  </a:moveTo>
                  <a:cubicBezTo>
                    <a:pt x="1511" y="1"/>
                    <a:pt x="1337" y="33"/>
                    <a:pt x="1178" y="102"/>
                  </a:cubicBezTo>
                  <a:cubicBezTo>
                    <a:pt x="825" y="220"/>
                    <a:pt x="537" y="482"/>
                    <a:pt x="393" y="835"/>
                  </a:cubicBezTo>
                  <a:cubicBezTo>
                    <a:pt x="275" y="1123"/>
                    <a:pt x="249" y="1451"/>
                    <a:pt x="314" y="1765"/>
                  </a:cubicBezTo>
                  <a:lnTo>
                    <a:pt x="0" y="1883"/>
                  </a:lnTo>
                  <a:lnTo>
                    <a:pt x="92" y="2105"/>
                  </a:lnTo>
                  <a:lnTo>
                    <a:pt x="367" y="2000"/>
                  </a:lnTo>
                  <a:cubicBezTo>
                    <a:pt x="380" y="2079"/>
                    <a:pt x="406" y="2144"/>
                    <a:pt x="432" y="2223"/>
                  </a:cubicBezTo>
                  <a:cubicBezTo>
                    <a:pt x="445" y="2236"/>
                    <a:pt x="458" y="2262"/>
                    <a:pt x="458" y="2288"/>
                  </a:cubicBezTo>
                  <a:lnTo>
                    <a:pt x="197" y="2393"/>
                  </a:lnTo>
                  <a:lnTo>
                    <a:pt x="288" y="2616"/>
                  </a:lnTo>
                  <a:lnTo>
                    <a:pt x="576" y="2511"/>
                  </a:lnTo>
                  <a:cubicBezTo>
                    <a:pt x="707" y="2799"/>
                    <a:pt x="930" y="3035"/>
                    <a:pt x="1205" y="3179"/>
                  </a:cubicBezTo>
                  <a:cubicBezTo>
                    <a:pt x="1399" y="3283"/>
                    <a:pt x="1614" y="3337"/>
                    <a:pt x="1829" y="3337"/>
                  </a:cubicBezTo>
                  <a:cubicBezTo>
                    <a:pt x="1991" y="3337"/>
                    <a:pt x="2152" y="3306"/>
                    <a:pt x="2304" y="3244"/>
                  </a:cubicBezTo>
                  <a:cubicBezTo>
                    <a:pt x="2553" y="3152"/>
                    <a:pt x="2776" y="2995"/>
                    <a:pt x="2933" y="2786"/>
                  </a:cubicBezTo>
                  <a:lnTo>
                    <a:pt x="2750" y="2524"/>
                  </a:lnTo>
                  <a:cubicBezTo>
                    <a:pt x="2606" y="2681"/>
                    <a:pt x="2435" y="2812"/>
                    <a:pt x="2239" y="2891"/>
                  </a:cubicBezTo>
                  <a:cubicBezTo>
                    <a:pt x="2122" y="2934"/>
                    <a:pt x="2000" y="2956"/>
                    <a:pt x="1879" y="2956"/>
                  </a:cubicBezTo>
                  <a:cubicBezTo>
                    <a:pt x="1741" y="2956"/>
                    <a:pt x="1605" y="2927"/>
                    <a:pt x="1480" y="2864"/>
                  </a:cubicBezTo>
                  <a:cubicBezTo>
                    <a:pt x="1270" y="2747"/>
                    <a:pt x="1100" y="2563"/>
                    <a:pt x="982" y="2354"/>
                  </a:cubicBezTo>
                  <a:lnTo>
                    <a:pt x="2304" y="1856"/>
                  </a:lnTo>
                  <a:lnTo>
                    <a:pt x="2213" y="1634"/>
                  </a:lnTo>
                  <a:lnTo>
                    <a:pt x="864" y="2144"/>
                  </a:lnTo>
                  <a:lnTo>
                    <a:pt x="838" y="2053"/>
                  </a:lnTo>
                  <a:cubicBezTo>
                    <a:pt x="812" y="1987"/>
                    <a:pt x="786" y="1922"/>
                    <a:pt x="773" y="1856"/>
                  </a:cubicBezTo>
                  <a:lnTo>
                    <a:pt x="2108" y="1346"/>
                  </a:lnTo>
                  <a:lnTo>
                    <a:pt x="2029" y="1123"/>
                  </a:lnTo>
                  <a:lnTo>
                    <a:pt x="720" y="1608"/>
                  </a:lnTo>
                  <a:cubicBezTo>
                    <a:pt x="681" y="1372"/>
                    <a:pt x="694" y="1136"/>
                    <a:pt x="786" y="914"/>
                  </a:cubicBezTo>
                  <a:cubicBezTo>
                    <a:pt x="877" y="678"/>
                    <a:pt x="1074" y="508"/>
                    <a:pt x="1309" y="416"/>
                  </a:cubicBezTo>
                  <a:cubicBezTo>
                    <a:pt x="1434" y="372"/>
                    <a:pt x="1565" y="345"/>
                    <a:pt x="1693" y="345"/>
                  </a:cubicBezTo>
                  <a:cubicBezTo>
                    <a:pt x="1754" y="345"/>
                    <a:pt x="1814" y="351"/>
                    <a:pt x="1872" y="364"/>
                  </a:cubicBezTo>
                  <a:lnTo>
                    <a:pt x="1846" y="10"/>
                  </a:lnTo>
                  <a:cubicBezTo>
                    <a:pt x="1792" y="4"/>
                    <a:pt x="1737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761475" y="3154175"/>
              <a:ext cx="539750" cy="271700"/>
            </a:xfrm>
            <a:custGeom>
              <a:avLst/>
              <a:gdLst/>
              <a:ahLst/>
              <a:cxnLst/>
              <a:rect l="l" t="t" r="r" b="b"/>
              <a:pathLst>
                <a:path w="21590" h="10868" extrusionOk="0">
                  <a:moveTo>
                    <a:pt x="0" y="1"/>
                  </a:moveTo>
                  <a:lnTo>
                    <a:pt x="1074" y="10867"/>
                  </a:lnTo>
                  <a:lnTo>
                    <a:pt x="21472" y="9558"/>
                  </a:lnTo>
                  <a:lnTo>
                    <a:pt x="21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849525" y="2817050"/>
              <a:ext cx="420275" cy="450075"/>
            </a:xfrm>
            <a:custGeom>
              <a:avLst/>
              <a:gdLst/>
              <a:ahLst/>
              <a:cxnLst/>
              <a:rect l="l" t="t" r="r" b="b"/>
              <a:pathLst>
                <a:path w="16811" h="18003" extrusionOk="0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800425" y="2820975"/>
              <a:ext cx="420275" cy="467750"/>
            </a:xfrm>
            <a:custGeom>
              <a:avLst/>
              <a:gdLst/>
              <a:ahLst/>
              <a:cxnLst/>
              <a:rect l="l" t="t" r="r" b="b"/>
              <a:pathLst>
                <a:path w="16811" h="18710" extrusionOk="0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832825" y="2798300"/>
              <a:ext cx="200000" cy="133650"/>
            </a:xfrm>
            <a:custGeom>
              <a:avLst/>
              <a:gdLst/>
              <a:ahLst/>
              <a:cxnLst/>
              <a:rect l="l" t="t" r="r" b="b"/>
              <a:pathLst>
                <a:path w="8000" h="5346" extrusionOk="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1022650" y="2958050"/>
              <a:ext cx="393125" cy="430825"/>
            </a:xfrm>
            <a:custGeom>
              <a:avLst/>
              <a:gdLst/>
              <a:ahLst/>
              <a:cxnLst/>
              <a:rect l="l" t="t" r="r" b="b"/>
              <a:pathLst>
                <a:path w="15725" h="17233" extrusionOk="0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1132300" y="3095600"/>
              <a:ext cx="205575" cy="26200"/>
            </a:xfrm>
            <a:custGeom>
              <a:avLst/>
              <a:gdLst/>
              <a:ahLst/>
              <a:cxnLst/>
              <a:rect l="l" t="t" r="r" b="b"/>
              <a:pathLst>
                <a:path w="8223" h="1048" extrusionOk="0">
                  <a:moveTo>
                    <a:pt x="8223" y="1047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1132975" y="3106050"/>
              <a:ext cx="205900" cy="30800"/>
            </a:xfrm>
            <a:custGeom>
              <a:avLst/>
              <a:gdLst/>
              <a:ahLst/>
              <a:cxnLst/>
              <a:rect l="l" t="t" r="r" b="b"/>
              <a:pathLst>
                <a:path w="8236" h="1232" extrusionOk="0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1125775" y="3146000"/>
              <a:ext cx="205875" cy="26200"/>
            </a:xfrm>
            <a:custGeom>
              <a:avLst/>
              <a:gdLst/>
              <a:ahLst/>
              <a:cxnLst/>
              <a:rect l="l" t="t" r="r" b="b"/>
              <a:pathLst>
                <a:path w="8235" h="1048" extrusionOk="0">
                  <a:moveTo>
                    <a:pt x="8235" y="1048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125775" y="3144350"/>
              <a:ext cx="206225" cy="30150"/>
            </a:xfrm>
            <a:custGeom>
              <a:avLst/>
              <a:gdLst/>
              <a:ahLst/>
              <a:cxnLst/>
              <a:rect l="l" t="t" r="r" b="b"/>
              <a:pathLst>
                <a:path w="8249" h="1206" extrusionOk="0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60950" y="3078250"/>
              <a:ext cx="71050" cy="317825"/>
            </a:xfrm>
            <a:custGeom>
              <a:avLst/>
              <a:gdLst/>
              <a:ahLst/>
              <a:cxnLst/>
              <a:rect l="l" t="t" r="r" b="b"/>
              <a:pathLst>
                <a:path w="2842" h="12713" extrusionOk="0">
                  <a:moveTo>
                    <a:pt x="2684" y="0"/>
                  </a:moveTo>
                  <a:lnTo>
                    <a:pt x="0" y="12673"/>
                  </a:lnTo>
                  <a:lnTo>
                    <a:pt x="157" y="12713"/>
                  </a:lnTo>
                  <a:lnTo>
                    <a:pt x="2841" y="26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81300" y="2933575"/>
              <a:ext cx="1013350" cy="500800"/>
            </a:xfrm>
            <a:custGeom>
              <a:avLst/>
              <a:gdLst/>
              <a:ahLst/>
              <a:cxnLst/>
              <a:rect l="l" t="t" r="r" b="b"/>
              <a:pathLst>
                <a:path w="40534" h="20032" extrusionOk="0">
                  <a:moveTo>
                    <a:pt x="5106" y="0"/>
                  </a:moveTo>
                  <a:lnTo>
                    <a:pt x="0" y="27"/>
                  </a:lnTo>
                  <a:lnTo>
                    <a:pt x="0" y="275"/>
                  </a:lnTo>
                  <a:lnTo>
                    <a:pt x="5106" y="236"/>
                  </a:lnTo>
                  <a:lnTo>
                    <a:pt x="5120" y="236"/>
                  </a:lnTo>
                  <a:cubicBezTo>
                    <a:pt x="6874" y="236"/>
                    <a:pt x="8288" y="1467"/>
                    <a:pt x="8484" y="3156"/>
                  </a:cubicBezTo>
                  <a:lnTo>
                    <a:pt x="8825" y="6062"/>
                  </a:lnTo>
                  <a:lnTo>
                    <a:pt x="38793" y="5879"/>
                  </a:lnTo>
                  <a:cubicBezTo>
                    <a:pt x="38806" y="5878"/>
                    <a:pt x="38819" y="5878"/>
                    <a:pt x="38832" y="5878"/>
                  </a:cubicBezTo>
                  <a:cubicBezTo>
                    <a:pt x="39288" y="5878"/>
                    <a:pt x="39703" y="6099"/>
                    <a:pt x="39958" y="6468"/>
                  </a:cubicBezTo>
                  <a:cubicBezTo>
                    <a:pt x="40233" y="6874"/>
                    <a:pt x="40285" y="7384"/>
                    <a:pt x="40102" y="7830"/>
                  </a:cubicBezTo>
                  <a:lnTo>
                    <a:pt x="36528" y="16994"/>
                  </a:lnTo>
                  <a:cubicBezTo>
                    <a:pt x="36266" y="17649"/>
                    <a:pt x="35637" y="18081"/>
                    <a:pt x="34930" y="18094"/>
                  </a:cubicBezTo>
                  <a:lnTo>
                    <a:pt x="10658" y="19770"/>
                  </a:lnTo>
                  <a:lnTo>
                    <a:pt x="9152" y="6808"/>
                  </a:lnTo>
                  <a:lnTo>
                    <a:pt x="8916" y="6835"/>
                  </a:lnTo>
                  <a:lnTo>
                    <a:pt x="10448" y="20031"/>
                  </a:lnTo>
                  <a:lnTo>
                    <a:pt x="34930" y="18343"/>
                  </a:lnTo>
                  <a:cubicBezTo>
                    <a:pt x="35742" y="18329"/>
                    <a:pt x="36462" y="17832"/>
                    <a:pt x="36750" y="17073"/>
                  </a:cubicBezTo>
                  <a:lnTo>
                    <a:pt x="40324" y="7908"/>
                  </a:lnTo>
                  <a:cubicBezTo>
                    <a:pt x="40534" y="7397"/>
                    <a:pt x="40482" y="6795"/>
                    <a:pt x="40167" y="6337"/>
                  </a:cubicBezTo>
                  <a:cubicBezTo>
                    <a:pt x="39853" y="5892"/>
                    <a:pt x="39343" y="5630"/>
                    <a:pt x="38793" y="5630"/>
                  </a:cubicBezTo>
                  <a:lnTo>
                    <a:pt x="38780" y="5630"/>
                  </a:lnTo>
                  <a:lnTo>
                    <a:pt x="9034" y="5813"/>
                  </a:lnTo>
                  <a:lnTo>
                    <a:pt x="8720" y="3116"/>
                  </a:lnTo>
                  <a:cubicBezTo>
                    <a:pt x="8510" y="1310"/>
                    <a:pt x="6992" y="0"/>
                    <a:pt x="5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745425" y="3440900"/>
              <a:ext cx="574125" cy="235025"/>
            </a:xfrm>
            <a:custGeom>
              <a:avLst/>
              <a:gdLst/>
              <a:ahLst/>
              <a:cxnLst/>
              <a:rect l="l" t="t" r="r" b="b"/>
              <a:pathLst>
                <a:path w="22965" h="9401" extrusionOk="0">
                  <a:moveTo>
                    <a:pt x="237" y="0"/>
                  </a:moveTo>
                  <a:lnTo>
                    <a:pt x="1" y="40"/>
                  </a:lnTo>
                  <a:lnTo>
                    <a:pt x="1114" y="7397"/>
                  </a:lnTo>
                  <a:cubicBezTo>
                    <a:pt x="1296" y="8554"/>
                    <a:pt x="2277" y="9401"/>
                    <a:pt x="3431" y="9401"/>
                  </a:cubicBezTo>
                  <a:cubicBezTo>
                    <a:pt x="3440" y="9401"/>
                    <a:pt x="3448" y="9401"/>
                    <a:pt x="3457" y="9400"/>
                  </a:cubicBezTo>
                  <a:lnTo>
                    <a:pt x="3536" y="9400"/>
                  </a:lnTo>
                  <a:cubicBezTo>
                    <a:pt x="6794" y="9295"/>
                    <a:pt x="13408" y="9275"/>
                    <a:pt x="18009" y="9275"/>
                  </a:cubicBezTo>
                  <a:cubicBezTo>
                    <a:pt x="20841" y="9275"/>
                    <a:pt x="22910" y="9283"/>
                    <a:pt x="22965" y="9283"/>
                  </a:cubicBezTo>
                  <a:lnTo>
                    <a:pt x="22965" y="9047"/>
                  </a:lnTo>
                  <a:cubicBezTo>
                    <a:pt x="22910" y="9047"/>
                    <a:pt x="20841" y="9039"/>
                    <a:pt x="18009" y="9039"/>
                  </a:cubicBezTo>
                  <a:cubicBezTo>
                    <a:pt x="13408" y="9039"/>
                    <a:pt x="6794" y="9059"/>
                    <a:pt x="3536" y="9165"/>
                  </a:cubicBezTo>
                  <a:cubicBezTo>
                    <a:pt x="3509" y="9166"/>
                    <a:pt x="3483" y="9166"/>
                    <a:pt x="3457" y="9166"/>
                  </a:cubicBezTo>
                  <a:cubicBezTo>
                    <a:pt x="2404" y="9166"/>
                    <a:pt x="1516" y="8406"/>
                    <a:pt x="1362" y="7371"/>
                  </a:cubicBezTo>
                  <a:lnTo>
                    <a:pt x="2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845925" y="3624825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40" y="1"/>
                  </a:moveTo>
                  <a:cubicBezTo>
                    <a:pt x="2426" y="1"/>
                    <a:pt x="2411" y="1"/>
                    <a:pt x="2396" y="1"/>
                  </a:cubicBezTo>
                  <a:cubicBezTo>
                    <a:pt x="1048" y="27"/>
                    <a:pt x="0" y="1192"/>
                    <a:pt x="66" y="2619"/>
                  </a:cubicBezTo>
                  <a:cubicBezTo>
                    <a:pt x="130" y="4031"/>
                    <a:pt x="1258" y="5173"/>
                    <a:pt x="2587" y="5173"/>
                  </a:cubicBezTo>
                  <a:cubicBezTo>
                    <a:pt x="2602" y="5173"/>
                    <a:pt x="2617" y="5173"/>
                    <a:pt x="2632" y="5172"/>
                  </a:cubicBezTo>
                  <a:cubicBezTo>
                    <a:pt x="3967" y="5146"/>
                    <a:pt x="5014" y="3981"/>
                    <a:pt x="4949" y="2554"/>
                  </a:cubicBezTo>
                  <a:cubicBezTo>
                    <a:pt x="4884" y="1156"/>
                    <a:pt x="3757" y="1"/>
                    <a:pt x="2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891750" y="3672300"/>
              <a:ext cx="34050" cy="34400"/>
            </a:xfrm>
            <a:custGeom>
              <a:avLst/>
              <a:gdLst/>
              <a:ahLst/>
              <a:cxnLst/>
              <a:rect l="l" t="t" r="r" b="b"/>
              <a:pathLst>
                <a:path w="1362" h="1376" extrusionOk="0">
                  <a:moveTo>
                    <a:pt x="655" y="0"/>
                  </a:moveTo>
                  <a:cubicBezTo>
                    <a:pt x="288" y="13"/>
                    <a:pt x="0" y="328"/>
                    <a:pt x="26" y="694"/>
                  </a:cubicBezTo>
                  <a:cubicBezTo>
                    <a:pt x="39" y="1061"/>
                    <a:pt x="340" y="1362"/>
                    <a:pt x="720" y="1375"/>
                  </a:cubicBezTo>
                  <a:cubicBezTo>
                    <a:pt x="1087" y="1362"/>
                    <a:pt x="1362" y="1048"/>
                    <a:pt x="1335" y="681"/>
                  </a:cubicBezTo>
                  <a:cubicBezTo>
                    <a:pt x="1322" y="302"/>
                    <a:pt x="1021" y="0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1131000" y="3621550"/>
              <a:ext cx="125375" cy="129325"/>
            </a:xfrm>
            <a:custGeom>
              <a:avLst/>
              <a:gdLst/>
              <a:ahLst/>
              <a:cxnLst/>
              <a:rect l="l" t="t" r="r" b="b"/>
              <a:pathLst>
                <a:path w="5015" h="5173" extrusionOk="0">
                  <a:moveTo>
                    <a:pt x="2428" y="1"/>
                  </a:moveTo>
                  <a:cubicBezTo>
                    <a:pt x="2413" y="1"/>
                    <a:pt x="2398" y="1"/>
                    <a:pt x="2383" y="1"/>
                  </a:cubicBezTo>
                  <a:cubicBezTo>
                    <a:pt x="1048" y="27"/>
                    <a:pt x="0" y="1193"/>
                    <a:pt x="66" y="2620"/>
                  </a:cubicBezTo>
                  <a:cubicBezTo>
                    <a:pt x="131" y="4038"/>
                    <a:pt x="1270" y="5173"/>
                    <a:pt x="2609" y="5173"/>
                  </a:cubicBezTo>
                  <a:cubicBezTo>
                    <a:pt x="2617" y="5173"/>
                    <a:pt x="2624" y="5173"/>
                    <a:pt x="2632" y="5173"/>
                  </a:cubicBezTo>
                  <a:cubicBezTo>
                    <a:pt x="3967" y="5159"/>
                    <a:pt x="5015" y="3981"/>
                    <a:pt x="4949" y="2554"/>
                  </a:cubicBezTo>
                  <a:cubicBezTo>
                    <a:pt x="4885" y="1156"/>
                    <a:pt x="3757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1176500" y="3669025"/>
              <a:ext cx="34375" cy="34400"/>
            </a:xfrm>
            <a:custGeom>
              <a:avLst/>
              <a:gdLst/>
              <a:ahLst/>
              <a:cxnLst/>
              <a:rect l="l" t="t" r="r" b="b"/>
              <a:pathLst>
                <a:path w="1375" h="1376" extrusionOk="0">
                  <a:moveTo>
                    <a:pt x="655" y="0"/>
                  </a:moveTo>
                  <a:cubicBezTo>
                    <a:pt x="288" y="14"/>
                    <a:pt x="0" y="328"/>
                    <a:pt x="40" y="694"/>
                  </a:cubicBezTo>
                  <a:cubicBezTo>
                    <a:pt x="40" y="1074"/>
                    <a:pt x="341" y="1375"/>
                    <a:pt x="720" y="1375"/>
                  </a:cubicBezTo>
                  <a:cubicBezTo>
                    <a:pt x="1087" y="1362"/>
                    <a:pt x="1375" y="1048"/>
                    <a:pt x="1336" y="681"/>
                  </a:cubicBezTo>
                  <a:cubicBezTo>
                    <a:pt x="1323" y="315"/>
                    <a:pt x="1021" y="14"/>
                    <a:pt x="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1115950" y="3078900"/>
              <a:ext cx="34725" cy="326350"/>
            </a:xfrm>
            <a:custGeom>
              <a:avLst/>
              <a:gdLst/>
              <a:ahLst/>
              <a:cxnLst/>
              <a:rect l="l" t="t" r="r" b="b"/>
              <a:pathLst>
                <a:path w="1389" h="13054" extrusionOk="0">
                  <a:moveTo>
                    <a:pt x="1218" y="0"/>
                  </a:moveTo>
                  <a:lnTo>
                    <a:pt x="0" y="13040"/>
                  </a:lnTo>
                  <a:lnTo>
                    <a:pt x="157" y="13053"/>
                  </a:lnTo>
                  <a:lnTo>
                    <a:pt x="1388" y="13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973900" y="3080525"/>
              <a:ext cx="3950" cy="334875"/>
            </a:xfrm>
            <a:custGeom>
              <a:avLst/>
              <a:gdLst/>
              <a:ahLst/>
              <a:cxnLst/>
              <a:rect l="l" t="t" r="r" b="b"/>
              <a:pathLst>
                <a:path w="158" h="13395" extrusionOk="0">
                  <a:moveTo>
                    <a:pt x="0" y="1"/>
                  </a:moveTo>
                  <a:lnTo>
                    <a:pt x="0" y="13394"/>
                  </a:lnTo>
                  <a:lnTo>
                    <a:pt x="157" y="13394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802375" y="3081525"/>
              <a:ext cx="27850" cy="341400"/>
            </a:xfrm>
            <a:custGeom>
              <a:avLst/>
              <a:gdLst/>
              <a:ahLst/>
              <a:cxnLst/>
              <a:rect l="l" t="t" r="r" b="b"/>
              <a:pathLst>
                <a:path w="1114" h="13656" extrusionOk="0">
                  <a:moveTo>
                    <a:pt x="158" y="0"/>
                  </a:moveTo>
                  <a:lnTo>
                    <a:pt x="1" y="13"/>
                  </a:lnTo>
                  <a:lnTo>
                    <a:pt x="957" y="13655"/>
                  </a:lnTo>
                  <a:lnTo>
                    <a:pt x="1114" y="13642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732350" y="3320125"/>
              <a:ext cx="679500" cy="8200"/>
            </a:xfrm>
            <a:custGeom>
              <a:avLst/>
              <a:gdLst/>
              <a:ahLst/>
              <a:cxnLst/>
              <a:rect l="l" t="t" r="r" b="b"/>
              <a:pathLst>
                <a:path w="27180" h="328" extrusionOk="0">
                  <a:moveTo>
                    <a:pt x="27180" y="0"/>
                  </a:moveTo>
                  <a:lnTo>
                    <a:pt x="0" y="157"/>
                  </a:lnTo>
                  <a:lnTo>
                    <a:pt x="0" y="328"/>
                  </a:lnTo>
                  <a:lnTo>
                    <a:pt x="27180" y="157"/>
                  </a:lnTo>
                  <a:lnTo>
                    <a:pt x="27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716950" y="3198025"/>
              <a:ext cx="738750" cy="8550"/>
            </a:xfrm>
            <a:custGeom>
              <a:avLst/>
              <a:gdLst/>
              <a:ahLst/>
              <a:cxnLst/>
              <a:rect l="l" t="t" r="r" b="b"/>
              <a:pathLst>
                <a:path w="29550" h="342" extrusionOk="0">
                  <a:moveTo>
                    <a:pt x="29550" y="1"/>
                  </a:moveTo>
                  <a:lnTo>
                    <a:pt x="1" y="171"/>
                  </a:lnTo>
                  <a:lnTo>
                    <a:pt x="1" y="341"/>
                  </a:lnTo>
                  <a:lnTo>
                    <a:pt x="29550" y="158"/>
                  </a:lnTo>
                  <a:lnTo>
                    <a:pt x="29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452825" y="29303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42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701" y="1284"/>
                    <a:pt x="4989" y="996"/>
                    <a:pt x="4989" y="642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552325" y="2888400"/>
              <a:ext cx="124725" cy="32100"/>
            </a:xfrm>
            <a:custGeom>
              <a:avLst/>
              <a:gdLst/>
              <a:ahLst/>
              <a:cxnLst/>
              <a:rect l="l" t="t" r="r" b="b"/>
              <a:pathLst>
                <a:path w="4989" h="1284" extrusionOk="0">
                  <a:moveTo>
                    <a:pt x="642" y="1"/>
                  </a:moveTo>
                  <a:cubicBezTo>
                    <a:pt x="289" y="1"/>
                    <a:pt x="0" y="289"/>
                    <a:pt x="0" y="655"/>
                  </a:cubicBezTo>
                  <a:cubicBezTo>
                    <a:pt x="0" y="996"/>
                    <a:pt x="289" y="1284"/>
                    <a:pt x="642" y="1284"/>
                  </a:cubicBezTo>
                  <a:lnTo>
                    <a:pt x="4347" y="1284"/>
                  </a:lnTo>
                  <a:cubicBezTo>
                    <a:pt x="4687" y="1284"/>
                    <a:pt x="4976" y="996"/>
                    <a:pt x="4989" y="655"/>
                  </a:cubicBezTo>
                  <a:cubicBezTo>
                    <a:pt x="4989" y="289"/>
                    <a:pt x="4701" y="1"/>
                    <a:pt x="4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>
            <p:ph type="title" idx="8"/>
          </p:nvPr>
        </p:nvSpPr>
        <p:spPr>
          <a:xfrm>
            <a:off x="763180" y="3586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How many unique product line does the data have?</a:t>
            </a:r>
            <a:endParaRPr lang="en-US" altLang="en-US" sz="2400"/>
          </a:p>
        </p:txBody>
      </p:sp>
      <p:grpSp>
        <p:nvGrpSpPr>
          <p:cNvPr id="672" name="Google Shape;672;p40"/>
          <p:cNvGrpSpPr/>
          <p:nvPr/>
        </p:nvGrpSpPr>
        <p:grpSpPr>
          <a:xfrm rot="407946">
            <a:off x="8053236" y="1374298"/>
            <a:ext cx="907452" cy="839065"/>
            <a:chOff x="1774150" y="1280375"/>
            <a:chExt cx="443200" cy="409800"/>
          </a:xfrm>
        </p:grpSpPr>
        <p:sp>
          <p:nvSpPr>
            <p:cNvPr id="673" name="Google Shape;673;p40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79" name="Google Shape;679;p40"/>
          <p:cNvGrpSpPr/>
          <p:nvPr/>
        </p:nvGrpSpPr>
        <p:grpSpPr>
          <a:xfrm>
            <a:off x="330789" y="4380894"/>
            <a:ext cx="714071" cy="538612"/>
            <a:chOff x="1056050" y="2184175"/>
            <a:chExt cx="411450" cy="310350"/>
          </a:xfrm>
        </p:grpSpPr>
        <p:sp>
          <p:nvSpPr>
            <p:cNvPr id="680" name="Google Shape;680;p40"/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6530" y="1323340"/>
            <a:ext cx="6337300" cy="9912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805" y="2506980"/>
            <a:ext cx="1927860" cy="1893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>
            <p:ph type="title" idx="8"/>
          </p:nvPr>
        </p:nvSpPr>
        <p:spPr>
          <a:xfrm>
            <a:off x="763180" y="3586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What product_line had the largest revenue??</a:t>
            </a:r>
            <a:endParaRPr lang="en-US" altLang="en-US" sz="2400"/>
          </a:p>
        </p:txBody>
      </p:sp>
      <p:grpSp>
        <p:nvGrpSpPr>
          <p:cNvPr id="1049" name="Google Shape;1049;p46"/>
          <p:cNvGrpSpPr/>
          <p:nvPr/>
        </p:nvGrpSpPr>
        <p:grpSpPr>
          <a:xfrm>
            <a:off x="7508329" y="3306774"/>
            <a:ext cx="1234037" cy="1152387"/>
            <a:chOff x="7475179" y="3353341"/>
            <a:chExt cx="948821" cy="886043"/>
          </a:xfrm>
        </p:grpSpPr>
        <p:sp>
          <p:nvSpPr>
            <p:cNvPr id="1050" name="Google Shape;1050;p46"/>
            <p:cNvSpPr/>
            <p:nvPr/>
          </p:nvSpPr>
          <p:spPr>
            <a:xfrm>
              <a:off x="7552902" y="3353504"/>
              <a:ext cx="376289" cy="322183"/>
            </a:xfrm>
            <a:custGeom>
              <a:avLst/>
              <a:gdLst/>
              <a:ahLst/>
              <a:cxnLst/>
              <a:rect l="l" t="t" r="r" b="b"/>
              <a:pathLst>
                <a:path w="6899" h="5907" extrusionOk="0">
                  <a:moveTo>
                    <a:pt x="3949" y="109"/>
                  </a:moveTo>
                  <a:cubicBezTo>
                    <a:pt x="5524" y="109"/>
                    <a:pt x="6798" y="1383"/>
                    <a:pt x="6798" y="2958"/>
                  </a:cubicBezTo>
                  <a:cubicBezTo>
                    <a:pt x="6798" y="4677"/>
                    <a:pt x="5387" y="5816"/>
                    <a:pt x="3921" y="5816"/>
                  </a:cubicBezTo>
                  <a:cubicBezTo>
                    <a:pt x="3223" y="5816"/>
                    <a:pt x="2513" y="5558"/>
                    <a:pt x="1937" y="4982"/>
                  </a:cubicBezTo>
                  <a:cubicBezTo>
                    <a:pt x="138" y="3183"/>
                    <a:pt x="1412" y="109"/>
                    <a:pt x="3949" y="109"/>
                  </a:cubicBezTo>
                  <a:close/>
                  <a:moveTo>
                    <a:pt x="3926" y="0"/>
                  </a:moveTo>
                  <a:cubicBezTo>
                    <a:pt x="3202" y="0"/>
                    <a:pt x="2464" y="269"/>
                    <a:pt x="1862" y="871"/>
                  </a:cubicBezTo>
                  <a:cubicBezTo>
                    <a:pt x="0" y="2733"/>
                    <a:pt x="1325" y="5907"/>
                    <a:pt x="3949" y="5907"/>
                  </a:cubicBezTo>
                  <a:cubicBezTo>
                    <a:pt x="5586" y="5907"/>
                    <a:pt x="6898" y="4582"/>
                    <a:pt x="6898" y="2958"/>
                  </a:cubicBezTo>
                  <a:cubicBezTo>
                    <a:pt x="6898" y="1181"/>
                    <a:pt x="5444" y="0"/>
                    <a:pt x="3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7530376" y="3353341"/>
              <a:ext cx="376289" cy="322346"/>
            </a:xfrm>
            <a:custGeom>
              <a:avLst/>
              <a:gdLst/>
              <a:ahLst/>
              <a:cxnLst/>
              <a:rect l="l" t="t" r="r" b="b"/>
              <a:pathLst>
                <a:path w="6899" h="5910" extrusionOk="0">
                  <a:moveTo>
                    <a:pt x="3950" y="112"/>
                  </a:moveTo>
                  <a:cubicBezTo>
                    <a:pt x="5524" y="112"/>
                    <a:pt x="6799" y="1386"/>
                    <a:pt x="6799" y="2961"/>
                  </a:cubicBezTo>
                  <a:cubicBezTo>
                    <a:pt x="6799" y="4680"/>
                    <a:pt x="5387" y="5819"/>
                    <a:pt x="3917" y="5819"/>
                  </a:cubicBezTo>
                  <a:cubicBezTo>
                    <a:pt x="3218" y="5819"/>
                    <a:pt x="2505" y="5561"/>
                    <a:pt x="1925" y="4985"/>
                  </a:cubicBezTo>
                  <a:cubicBezTo>
                    <a:pt x="138" y="3186"/>
                    <a:pt x="1413" y="112"/>
                    <a:pt x="3950" y="112"/>
                  </a:cubicBezTo>
                  <a:close/>
                  <a:moveTo>
                    <a:pt x="3932" y="1"/>
                  </a:moveTo>
                  <a:cubicBezTo>
                    <a:pt x="3206" y="1"/>
                    <a:pt x="2466" y="271"/>
                    <a:pt x="1863" y="874"/>
                  </a:cubicBezTo>
                  <a:cubicBezTo>
                    <a:pt x="1" y="2736"/>
                    <a:pt x="1313" y="5910"/>
                    <a:pt x="3950" y="5910"/>
                  </a:cubicBezTo>
                  <a:cubicBezTo>
                    <a:pt x="5574" y="5910"/>
                    <a:pt x="6899" y="4585"/>
                    <a:pt x="6899" y="2961"/>
                  </a:cubicBezTo>
                  <a:cubicBezTo>
                    <a:pt x="6899" y="1178"/>
                    <a:pt x="5448" y="1"/>
                    <a:pt x="3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7565174" y="3492315"/>
              <a:ext cx="542589" cy="739596"/>
            </a:xfrm>
            <a:custGeom>
              <a:avLst/>
              <a:gdLst/>
              <a:ahLst/>
              <a:cxnLst/>
              <a:rect l="l" t="t" r="r" b="b"/>
              <a:pathLst>
                <a:path w="9948" h="13560" extrusionOk="0">
                  <a:moveTo>
                    <a:pt x="825" y="0"/>
                  </a:moveTo>
                  <a:lnTo>
                    <a:pt x="0" y="12959"/>
                  </a:lnTo>
                  <a:lnTo>
                    <a:pt x="8285" y="13559"/>
                  </a:lnTo>
                  <a:lnTo>
                    <a:pt x="9110" y="12734"/>
                  </a:lnTo>
                  <a:lnTo>
                    <a:pt x="9947" y="13559"/>
                  </a:lnTo>
                  <a:lnTo>
                    <a:pt x="9947" y="13559"/>
                  </a:lnTo>
                  <a:lnTo>
                    <a:pt x="8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7475179" y="3492315"/>
              <a:ext cx="541934" cy="739596"/>
            </a:xfrm>
            <a:custGeom>
              <a:avLst/>
              <a:gdLst/>
              <a:ahLst/>
              <a:cxnLst/>
              <a:rect l="l" t="t" r="r" b="b"/>
              <a:pathLst>
                <a:path w="9936" h="13560" extrusionOk="0">
                  <a:moveTo>
                    <a:pt x="813" y="0"/>
                  </a:moveTo>
                  <a:lnTo>
                    <a:pt x="13" y="13097"/>
                  </a:lnTo>
                  <a:cubicBezTo>
                    <a:pt x="0" y="13347"/>
                    <a:pt x="200" y="13559"/>
                    <a:pt x="450" y="13559"/>
                  </a:cubicBezTo>
                  <a:lnTo>
                    <a:pt x="9935" y="13559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7869140" y="3467335"/>
              <a:ext cx="376998" cy="322183"/>
            </a:xfrm>
            <a:custGeom>
              <a:avLst/>
              <a:gdLst/>
              <a:ahLst/>
              <a:cxnLst/>
              <a:rect l="l" t="t" r="r" b="b"/>
              <a:pathLst>
                <a:path w="6912" h="5907" extrusionOk="0">
                  <a:moveTo>
                    <a:pt x="3950" y="108"/>
                  </a:moveTo>
                  <a:cubicBezTo>
                    <a:pt x="5524" y="108"/>
                    <a:pt x="6811" y="1383"/>
                    <a:pt x="6811" y="2958"/>
                  </a:cubicBezTo>
                  <a:cubicBezTo>
                    <a:pt x="6803" y="4680"/>
                    <a:pt x="5402" y="5815"/>
                    <a:pt x="3940" y="5815"/>
                  </a:cubicBezTo>
                  <a:cubicBezTo>
                    <a:pt x="3238" y="5815"/>
                    <a:pt x="2521" y="5553"/>
                    <a:pt x="1938" y="4970"/>
                  </a:cubicBezTo>
                  <a:cubicBezTo>
                    <a:pt x="138" y="3183"/>
                    <a:pt x="1413" y="108"/>
                    <a:pt x="3950" y="108"/>
                  </a:cubicBezTo>
                  <a:close/>
                  <a:moveTo>
                    <a:pt x="3939" y="0"/>
                  </a:moveTo>
                  <a:cubicBezTo>
                    <a:pt x="3215" y="0"/>
                    <a:pt x="2477" y="269"/>
                    <a:pt x="1875" y="871"/>
                  </a:cubicBezTo>
                  <a:cubicBezTo>
                    <a:pt x="1" y="2720"/>
                    <a:pt x="1325" y="5907"/>
                    <a:pt x="3950" y="5907"/>
                  </a:cubicBezTo>
                  <a:cubicBezTo>
                    <a:pt x="5574" y="5907"/>
                    <a:pt x="6899" y="4595"/>
                    <a:pt x="6911" y="2958"/>
                  </a:cubicBezTo>
                  <a:cubicBezTo>
                    <a:pt x="6911" y="1181"/>
                    <a:pt x="5457" y="0"/>
                    <a:pt x="3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7846668" y="3467335"/>
              <a:ext cx="376943" cy="322183"/>
            </a:xfrm>
            <a:custGeom>
              <a:avLst/>
              <a:gdLst/>
              <a:ahLst/>
              <a:cxnLst/>
              <a:rect l="l" t="t" r="r" b="b"/>
              <a:pathLst>
                <a:path w="6911" h="5907" extrusionOk="0">
                  <a:moveTo>
                    <a:pt x="3949" y="108"/>
                  </a:moveTo>
                  <a:cubicBezTo>
                    <a:pt x="5524" y="108"/>
                    <a:pt x="6811" y="1383"/>
                    <a:pt x="6811" y="2958"/>
                  </a:cubicBezTo>
                  <a:cubicBezTo>
                    <a:pt x="6802" y="4680"/>
                    <a:pt x="5396" y="5815"/>
                    <a:pt x="3934" y="5815"/>
                  </a:cubicBezTo>
                  <a:cubicBezTo>
                    <a:pt x="3232" y="5815"/>
                    <a:pt x="2517" y="5553"/>
                    <a:pt x="1937" y="4970"/>
                  </a:cubicBezTo>
                  <a:cubicBezTo>
                    <a:pt x="138" y="3170"/>
                    <a:pt x="1412" y="108"/>
                    <a:pt x="3949" y="108"/>
                  </a:cubicBezTo>
                  <a:close/>
                  <a:moveTo>
                    <a:pt x="3929" y="0"/>
                  </a:moveTo>
                  <a:cubicBezTo>
                    <a:pt x="3204" y="0"/>
                    <a:pt x="2464" y="269"/>
                    <a:pt x="1862" y="871"/>
                  </a:cubicBezTo>
                  <a:cubicBezTo>
                    <a:pt x="0" y="2733"/>
                    <a:pt x="1325" y="5907"/>
                    <a:pt x="3949" y="5907"/>
                  </a:cubicBezTo>
                  <a:cubicBezTo>
                    <a:pt x="5586" y="5907"/>
                    <a:pt x="6898" y="4595"/>
                    <a:pt x="6911" y="2958"/>
                  </a:cubicBezTo>
                  <a:cubicBezTo>
                    <a:pt x="6911" y="1181"/>
                    <a:pt x="5451" y="0"/>
                    <a:pt x="3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7881412" y="3606145"/>
              <a:ext cx="542589" cy="633238"/>
            </a:xfrm>
            <a:custGeom>
              <a:avLst/>
              <a:gdLst/>
              <a:ahLst/>
              <a:cxnLst/>
              <a:rect l="l" t="t" r="r" b="b"/>
              <a:pathLst>
                <a:path w="9948" h="11610" extrusionOk="0">
                  <a:moveTo>
                    <a:pt x="825" y="0"/>
                  </a:moveTo>
                  <a:lnTo>
                    <a:pt x="0" y="11610"/>
                  </a:lnTo>
                  <a:lnTo>
                    <a:pt x="9948" y="11610"/>
                  </a:lnTo>
                  <a:lnTo>
                    <a:pt x="8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7790762" y="3606145"/>
              <a:ext cx="542589" cy="633238"/>
            </a:xfrm>
            <a:custGeom>
              <a:avLst/>
              <a:gdLst/>
              <a:ahLst/>
              <a:cxnLst/>
              <a:rect l="l" t="t" r="r" b="b"/>
              <a:pathLst>
                <a:path w="9948" h="11610" extrusionOk="0">
                  <a:moveTo>
                    <a:pt x="838" y="0"/>
                  </a:moveTo>
                  <a:lnTo>
                    <a:pt x="0" y="11610"/>
                  </a:lnTo>
                  <a:lnTo>
                    <a:pt x="9948" y="11610"/>
                  </a:lnTo>
                  <a:lnTo>
                    <a:pt x="9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7697385" y="3602054"/>
              <a:ext cx="244078" cy="266549"/>
            </a:xfrm>
            <a:custGeom>
              <a:avLst/>
              <a:gdLst/>
              <a:ahLst/>
              <a:cxnLst/>
              <a:rect l="l" t="t" r="r" b="b"/>
              <a:pathLst>
                <a:path w="4475" h="4887" extrusionOk="0">
                  <a:moveTo>
                    <a:pt x="2237" y="100"/>
                  </a:moveTo>
                  <a:cubicBezTo>
                    <a:pt x="3424" y="100"/>
                    <a:pt x="4374" y="1150"/>
                    <a:pt x="4374" y="2450"/>
                  </a:cubicBezTo>
                  <a:cubicBezTo>
                    <a:pt x="4374" y="3737"/>
                    <a:pt x="3424" y="4787"/>
                    <a:pt x="2237" y="4787"/>
                  </a:cubicBezTo>
                  <a:cubicBezTo>
                    <a:pt x="1063" y="4787"/>
                    <a:pt x="100" y="3737"/>
                    <a:pt x="100" y="2450"/>
                  </a:cubicBezTo>
                  <a:cubicBezTo>
                    <a:pt x="100" y="1150"/>
                    <a:pt x="1063" y="100"/>
                    <a:pt x="2237" y="100"/>
                  </a:cubicBezTo>
                  <a:close/>
                  <a:moveTo>
                    <a:pt x="2237" y="0"/>
                  </a:moveTo>
                  <a:cubicBezTo>
                    <a:pt x="1013" y="0"/>
                    <a:pt x="0" y="1100"/>
                    <a:pt x="0" y="2450"/>
                  </a:cubicBezTo>
                  <a:cubicBezTo>
                    <a:pt x="0" y="3787"/>
                    <a:pt x="1013" y="4887"/>
                    <a:pt x="2237" y="4887"/>
                  </a:cubicBezTo>
                  <a:cubicBezTo>
                    <a:pt x="3474" y="4887"/>
                    <a:pt x="4474" y="3787"/>
                    <a:pt x="4474" y="2450"/>
                  </a:cubicBezTo>
                  <a:cubicBezTo>
                    <a:pt x="4474" y="1100"/>
                    <a:pt x="3474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7680313" y="3602054"/>
              <a:ext cx="244078" cy="266549"/>
            </a:xfrm>
            <a:custGeom>
              <a:avLst/>
              <a:gdLst/>
              <a:ahLst/>
              <a:cxnLst/>
              <a:rect l="l" t="t" r="r" b="b"/>
              <a:pathLst>
                <a:path w="4475" h="4887" extrusionOk="0">
                  <a:moveTo>
                    <a:pt x="2238" y="100"/>
                  </a:moveTo>
                  <a:cubicBezTo>
                    <a:pt x="3425" y="100"/>
                    <a:pt x="4375" y="1150"/>
                    <a:pt x="4375" y="2450"/>
                  </a:cubicBezTo>
                  <a:cubicBezTo>
                    <a:pt x="4375" y="3737"/>
                    <a:pt x="3425" y="4787"/>
                    <a:pt x="2238" y="4787"/>
                  </a:cubicBezTo>
                  <a:cubicBezTo>
                    <a:pt x="1063" y="4787"/>
                    <a:pt x="101" y="3737"/>
                    <a:pt x="101" y="2450"/>
                  </a:cubicBezTo>
                  <a:cubicBezTo>
                    <a:pt x="101" y="1150"/>
                    <a:pt x="1063" y="100"/>
                    <a:pt x="2238" y="100"/>
                  </a:cubicBezTo>
                  <a:close/>
                  <a:moveTo>
                    <a:pt x="2238" y="0"/>
                  </a:moveTo>
                  <a:cubicBezTo>
                    <a:pt x="1013" y="0"/>
                    <a:pt x="1" y="1100"/>
                    <a:pt x="1" y="2450"/>
                  </a:cubicBezTo>
                  <a:cubicBezTo>
                    <a:pt x="1" y="3787"/>
                    <a:pt x="1013" y="4887"/>
                    <a:pt x="2238" y="4887"/>
                  </a:cubicBezTo>
                  <a:cubicBezTo>
                    <a:pt x="3475" y="4887"/>
                    <a:pt x="4475" y="3787"/>
                    <a:pt x="4475" y="2450"/>
                  </a:cubicBezTo>
                  <a:cubicBezTo>
                    <a:pt x="4475" y="1100"/>
                    <a:pt x="3475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7666023" y="3716539"/>
              <a:ext cx="444467" cy="521481"/>
            </a:xfrm>
            <a:custGeom>
              <a:avLst/>
              <a:gdLst/>
              <a:ahLst/>
              <a:cxnLst/>
              <a:rect l="l" t="t" r="r" b="b"/>
              <a:pathLst>
                <a:path w="8149" h="9561" extrusionOk="0">
                  <a:moveTo>
                    <a:pt x="625" y="1"/>
                  </a:moveTo>
                  <a:lnTo>
                    <a:pt x="1" y="9561"/>
                  </a:lnTo>
                  <a:lnTo>
                    <a:pt x="8148" y="956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7598554" y="3716539"/>
              <a:ext cx="408305" cy="521481"/>
            </a:xfrm>
            <a:custGeom>
              <a:avLst/>
              <a:gdLst/>
              <a:ahLst/>
              <a:cxnLst/>
              <a:rect l="l" t="t" r="r" b="b"/>
              <a:pathLst>
                <a:path w="7486" h="9561" extrusionOk="0">
                  <a:moveTo>
                    <a:pt x="613" y="1"/>
                  </a:moveTo>
                  <a:lnTo>
                    <a:pt x="25" y="9136"/>
                  </a:lnTo>
                  <a:cubicBezTo>
                    <a:pt x="0" y="9373"/>
                    <a:pt x="188" y="9561"/>
                    <a:pt x="413" y="9561"/>
                  </a:cubicBezTo>
                  <a:lnTo>
                    <a:pt x="7486" y="956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7698749" y="3950363"/>
              <a:ext cx="205189" cy="45707"/>
            </a:xfrm>
            <a:custGeom>
              <a:avLst/>
              <a:gdLst/>
              <a:ahLst/>
              <a:cxnLst/>
              <a:rect l="l" t="t" r="r" b="b"/>
              <a:pathLst>
                <a:path w="3762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762" y="837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7" name="Google Shape;1247;p50"/>
          <p:cNvGrpSpPr/>
          <p:nvPr/>
        </p:nvGrpSpPr>
        <p:grpSpPr>
          <a:xfrm rot="687341">
            <a:off x="218101" y="994538"/>
            <a:ext cx="1287924" cy="495866"/>
            <a:chOff x="5177150" y="1700400"/>
            <a:chExt cx="504725" cy="194325"/>
          </a:xfrm>
        </p:grpSpPr>
        <p:sp>
          <p:nvSpPr>
            <p:cNvPr id="1248" name="Google Shape;1248;p50"/>
            <p:cNvSpPr/>
            <p:nvPr/>
          </p:nvSpPr>
          <p:spPr>
            <a:xfrm>
              <a:off x="5510000" y="1700400"/>
              <a:ext cx="171875" cy="114150"/>
            </a:xfrm>
            <a:custGeom>
              <a:avLst/>
              <a:gdLst/>
              <a:ahLst/>
              <a:cxnLst/>
              <a:rect l="l" t="t" r="r" b="b"/>
              <a:pathLst>
                <a:path w="6875" h="4566" extrusionOk="0">
                  <a:moveTo>
                    <a:pt x="5787" y="196"/>
                  </a:moveTo>
                  <a:cubicBezTo>
                    <a:pt x="5887" y="196"/>
                    <a:pt x="5988" y="208"/>
                    <a:pt x="6089" y="232"/>
                  </a:cubicBezTo>
                  <a:cubicBezTo>
                    <a:pt x="6285" y="258"/>
                    <a:pt x="6468" y="376"/>
                    <a:pt x="6573" y="546"/>
                  </a:cubicBezTo>
                  <a:cubicBezTo>
                    <a:pt x="6652" y="729"/>
                    <a:pt x="6599" y="978"/>
                    <a:pt x="6403" y="1292"/>
                  </a:cubicBezTo>
                  <a:cubicBezTo>
                    <a:pt x="5382" y="2968"/>
                    <a:pt x="2645" y="4356"/>
                    <a:pt x="511" y="4356"/>
                  </a:cubicBezTo>
                  <a:lnTo>
                    <a:pt x="498" y="4356"/>
                  </a:lnTo>
                  <a:lnTo>
                    <a:pt x="4439" y="873"/>
                  </a:lnTo>
                  <a:cubicBezTo>
                    <a:pt x="4688" y="638"/>
                    <a:pt x="4963" y="441"/>
                    <a:pt x="5277" y="297"/>
                  </a:cubicBezTo>
                  <a:cubicBezTo>
                    <a:pt x="5443" y="231"/>
                    <a:pt x="5614" y="196"/>
                    <a:pt x="5787" y="196"/>
                  </a:cubicBezTo>
                  <a:close/>
                  <a:moveTo>
                    <a:pt x="5801" y="0"/>
                  </a:moveTo>
                  <a:cubicBezTo>
                    <a:pt x="5596" y="0"/>
                    <a:pt x="5392" y="38"/>
                    <a:pt x="5198" y="114"/>
                  </a:cubicBezTo>
                  <a:cubicBezTo>
                    <a:pt x="4871" y="258"/>
                    <a:pt x="4570" y="468"/>
                    <a:pt x="4308" y="729"/>
                  </a:cubicBezTo>
                  <a:lnTo>
                    <a:pt x="210" y="4356"/>
                  </a:lnTo>
                  <a:cubicBezTo>
                    <a:pt x="145" y="4356"/>
                    <a:pt x="79" y="4343"/>
                    <a:pt x="27" y="4343"/>
                  </a:cubicBezTo>
                  <a:lnTo>
                    <a:pt x="1" y="4539"/>
                  </a:lnTo>
                  <a:cubicBezTo>
                    <a:pt x="92" y="4552"/>
                    <a:pt x="184" y="4565"/>
                    <a:pt x="276" y="4565"/>
                  </a:cubicBezTo>
                  <a:lnTo>
                    <a:pt x="498" y="4565"/>
                  </a:lnTo>
                  <a:cubicBezTo>
                    <a:pt x="2685" y="4565"/>
                    <a:pt x="5513" y="3125"/>
                    <a:pt x="6586" y="1397"/>
                  </a:cubicBezTo>
                  <a:cubicBezTo>
                    <a:pt x="6822" y="1031"/>
                    <a:pt x="6874" y="716"/>
                    <a:pt x="6756" y="468"/>
                  </a:cubicBezTo>
                  <a:cubicBezTo>
                    <a:pt x="6625" y="245"/>
                    <a:pt x="6403" y="88"/>
                    <a:pt x="6141" y="36"/>
                  </a:cubicBezTo>
                  <a:cubicBezTo>
                    <a:pt x="6029" y="12"/>
                    <a:pt x="5915" y="0"/>
                    <a:pt x="5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5177150" y="1728775"/>
              <a:ext cx="341075" cy="165950"/>
            </a:xfrm>
            <a:custGeom>
              <a:avLst/>
              <a:gdLst/>
              <a:ahLst/>
              <a:cxnLst/>
              <a:rect l="l" t="t" r="r" b="b"/>
              <a:pathLst>
                <a:path w="13643" h="6638" extrusionOk="0">
                  <a:moveTo>
                    <a:pt x="0" y="0"/>
                  </a:moveTo>
                  <a:lnTo>
                    <a:pt x="0" y="6638"/>
                  </a:lnTo>
                  <a:lnTo>
                    <a:pt x="10945" y="6638"/>
                  </a:lnTo>
                  <a:lnTo>
                    <a:pt x="13642" y="3326"/>
                  </a:lnTo>
                  <a:lnTo>
                    <a:pt x="10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5254050" y="1779175"/>
              <a:ext cx="33750" cy="71050"/>
            </a:xfrm>
            <a:custGeom>
              <a:avLst/>
              <a:gdLst/>
              <a:ahLst/>
              <a:cxnLst/>
              <a:rect l="l" t="t" r="r" b="b"/>
              <a:pathLst>
                <a:path w="1350" h="2842" extrusionOk="0">
                  <a:moveTo>
                    <a:pt x="577" y="511"/>
                  </a:moveTo>
                  <a:lnTo>
                    <a:pt x="577" y="1231"/>
                  </a:lnTo>
                  <a:cubicBezTo>
                    <a:pt x="393" y="1218"/>
                    <a:pt x="276" y="1048"/>
                    <a:pt x="289" y="878"/>
                  </a:cubicBezTo>
                  <a:cubicBezTo>
                    <a:pt x="289" y="786"/>
                    <a:pt x="315" y="707"/>
                    <a:pt x="354" y="629"/>
                  </a:cubicBezTo>
                  <a:cubicBezTo>
                    <a:pt x="407" y="563"/>
                    <a:pt x="485" y="511"/>
                    <a:pt x="577" y="511"/>
                  </a:cubicBezTo>
                  <a:close/>
                  <a:moveTo>
                    <a:pt x="773" y="1532"/>
                  </a:moveTo>
                  <a:cubicBezTo>
                    <a:pt x="865" y="1545"/>
                    <a:pt x="956" y="1585"/>
                    <a:pt x="1022" y="1663"/>
                  </a:cubicBezTo>
                  <a:cubicBezTo>
                    <a:pt x="1074" y="1729"/>
                    <a:pt x="1100" y="1820"/>
                    <a:pt x="1100" y="1912"/>
                  </a:cubicBezTo>
                  <a:cubicBezTo>
                    <a:pt x="1100" y="2017"/>
                    <a:pt x="1074" y="2108"/>
                    <a:pt x="1022" y="2187"/>
                  </a:cubicBezTo>
                  <a:cubicBezTo>
                    <a:pt x="956" y="2252"/>
                    <a:pt x="865" y="2292"/>
                    <a:pt x="773" y="2305"/>
                  </a:cubicBezTo>
                  <a:lnTo>
                    <a:pt x="773" y="1532"/>
                  </a:lnTo>
                  <a:close/>
                  <a:moveTo>
                    <a:pt x="577" y="0"/>
                  </a:moveTo>
                  <a:lnTo>
                    <a:pt x="577" y="288"/>
                  </a:lnTo>
                  <a:cubicBezTo>
                    <a:pt x="420" y="302"/>
                    <a:pt x="289" y="367"/>
                    <a:pt x="184" y="485"/>
                  </a:cubicBezTo>
                  <a:cubicBezTo>
                    <a:pt x="92" y="603"/>
                    <a:pt x="40" y="747"/>
                    <a:pt x="40" y="904"/>
                  </a:cubicBezTo>
                  <a:cubicBezTo>
                    <a:pt x="40" y="1048"/>
                    <a:pt x="79" y="1192"/>
                    <a:pt x="171" y="1297"/>
                  </a:cubicBezTo>
                  <a:cubicBezTo>
                    <a:pt x="276" y="1401"/>
                    <a:pt x="407" y="1467"/>
                    <a:pt x="551" y="1493"/>
                  </a:cubicBezTo>
                  <a:lnTo>
                    <a:pt x="577" y="1493"/>
                  </a:lnTo>
                  <a:lnTo>
                    <a:pt x="577" y="2305"/>
                  </a:lnTo>
                  <a:cubicBezTo>
                    <a:pt x="485" y="2292"/>
                    <a:pt x="407" y="2252"/>
                    <a:pt x="354" y="2174"/>
                  </a:cubicBezTo>
                  <a:cubicBezTo>
                    <a:pt x="289" y="2095"/>
                    <a:pt x="249" y="1990"/>
                    <a:pt x="249" y="1886"/>
                  </a:cubicBezTo>
                  <a:lnTo>
                    <a:pt x="1" y="1886"/>
                  </a:lnTo>
                  <a:cubicBezTo>
                    <a:pt x="1" y="2056"/>
                    <a:pt x="66" y="2213"/>
                    <a:pt x="171" y="2344"/>
                  </a:cubicBezTo>
                  <a:cubicBezTo>
                    <a:pt x="276" y="2449"/>
                    <a:pt x="420" y="2527"/>
                    <a:pt x="577" y="2527"/>
                  </a:cubicBezTo>
                  <a:lnTo>
                    <a:pt x="577" y="2841"/>
                  </a:lnTo>
                  <a:lnTo>
                    <a:pt x="773" y="2841"/>
                  </a:lnTo>
                  <a:lnTo>
                    <a:pt x="773" y="2527"/>
                  </a:lnTo>
                  <a:cubicBezTo>
                    <a:pt x="930" y="2514"/>
                    <a:pt x="1087" y="2449"/>
                    <a:pt x="1192" y="2344"/>
                  </a:cubicBezTo>
                  <a:cubicBezTo>
                    <a:pt x="1297" y="2213"/>
                    <a:pt x="1349" y="2056"/>
                    <a:pt x="1349" y="1899"/>
                  </a:cubicBezTo>
                  <a:cubicBezTo>
                    <a:pt x="1349" y="1755"/>
                    <a:pt x="1310" y="1611"/>
                    <a:pt x="1218" y="1493"/>
                  </a:cubicBezTo>
                  <a:cubicBezTo>
                    <a:pt x="1114" y="1388"/>
                    <a:pt x="983" y="1323"/>
                    <a:pt x="839" y="1297"/>
                  </a:cubicBezTo>
                  <a:lnTo>
                    <a:pt x="773" y="1297"/>
                  </a:lnTo>
                  <a:lnTo>
                    <a:pt x="773" y="511"/>
                  </a:lnTo>
                  <a:cubicBezTo>
                    <a:pt x="956" y="550"/>
                    <a:pt x="1048" y="681"/>
                    <a:pt x="1061" y="904"/>
                  </a:cubicBezTo>
                  <a:lnTo>
                    <a:pt x="1310" y="904"/>
                  </a:lnTo>
                  <a:cubicBezTo>
                    <a:pt x="1310" y="747"/>
                    <a:pt x="1258" y="590"/>
                    <a:pt x="1153" y="472"/>
                  </a:cubicBezTo>
                  <a:cubicBezTo>
                    <a:pt x="1048" y="367"/>
                    <a:pt x="917" y="302"/>
                    <a:pt x="773" y="288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5294975" y="1779175"/>
              <a:ext cx="33725" cy="71050"/>
            </a:xfrm>
            <a:custGeom>
              <a:avLst/>
              <a:gdLst/>
              <a:ahLst/>
              <a:cxnLst/>
              <a:rect l="l" t="t" r="r" b="b"/>
              <a:pathLst>
                <a:path w="1349" h="2842" extrusionOk="0">
                  <a:moveTo>
                    <a:pt x="563" y="511"/>
                  </a:moveTo>
                  <a:lnTo>
                    <a:pt x="563" y="1231"/>
                  </a:lnTo>
                  <a:cubicBezTo>
                    <a:pt x="380" y="1218"/>
                    <a:pt x="262" y="1048"/>
                    <a:pt x="275" y="878"/>
                  </a:cubicBezTo>
                  <a:cubicBezTo>
                    <a:pt x="275" y="786"/>
                    <a:pt x="301" y="694"/>
                    <a:pt x="354" y="629"/>
                  </a:cubicBezTo>
                  <a:cubicBezTo>
                    <a:pt x="406" y="563"/>
                    <a:pt x="472" y="511"/>
                    <a:pt x="563" y="511"/>
                  </a:cubicBezTo>
                  <a:close/>
                  <a:moveTo>
                    <a:pt x="773" y="1532"/>
                  </a:moveTo>
                  <a:cubicBezTo>
                    <a:pt x="864" y="1545"/>
                    <a:pt x="943" y="1585"/>
                    <a:pt x="1008" y="1663"/>
                  </a:cubicBezTo>
                  <a:cubicBezTo>
                    <a:pt x="1061" y="1729"/>
                    <a:pt x="1100" y="1820"/>
                    <a:pt x="1087" y="1912"/>
                  </a:cubicBezTo>
                  <a:cubicBezTo>
                    <a:pt x="1087" y="2017"/>
                    <a:pt x="1061" y="2108"/>
                    <a:pt x="1008" y="2187"/>
                  </a:cubicBezTo>
                  <a:cubicBezTo>
                    <a:pt x="943" y="2252"/>
                    <a:pt x="864" y="2305"/>
                    <a:pt x="773" y="2305"/>
                  </a:cubicBezTo>
                  <a:lnTo>
                    <a:pt x="773" y="1532"/>
                  </a:lnTo>
                  <a:close/>
                  <a:moveTo>
                    <a:pt x="563" y="0"/>
                  </a:moveTo>
                  <a:lnTo>
                    <a:pt x="563" y="288"/>
                  </a:lnTo>
                  <a:cubicBezTo>
                    <a:pt x="419" y="302"/>
                    <a:pt x="275" y="367"/>
                    <a:pt x="184" y="485"/>
                  </a:cubicBezTo>
                  <a:cubicBezTo>
                    <a:pt x="79" y="603"/>
                    <a:pt x="26" y="747"/>
                    <a:pt x="26" y="904"/>
                  </a:cubicBezTo>
                  <a:cubicBezTo>
                    <a:pt x="26" y="1048"/>
                    <a:pt x="66" y="1192"/>
                    <a:pt x="157" y="1297"/>
                  </a:cubicBezTo>
                  <a:cubicBezTo>
                    <a:pt x="262" y="1401"/>
                    <a:pt x="393" y="1467"/>
                    <a:pt x="537" y="1493"/>
                  </a:cubicBezTo>
                  <a:lnTo>
                    <a:pt x="563" y="1493"/>
                  </a:lnTo>
                  <a:lnTo>
                    <a:pt x="563" y="2305"/>
                  </a:lnTo>
                  <a:cubicBezTo>
                    <a:pt x="472" y="2292"/>
                    <a:pt x="393" y="2252"/>
                    <a:pt x="341" y="2174"/>
                  </a:cubicBezTo>
                  <a:cubicBezTo>
                    <a:pt x="275" y="2095"/>
                    <a:pt x="249" y="1990"/>
                    <a:pt x="236" y="1886"/>
                  </a:cubicBezTo>
                  <a:lnTo>
                    <a:pt x="0" y="1886"/>
                  </a:lnTo>
                  <a:cubicBezTo>
                    <a:pt x="0" y="2056"/>
                    <a:pt x="53" y="2213"/>
                    <a:pt x="157" y="2344"/>
                  </a:cubicBezTo>
                  <a:cubicBezTo>
                    <a:pt x="262" y="2449"/>
                    <a:pt x="406" y="2527"/>
                    <a:pt x="563" y="2527"/>
                  </a:cubicBezTo>
                  <a:lnTo>
                    <a:pt x="563" y="2841"/>
                  </a:lnTo>
                  <a:lnTo>
                    <a:pt x="773" y="2841"/>
                  </a:lnTo>
                  <a:lnTo>
                    <a:pt x="773" y="2527"/>
                  </a:lnTo>
                  <a:cubicBezTo>
                    <a:pt x="930" y="2514"/>
                    <a:pt x="1074" y="2449"/>
                    <a:pt x="1192" y="2344"/>
                  </a:cubicBezTo>
                  <a:cubicBezTo>
                    <a:pt x="1296" y="2226"/>
                    <a:pt x="1349" y="2069"/>
                    <a:pt x="1336" y="1899"/>
                  </a:cubicBezTo>
                  <a:cubicBezTo>
                    <a:pt x="1349" y="1755"/>
                    <a:pt x="1296" y="1611"/>
                    <a:pt x="1205" y="1493"/>
                  </a:cubicBezTo>
                  <a:cubicBezTo>
                    <a:pt x="1100" y="1388"/>
                    <a:pt x="969" y="1323"/>
                    <a:pt x="825" y="1297"/>
                  </a:cubicBezTo>
                  <a:lnTo>
                    <a:pt x="773" y="1297"/>
                  </a:lnTo>
                  <a:lnTo>
                    <a:pt x="773" y="511"/>
                  </a:lnTo>
                  <a:cubicBezTo>
                    <a:pt x="943" y="550"/>
                    <a:pt x="1048" y="681"/>
                    <a:pt x="1061" y="904"/>
                  </a:cubicBezTo>
                  <a:lnTo>
                    <a:pt x="1309" y="904"/>
                  </a:lnTo>
                  <a:cubicBezTo>
                    <a:pt x="1296" y="747"/>
                    <a:pt x="1244" y="590"/>
                    <a:pt x="1139" y="472"/>
                  </a:cubicBezTo>
                  <a:cubicBezTo>
                    <a:pt x="1048" y="367"/>
                    <a:pt x="917" y="302"/>
                    <a:pt x="773" y="288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0410" y="1128395"/>
            <a:ext cx="5229860" cy="14852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15" y="2673985"/>
            <a:ext cx="2597785" cy="1849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>
            <p:ph type="title" idx="8"/>
          </p:nvPr>
        </p:nvSpPr>
        <p:spPr>
          <a:xfrm>
            <a:off x="763180" y="3586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What city had the largest revenue?</a:t>
            </a:r>
            <a:endParaRPr lang="en-US" altLang="en-US" sz="2400"/>
          </a:p>
        </p:txBody>
      </p:sp>
      <p:grpSp>
        <p:nvGrpSpPr>
          <p:cNvPr id="1049" name="Google Shape;1049;p46"/>
          <p:cNvGrpSpPr/>
          <p:nvPr/>
        </p:nvGrpSpPr>
        <p:grpSpPr>
          <a:xfrm>
            <a:off x="7508329" y="3306774"/>
            <a:ext cx="1234037" cy="1152387"/>
            <a:chOff x="7475179" y="3353341"/>
            <a:chExt cx="948821" cy="886043"/>
          </a:xfrm>
        </p:grpSpPr>
        <p:sp>
          <p:nvSpPr>
            <p:cNvPr id="1050" name="Google Shape;1050;p46"/>
            <p:cNvSpPr/>
            <p:nvPr/>
          </p:nvSpPr>
          <p:spPr>
            <a:xfrm>
              <a:off x="7552902" y="3353504"/>
              <a:ext cx="376289" cy="322183"/>
            </a:xfrm>
            <a:custGeom>
              <a:avLst/>
              <a:gdLst/>
              <a:ahLst/>
              <a:cxnLst/>
              <a:rect l="l" t="t" r="r" b="b"/>
              <a:pathLst>
                <a:path w="6899" h="5907" extrusionOk="0">
                  <a:moveTo>
                    <a:pt x="3949" y="109"/>
                  </a:moveTo>
                  <a:cubicBezTo>
                    <a:pt x="5524" y="109"/>
                    <a:pt x="6798" y="1383"/>
                    <a:pt x="6798" y="2958"/>
                  </a:cubicBezTo>
                  <a:cubicBezTo>
                    <a:pt x="6798" y="4677"/>
                    <a:pt x="5387" y="5816"/>
                    <a:pt x="3921" y="5816"/>
                  </a:cubicBezTo>
                  <a:cubicBezTo>
                    <a:pt x="3223" y="5816"/>
                    <a:pt x="2513" y="5558"/>
                    <a:pt x="1937" y="4982"/>
                  </a:cubicBezTo>
                  <a:cubicBezTo>
                    <a:pt x="138" y="3183"/>
                    <a:pt x="1412" y="109"/>
                    <a:pt x="3949" y="109"/>
                  </a:cubicBezTo>
                  <a:close/>
                  <a:moveTo>
                    <a:pt x="3926" y="0"/>
                  </a:moveTo>
                  <a:cubicBezTo>
                    <a:pt x="3202" y="0"/>
                    <a:pt x="2464" y="269"/>
                    <a:pt x="1862" y="871"/>
                  </a:cubicBezTo>
                  <a:cubicBezTo>
                    <a:pt x="0" y="2733"/>
                    <a:pt x="1325" y="5907"/>
                    <a:pt x="3949" y="5907"/>
                  </a:cubicBezTo>
                  <a:cubicBezTo>
                    <a:pt x="5586" y="5907"/>
                    <a:pt x="6898" y="4582"/>
                    <a:pt x="6898" y="2958"/>
                  </a:cubicBezTo>
                  <a:cubicBezTo>
                    <a:pt x="6898" y="1181"/>
                    <a:pt x="5444" y="0"/>
                    <a:pt x="3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7530376" y="3353341"/>
              <a:ext cx="376289" cy="322346"/>
            </a:xfrm>
            <a:custGeom>
              <a:avLst/>
              <a:gdLst/>
              <a:ahLst/>
              <a:cxnLst/>
              <a:rect l="l" t="t" r="r" b="b"/>
              <a:pathLst>
                <a:path w="6899" h="5910" extrusionOk="0">
                  <a:moveTo>
                    <a:pt x="3950" y="112"/>
                  </a:moveTo>
                  <a:cubicBezTo>
                    <a:pt x="5524" y="112"/>
                    <a:pt x="6799" y="1386"/>
                    <a:pt x="6799" y="2961"/>
                  </a:cubicBezTo>
                  <a:cubicBezTo>
                    <a:pt x="6799" y="4680"/>
                    <a:pt x="5387" y="5819"/>
                    <a:pt x="3917" y="5819"/>
                  </a:cubicBezTo>
                  <a:cubicBezTo>
                    <a:pt x="3218" y="5819"/>
                    <a:pt x="2505" y="5561"/>
                    <a:pt x="1925" y="4985"/>
                  </a:cubicBezTo>
                  <a:cubicBezTo>
                    <a:pt x="138" y="3186"/>
                    <a:pt x="1413" y="112"/>
                    <a:pt x="3950" y="112"/>
                  </a:cubicBezTo>
                  <a:close/>
                  <a:moveTo>
                    <a:pt x="3932" y="1"/>
                  </a:moveTo>
                  <a:cubicBezTo>
                    <a:pt x="3206" y="1"/>
                    <a:pt x="2466" y="271"/>
                    <a:pt x="1863" y="874"/>
                  </a:cubicBezTo>
                  <a:cubicBezTo>
                    <a:pt x="1" y="2736"/>
                    <a:pt x="1313" y="5910"/>
                    <a:pt x="3950" y="5910"/>
                  </a:cubicBezTo>
                  <a:cubicBezTo>
                    <a:pt x="5574" y="5910"/>
                    <a:pt x="6899" y="4585"/>
                    <a:pt x="6899" y="2961"/>
                  </a:cubicBezTo>
                  <a:cubicBezTo>
                    <a:pt x="6899" y="1178"/>
                    <a:pt x="5448" y="1"/>
                    <a:pt x="3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7565174" y="3492315"/>
              <a:ext cx="542589" cy="739596"/>
            </a:xfrm>
            <a:custGeom>
              <a:avLst/>
              <a:gdLst/>
              <a:ahLst/>
              <a:cxnLst/>
              <a:rect l="l" t="t" r="r" b="b"/>
              <a:pathLst>
                <a:path w="9948" h="13560" extrusionOk="0">
                  <a:moveTo>
                    <a:pt x="825" y="0"/>
                  </a:moveTo>
                  <a:lnTo>
                    <a:pt x="0" y="12959"/>
                  </a:lnTo>
                  <a:lnTo>
                    <a:pt x="8285" y="13559"/>
                  </a:lnTo>
                  <a:lnTo>
                    <a:pt x="9110" y="12734"/>
                  </a:lnTo>
                  <a:lnTo>
                    <a:pt x="9947" y="13559"/>
                  </a:lnTo>
                  <a:lnTo>
                    <a:pt x="9947" y="13559"/>
                  </a:lnTo>
                  <a:lnTo>
                    <a:pt x="8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7475179" y="3492315"/>
              <a:ext cx="541934" cy="739596"/>
            </a:xfrm>
            <a:custGeom>
              <a:avLst/>
              <a:gdLst/>
              <a:ahLst/>
              <a:cxnLst/>
              <a:rect l="l" t="t" r="r" b="b"/>
              <a:pathLst>
                <a:path w="9936" h="13560" extrusionOk="0">
                  <a:moveTo>
                    <a:pt x="813" y="0"/>
                  </a:moveTo>
                  <a:lnTo>
                    <a:pt x="13" y="13097"/>
                  </a:lnTo>
                  <a:cubicBezTo>
                    <a:pt x="0" y="13347"/>
                    <a:pt x="200" y="13559"/>
                    <a:pt x="450" y="13559"/>
                  </a:cubicBezTo>
                  <a:lnTo>
                    <a:pt x="9935" y="13559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7869140" y="3467335"/>
              <a:ext cx="376998" cy="322183"/>
            </a:xfrm>
            <a:custGeom>
              <a:avLst/>
              <a:gdLst/>
              <a:ahLst/>
              <a:cxnLst/>
              <a:rect l="l" t="t" r="r" b="b"/>
              <a:pathLst>
                <a:path w="6912" h="5907" extrusionOk="0">
                  <a:moveTo>
                    <a:pt x="3950" y="108"/>
                  </a:moveTo>
                  <a:cubicBezTo>
                    <a:pt x="5524" y="108"/>
                    <a:pt x="6811" y="1383"/>
                    <a:pt x="6811" y="2958"/>
                  </a:cubicBezTo>
                  <a:cubicBezTo>
                    <a:pt x="6803" y="4680"/>
                    <a:pt x="5402" y="5815"/>
                    <a:pt x="3940" y="5815"/>
                  </a:cubicBezTo>
                  <a:cubicBezTo>
                    <a:pt x="3238" y="5815"/>
                    <a:pt x="2521" y="5553"/>
                    <a:pt x="1938" y="4970"/>
                  </a:cubicBezTo>
                  <a:cubicBezTo>
                    <a:pt x="138" y="3183"/>
                    <a:pt x="1413" y="108"/>
                    <a:pt x="3950" y="108"/>
                  </a:cubicBezTo>
                  <a:close/>
                  <a:moveTo>
                    <a:pt x="3939" y="0"/>
                  </a:moveTo>
                  <a:cubicBezTo>
                    <a:pt x="3215" y="0"/>
                    <a:pt x="2477" y="269"/>
                    <a:pt x="1875" y="871"/>
                  </a:cubicBezTo>
                  <a:cubicBezTo>
                    <a:pt x="1" y="2720"/>
                    <a:pt x="1325" y="5907"/>
                    <a:pt x="3950" y="5907"/>
                  </a:cubicBezTo>
                  <a:cubicBezTo>
                    <a:pt x="5574" y="5907"/>
                    <a:pt x="6899" y="4595"/>
                    <a:pt x="6911" y="2958"/>
                  </a:cubicBezTo>
                  <a:cubicBezTo>
                    <a:pt x="6911" y="1181"/>
                    <a:pt x="5457" y="0"/>
                    <a:pt x="3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7846668" y="3467335"/>
              <a:ext cx="376943" cy="322183"/>
            </a:xfrm>
            <a:custGeom>
              <a:avLst/>
              <a:gdLst/>
              <a:ahLst/>
              <a:cxnLst/>
              <a:rect l="l" t="t" r="r" b="b"/>
              <a:pathLst>
                <a:path w="6911" h="5907" extrusionOk="0">
                  <a:moveTo>
                    <a:pt x="3949" y="108"/>
                  </a:moveTo>
                  <a:cubicBezTo>
                    <a:pt x="5524" y="108"/>
                    <a:pt x="6811" y="1383"/>
                    <a:pt x="6811" y="2958"/>
                  </a:cubicBezTo>
                  <a:cubicBezTo>
                    <a:pt x="6802" y="4680"/>
                    <a:pt x="5396" y="5815"/>
                    <a:pt x="3934" y="5815"/>
                  </a:cubicBezTo>
                  <a:cubicBezTo>
                    <a:pt x="3232" y="5815"/>
                    <a:pt x="2517" y="5553"/>
                    <a:pt x="1937" y="4970"/>
                  </a:cubicBezTo>
                  <a:cubicBezTo>
                    <a:pt x="138" y="3170"/>
                    <a:pt x="1412" y="108"/>
                    <a:pt x="3949" y="108"/>
                  </a:cubicBezTo>
                  <a:close/>
                  <a:moveTo>
                    <a:pt x="3929" y="0"/>
                  </a:moveTo>
                  <a:cubicBezTo>
                    <a:pt x="3204" y="0"/>
                    <a:pt x="2464" y="269"/>
                    <a:pt x="1862" y="871"/>
                  </a:cubicBezTo>
                  <a:cubicBezTo>
                    <a:pt x="0" y="2733"/>
                    <a:pt x="1325" y="5907"/>
                    <a:pt x="3949" y="5907"/>
                  </a:cubicBezTo>
                  <a:cubicBezTo>
                    <a:pt x="5586" y="5907"/>
                    <a:pt x="6898" y="4595"/>
                    <a:pt x="6911" y="2958"/>
                  </a:cubicBezTo>
                  <a:cubicBezTo>
                    <a:pt x="6911" y="1181"/>
                    <a:pt x="5451" y="0"/>
                    <a:pt x="3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7881412" y="3606145"/>
              <a:ext cx="542589" cy="633238"/>
            </a:xfrm>
            <a:custGeom>
              <a:avLst/>
              <a:gdLst/>
              <a:ahLst/>
              <a:cxnLst/>
              <a:rect l="l" t="t" r="r" b="b"/>
              <a:pathLst>
                <a:path w="9948" h="11610" extrusionOk="0">
                  <a:moveTo>
                    <a:pt x="825" y="0"/>
                  </a:moveTo>
                  <a:lnTo>
                    <a:pt x="0" y="11610"/>
                  </a:lnTo>
                  <a:lnTo>
                    <a:pt x="9948" y="11610"/>
                  </a:lnTo>
                  <a:lnTo>
                    <a:pt x="8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7790762" y="3606145"/>
              <a:ext cx="542589" cy="633238"/>
            </a:xfrm>
            <a:custGeom>
              <a:avLst/>
              <a:gdLst/>
              <a:ahLst/>
              <a:cxnLst/>
              <a:rect l="l" t="t" r="r" b="b"/>
              <a:pathLst>
                <a:path w="9948" h="11610" extrusionOk="0">
                  <a:moveTo>
                    <a:pt x="838" y="0"/>
                  </a:moveTo>
                  <a:lnTo>
                    <a:pt x="0" y="11610"/>
                  </a:lnTo>
                  <a:lnTo>
                    <a:pt x="9948" y="11610"/>
                  </a:lnTo>
                  <a:lnTo>
                    <a:pt x="9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7697385" y="3602054"/>
              <a:ext cx="244078" cy="266549"/>
            </a:xfrm>
            <a:custGeom>
              <a:avLst/>
              <a:gdLst/>
              <a:ahLst/>
              <a:cxnLst/>
              <a:rect l="l" t="t" r="r" b="b"/>
              <a:pathLst>
                <a:path w="4475" h="4887" extrusionOk="0">
                  <a:moveTo>
                    <a:pt x="2237" y="100"/>
                  </a:moveTo>
                  <a:cubicBezTo>
                    <a:pt x="3424" y="100"/>
                    <a:pt x="4374" y="1150"/>
                    <a:pt x="4374" y="2450"/>
                  </a:cubicBezTo>
                  <a:cubicBezTo>
                    <a:pt x="4374" y="3737"/>
                    <a:pt x="3424" y="4787"/>
                    <a:pt x="2237" y="4787"/>
                  </a:cubicBezTo>
                  <a:cubicBezTo>
                    <a:pt x="1063" y="4787"/>
                    <a:pt x="100" y="3737"/>
                    <a:pt x="100" y="2450"/>
                  </a:cubicBezTo>
                  <a:cubicBezTo>
                    <a:pt x="100" y="1150"/>
                    <a:pt x="1063" y="100"/>
                    <a:pt x="2237" y="100"/>
                  </a:cubicBezTo>
                  <a:close/>
                  <a:moveTo>
                    <a:pt x="2237" y="0"/>
                  </a:moveTo>
                  <a:cubicBezTo>
                    <a:pt x="1013" y="0"/>
                    <a:pt x="0" y="1100"/>
                    <a:pt x="0" y="2450"/>
                  </a:cubicBezTo>
                  <a:cubicBezTo>
                    <a:pt x="0" y="3787"/>
                    <a:pt x="1013" y="4887"/>
                    <a:pt x="2237" y="4887"/>
                  </a:cubicBezTo>
                  <a:cubicBezTo>
                    <a:pt x="3474" y="4887"/>
                    <a:pt x="4474" y="3787"/>
                    <a:pt x="4474" y="2450"/>
                  </a:cubicBezTo>
                  <a:cubicBezTo>
                    <a:pt x="4474" y="1100"/>
                    <a:pt x="3474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7680313" y="3602054"/>
              <a:ext cx="244078" cy="266549"/>
            </a:xfrm>
            <a:custGeom>
              <a:avLst/>
              <a:gdLst/>
              <a:ahLst/>
              <a:cxnLst/>
              <a:rect l="l" t="t" r="r" b="b"/>
              <a:pathLst>
                <a:path w="4475" h="4887" extrusionOk="0">
                  <a:moveTo>
                    <a:pt x="2238" y="100"/>
                  </a:moveTo>
                  <a:cubicBezTo>
                    <a:pt x="3425" y="100"/>
                    <a:pt x="4375" y="1150"/>
                    <a:pt x="4375" y="2450"/>
                  </a:cubicBezTo>
                  <a:cubicBezTo>
                    <a:pt x="4375" y="3737"/>
                    <a:pt x="3425" y="4787"/>
                    <a:pt x="2238" y="4787"/>
                  </a:cubicBezTo>
                  <a:cubicBezTo>
                    <a:pt x="1063" y="4787"/>
                    <a:pt x="101" y="3737"/>
                    <a:pt x="101" y="2450"/>
                  </a:cubicBezTo>
                  <a:cubicBezTo>
                    <a:pt x="101" y="1150"/>
                    <a:pt x="1063" y="100"/>
                    <a:pt x="2238" y="100"/>
                  </a:cubicBezTo>
                  <a:close/>
                  <a:moveTo>
                    <a:pt x="2238" y="0"/>
                  </a:moveTo>
                  <a:cubicBezTo>
                    <a:pt x="1013" y="0"/>
                    <a:pt x="1" y="1100"/>
                    <a:pt x="1" y="2450"/>
                  </a:cubicBezTo>
                  <a:cubicBezTo>
                    <a:pt x="1" y="3787"/>
                    <a:pt x="1013" y="4887"/>
                    <a:pt x="2238" y="4887"/>
                  </a:cubicBezTo>
                  <a:cubicBezTo>
                    <a:pt x="3475" y="4887"/>
                    <a:pt x="4475" y="3787"/>
                    <a:pt x="4475" y="2450"/>
                  </a:cubicBezTo>
                  <a:cubicBezTo>
                    <a:pt x="4475" y="1100"/>
                    <a:pt x="3475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7666023" y="3716539"/>
              <a:ext cx="444467" cy="521481"/>
            </a:xfrm>
            <a:custGeom>
              <a:avLst/>
              <a:gdLst/>
              <a:ahLst/>
              <a:cxnLst/>
              <a:rect l="l" t="t" r="r" b="b"/>
              <a:pathLst>
                <a:path w="8149" h="9561" extrusionOk="0">
                  <a:moveTo>
                    <a:pt x="625" y="1"/>
                  </a:moveTo>
                  <a:lnTo>
                    <a:pt x="1" y="9561"/>
                  </a:lnTo>
                  <a:lnTo>
                    <a:pt x="8148" y="956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7598554" y="3716539"/>
              <a:ext cx="408305" cy="521481"/>
            </a:xfrm>
            <a:custGeom>
              <a:avLst/>
              <a:gdLst/>
              <a:ahLst/>
              <a:cxnLst/>
              <a:rect l="l" t="t" r="r" b="b"/>
              <a:pathLst>
                <a:path w="7486" h="9561" extrusionOk="0">
                  <a:moveTo>
                    <a:pt x="613" y="1"/>
                  </a:moveTo>
                  <a:lnTo>
                    <a:pt x="25" y="9136"/>
                  </a:lnTo>
                  <a:cubicBezTo>
                    <a:pt x="0" y="9373"/>
                    <a:pt x="188" y="9561"/>
                    <a:pt x="413" y="9561"/>
                  </a:cubicBezTo>
                  <a:lnTo>
                    <a:pt x="7486" y="956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7698749" y="3950363"/>
              <a:ext cx="205189" cy="45707"/>
            </a:xfrm>
            <a:custGeom>
              <a:avLst/>
              <a:gdLst/>
              <a:ahLst/>
              <a:cxnLst/>
              <a:rect l="l" t="t" r="r" b="b"/>
              <a:pathLst>
                <a:path w="3762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762" y="837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7" name="Google Shape;1247;p50"/>
          <p:cNvGrpSpPr/>
          <p:nvPr/>
        </p:nvGrpSpPr>
        <p:grpSpPr>
          <a:xfrm rot="687341">
            <a:off x="218101" y="994538"/>
            <a:ext cx="1287924" cy="495866"/>
            <a:chOff x="5177150" y="1700400"/>
            <a:chExt cx="504725" cy="194325"/>
          </a:xfrm>
        </p:grpSpPr>
        <p:sp>
          <p:nvSpPr>
            <p:cNvPr id="1248" name="Google Shape;1248;p50"/>
            <p:cNvSpPr/>
            <p:nvPr/>
          </p:nvSpPr>
          <p:spPr>
            <a:xfrm>
              <a:off x="5510000" y="1700400"/>
              <a:ext cx="171875" cy="114150"/>
            </a:xfrm>
            <a:custGeom>
              <a:avLst/>
              <a:gdLst/>
              <a:ahLst/>
              <a:cxnLst/>
              <a:rect l="l" t="t" r="r" b="b"/>
              <a:pathLst>
                <a:path w="6875" h="4566" extrusionOk="0">
                  <a:moveTo>
                    <a:pt x="5787" y="196"/>
                  </a:moveTo>
                  <a:cubicBezTo>
                    <a:pt x="5887" y="196"/>
                    <a:pt x="5988" y="208"/>
                    <a:pt x="6089" y="232"/>
                  </a:cubicBezTo>
                  <a:cubicBezTo>
                    <a:pt x="6285" y="258"/>
                    <a:pt x="6468" y="376"/>
                    <a:pt x="6573" y="546"/>
                  </a:cubicBezTo>
                  <a:cubicBezTo>
                    <a:pt x="6652" y="729"/>
                    <a:pt x="6599" y="978"/>
                    <a:pt x="6403" y="1292"/>
                  </a:cubicBezTo>
                  <a:cubicBezTo>
                    <a:pt x="5382" y="2968"/>
                    <a:pt x="2645" y="4356"/>
                    <a:pt x="511" y="4356"/>
                  </a:cubicBezTo>
                  <a:lnTo>
                    <a:pt x="498" y="4356"/>
                  </a:lnTo>
                  <a:lnTo>
                    <a:pt x="4439" y="873"/>
                  </a:lnTo>
                  <a:cubicBezTo>
                    <a:pt x="4688" y="638"/>
                    <a:pt x="4963" y="441"/>
                    <a:pt x="5277" y="297"/>
                  </a:cubicBezTo>
                  <a:cubicBezTo>
                    <a:pt x="5443" y="231"/>
                    <a:pt x="5614" y="196"/>
                    <a:pt x="5787" y="196"/>
                  </a:cubicBezTo>
                  <a:close/>
                  <a:moveTo>
                    <a:pt x="5801" y="0"/>
                  </a:moveTo>
                  <a:cubicBezTo>
                    <a:pt x="5596" y="0"/>
                    <a:pt x="5392" y="38"/>
                    <a:pt x="5198" y="114"/>
                  </a:cubicBezTo>
                  <a:cubicBezTo>
                    <a:pt x="4871" y="258"/>
                    <a:pt x="4570" y="468"/>
                    <a:pt x="4308" y="729"/>
                  </a:cubicBezTo>
                  <a:lnTo>
                    <a:pt x="210" y="4356"/>
                  </a:lnTo>
                  <a:cubicBezTo>
                    <a:pt x="145" y="4356"/>
                    <a:pt x="79" y="4343"/>
                    <a:pt x="27" y="4343"/>
                  </a:cubicBezTo>
                  <a:lnTo>
                    <a:pt x="1" y="4539"/>
                  </a:lnTo>
                  <a:cubicBezTo>
                    <a:pt x="92" y="4552"/>
                    <a:pt x="184" y="4565"/>
                    <a:pt x="276" y="4565"/>
                  </a:cubicBezTo>
                  <a:lnTo>
                    <a:pt x="498" y="4565"/>
                  </a:lnTo>
                  <a:cubicBezTo>
                    <a:pt x="2685" y="4565"/>
                    <a:pt x="5513" y="3125"/>
                    <a:pt x="6586" y="1397"/>
                  </a:cubicBezTo>
                  <a:cubicBezTo>
                    <a:pt x="6822" y="1031"/>
                    <a:pt x="6874" y="716"/>
                    <a:pt x="6756" y="468"/>
                  </a:cubicBezTo>
                  <a:cubicBezTo>
                    <a:pt x="6625" y="245"/>
                    <a:pt x="6403" y="88"/>
                    <a:pt x="6141" y="36"/>
                  </a:cubicBezTo>
                  <a:cubicBezTo>
                    <a:pt x="6029" y="12"/>
                    <a:pt x="5915" y="0"/>
                    <a:pt x="5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5177150" y="1728775"/>
              <a:ext cx="341075" cy="165950"/>
            </a:xfrm>
            <a:custGeom>
              <a:avLst/>
              <a:gdLst/>
              <a:ahLst/>
              <a:cxnLst/>
              <a:rect l="l" t="t" r="r" b="b"/>
              <a:pathLst>
                <a:path w="13643" h="6638" extrusionOk="0">
                  <a:moveTo>
                    <a:pt x="0" y="0"/>
                  </a:moveTo>
                  <a:lnTo>
                    <a:pt x="0" y="6638"/>
                  </a:lnTo>
                  <a:lnTo>
                    <a:pt x="10945" y="6638"/>
                  </a:lnTo>
                  <a:lnTo>
                    <a:pt x="13642" y="3326"/>
                  </a:lnTo>
                  <a:lnTo>
                    <a:pt x="10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5254050" y="1779175"/>
              <a:ext cx="33750" cy="71050"/>
            </a:xfrm>
            <a:custGeom>
              <a:avLst/>
              <a:gdLst/>
              <a:ahLst/>
              <a:cxnLst/>
              <a:rect l="l" t="t" r="r" b="b"/>
              <a:pathLst>
                <a:path w="1350" h="2842" extrusionOk="0">
                  <a:moveTo>
                    <a:pt x="577" y="511"/>
                  </a:moveTo>
                  <a:lnTo>
                    <a:pt x="577" y="1231"/>
                  </a:lnTo>
                  <a:cubicBezTo>
                    <a:pt x="393" y="1218"/>
                    <a:pt x="276" y="1048"/>
                    <a:pt x="289" y="878"/>
                  </a:cubicBezTo>
                  <a:cubicBezTo>
                    <a:pt x="289" y="786"/>
                    <a:pt x="315" y="707"/>
                    <a:pt x="354" y="629"/>
                  </a:cubicBezTo>
                  <a:cubicBezTo>
                    <a:pt x="407" y="563"/>
                    <a:pt x="485" y="511"/>
                    <a:pt x="577" y="511"/>
                  </a:cubicBezTo>
                  <a:close/>
                  <a:moveTo>
                    <a:pt x="773" y="1532"/>
                  </a:moveTo>
                  <a:cubicBezTo>
                    <a:pt x="865" y="1545"/>
                    <a:pt x="956" y="1585"/>
                    <a:pt x="1022" y="1663"/>
                  </a:cubicBezTo>
                  <a:cubicBezTo>
                    <a:pt x="1074" y="1729"/>
                    <a:pt x="1100" y="1820"/>
                    <a:pt x="1100" y="1912"/>
                  </a:cubicBezTo>
                  <a:cubicBezTo>
                    <a:pt x="1100" y="2017"/>
                    <a:pt x="1074" y="2108"/>
                    <a:pt x="1022" y="2187"/>
                  </a:cubicBezTo>
                  <a:cubicBezTo>
                    <a:pt x="956" y="2252"/>
                    <a:pt x="865" y="2292"/>
                    <a:pt x="773" y="2305"/>
                  </a:cubicBezTo>
                  <a:lnTo>
                    <a:pt x="773" y="1532"/>
                  </a:lnTo>
                  <a:close/>
                  <a:moveTo>
                    <a:pt x="577" y="0"/>
                  </a:moveTo>
                  <a:lnTo>
                    <a:pt x="577" y="288"/>
                  </a:lnTo>
                  <a:cubicBezTo>
                    <a:pt x="420" y="302"/>
                    <a:pt x="289" y="367"/>
                    <a:pt x="184" y="485"/>
                  </a:cubicBezTo>
                  <a:cubicBezTo>
                    <a:pt x="92" y="603"/>
                    <a:pt x="40" y="747"/>
                    <a:pt x="40" y="904"/>
                  </a:cubicBezTo>
                  <a:cubicBezTo>
                    <a:pt x="40" y="1048"/>
                    <a:pt x="79" y="1192"/>
                    <a:pt x="171" y="1297"/>
                  </a:cubicBezTo>
                  <a:cubicBezTo>
                    <a:pt x="276" y="1401"/>
                    <a:pt x="407" y="1467"/>
                    <a:pt x="551" y="1493"/>
                  </a:cubicBezTo>
                  <a:lnTo>
                    <a:pt x="577" y="1493"/>
                  </a:lnTo>
                  <a:lnTo>
                    <a:pt x="577" y="2305"/>
                  </a:lnTo>
                  <a:cubicBezTo>
                    <a:pt x="485" y="2292"/>
                    <a:pt x="407" y="2252"/>
                    <a:pt x="354" y="2174"/>
                  </a:cubicBezTo>
                  <a:cubicBezTo>
                    <a:pt x="289" y="2095"/>
                    <a:pt x="249" y="1990"/>
                    <a:pt x="249" y="1886"/>
                  </a:cubicBezTo>
                  <a:lnTo>
                    <a:pt x="1" y="1886"/>
                  </a:lnTo>
                  <a:cubicBezTo>
                    <a:pt x="1" y="2056"/>
                    <a:pt x="66" y="2213"/>
                    <a:pt x="171" y="2344"/>
                  </a:cubicBezTo>
                  <a:cubicBezTo>
                    <a:pt x="276" y="2449"/>
                    <a:pt x="420" y="2527"/>
                    <a:pt x="577" y="2527"/>
                  </a:cubicBezTo>
                  <a:lnTo>
                    <a:pt x="577" y="2841"/>
                  </a:lnTo>
                  <a:lnTo>
                    <a:pt x="773" y="2841"/>
                  </a:lnTo>
                  <a:lnTo>
                    <a:pt x="773" y="2527"/>
                  </a:lnTo>
                  <a:cubicBezTo>
                    <a:pt x="930" y="2514"/>
                    <a:pt x="1087" y="2449"/>
                    <a:pt x="1192" y="2344"/>
                  </a:cubicBezTo>
                  <a:cubicBezTo>
                    <a:pt x="1297" y="2213"/>
                    <a:pt x="1349" y="2056"/>
                    <a:pt x="1349" y="1899"/>
                  </a:cubicBezTo>
                  <a:cubicBezTo>
                    <a:pt x="1349" y="1755"/>
                    <a:pt x="1310" y="1611"/>
                    <a:pt x="1218" y="1493"/>
                  </a:cubicBezTo>
                  <a:cubicBezTo>
                    <a:pt x="1114" y="1388"/>
                    <a:pt x="983" y="1323"/>
                    <a:pt x="839" y="1297"/>
                  </a:cubicBezTo>
                  <a:lnTo>
                    <a:pt x="773" y="1297"/>
                  </a:lnTo>
                  <a:lnTo>
                    <a:pt x="773" y="511"/>
                  </a:lnTo>
                  <a:cubicBezTo>
                    <a:pt x="956" y="550"/>
                    <a:pt x="1048" y="681"/>
                    <a:pt x="1061" y="904"/>
                  </a:cubicBezTo>
                  <a:lnTo>
                    <a:pt x="1310" y="904"/>
                  </a:lnTo>
                  <a:cubicBezTo>
                    <a:pt x="1310" y="747"/>
                    <a:pt x="1258" y="590"/>
                    <a:pt x="1153" y="472"/>
                  </a:cubicBezTo>
                  <a:cubicBezTo>
                    <a:pt x="1048" y="367"/>
                    <a:pt x="917" y="302"/>
                    <a:pt x="773" y="288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5294975" y="1779175"/>
              <a:ext cx="33725" cy="71050"/>
            </a:xfrm>
            <a:custGeom>
              <a:avLst/>
              <a:gdLst/>
              <a:ahLst/>
              <a:cxnLst/>
              <a:rect l="l" t="t" r="r" b="b"/>
              <a:pathLst>
                <a:path w="1349" h="2842" extrusionOk="0">
                  <a:moveTo>
                    <a:pt x="563" y="511"/>
                  </a:moveTo>
                  <a:lnTo>
                    <a:pt x="563" y="1231"/>
                  </a:lnTo>
                  <a:cubicBezTo>
                    <a:pt x="380" y="1218"/>
                    <a:pt x="262" y="1048"/>
                    <a:pt x="275" y="878"/>
                  </a:cubicBezTo>
                  <a:cubicBezTo>
                    <a:pt x="275" y="786"/>
                    <a:pt x="301" y="694"/>
                    <a:pt x="354" y="629"/>
                  </a:cubicBezTo>
                  <a:cubicBezTo>
                    <a:pt x="406" y="563"/>
                    <a:pt x="472" y="511"/>
                    <a:pt x="563" y="511"/>
                  </a:cubicBezTo>
                  <a:close/>
                  <a:moveTo>
                    <a:pt x="773" y="1532"/>
                  </a:moveTo>
                  <a:cubicBezTo>
                    <a:pt x="864" y="1545"/>
                    <a:pt x="943" y="1585"/>
                    <a:pt x="1008" y="1663"/>
                  </a:cubicBezTo>
                  <a:cubicBezTo>
                    <a:pt x="1061" y="1729"/>
                    <a:pt x="1100" y="1820"/>
                    <a:pt x="1087" y="1912"/>
                  </a:cubicBezTo>
                  <a:cubicBezTo>
                    <a:pt x="1087" y="2017"/>
                    <a:pt x="1061" y="2108"/>
                    <a:pt x="1008" y="2187"/>
                  </a:cubicBezTo>
                  <a:cubicBezTo>
                    <a:pt x="943" y="2252"/>
                    <a:pt x="864" y="2305"/>
                    <a:pt x="773" y="2305"/>
                  </a:cubicBezTo>
                  <a:lnTo>
                    <a:pt x="773" y="1532"/>
                  </a:lnTo>
                  <a:close/>
                  <a:moveTo>
                    <a:pt x="563" y="0"/>
                  </a:moveTo>
                  <a:lnTo>
                    <a:pt x="563" y="288"/>
                  </a:lnTo>
                  <a:cubicBezTo>
                    <a:pt x="419" y="302"/>
                    <a:pt x="275" y="367"/>
                    <a:pt x="184" y="485"/>
                  </a:cubicBezTo>
                  <a:cubicBezTo>
                    <a:pt x="79" y="603"/>
                    <a:pt x="26" y="747"/>
                    <a:pt x="26" y="904"/>
                  </a:cubicBezTo>
                  <a:cubicBezTo>
                    <a:pt x="26" y="1048"/>
                    <a:pt x="66" y="1192"/>
                    <a:pt x="157" y="1297"/>
                  </a:cubicBezTo>
                  <a:cubicBezTo>
                    <a:pt x="262" y="1401"/>
                    <a:pt x="393" y="1467"/>
                    <a:pt x="537" y="1493"/>
                  </a:cubicBezTo>
                  <a:lnTo>
                    <a:pt x="563" y="1493"/>
                  </a:lnTo>
                  <a:lnTo>
                    <a:pt x="563" y="2305"/>
                  </a:lnTo>
                  <a:cubicBezTo>
                    <a:pt x="472" y="2292"/>
                    <a:pt x="393" y="2252"/>
                    <a:pt x="341" y="2174"/>
                  </a:cubicBezTo>
                  <a:cubicBezTo>
                    <a:pt x="275" y="2095"/>
                    <a:pt x="249" y="1990"/>
                    <a:pt x="236" y="1886"/>
                  </a:cubicBezTo>
                  <a:lnTo>
                    <a:pt x="0" y="1886"/>
                  </a:lnTo>
                  <a:cubicBezTo>
                    <a:pt x="0" y="2056"/>
                    <a:pt x="53" y="2213"/>
                    <a:pt x="157" y="2344"/>
                  </a:cubicBezTo>
                  <a:cubicBezTo>
                    <a:pt x="262" y="2449"/>
                    <a:pt x="406" y="2527"/>
                    <a:pt x="563" y="2527"/>
                  </a:cubicBezTo>
                  <a:lnTo>
                    <a:pt x="563" y="2841"/>
                  </a:lnTo>
                  <a:lnTo>
                    <a:pt x="773" y="2841"/>
                  </a:lnTo>
                  <a:lnTo>
                    <a:pt x="773" y="2527"/>
                  </a:lnTo>
                  <a:cubicBezTo>
                    <a:pt x="930" y="2514"/>
                    <a:pt x="1074" y="2449"/>
                    <a:pt x="1192" y="2344"/>
                  </a:cubicBezTo>
                  <a:cubicBezTo>
                    <a:pt x="1296" y="2226"/>
                    <a:pt x="1349" y="2069"/>
                    <a:pt x="1336" y="1899"/>
                  </a:cubicBezTo>
                  <a:cubicBezTo>
                    <a:pt x="1349" y="1755"/>
                    <a:pt x="1296" y="1611"/>
                    <a:pt x="1205" y="1493"/>
                  </a:cubicBezTo>
                  <a:cubicBezTo>
                    <a:pt x="1100" y="1388"/>
                    <a:pt x="969" y="1323"/>
                    <a:pt x="825" y="1297"/>
                  </a:cubicBezTo>
                  <a:lnTo>
                    <a:pt x="773" y="1297"/>
                  </a:lnTo>
                  <a:lnTo>
                    <a:pt x="773" y="511"/>
                  </a:lnTo>
                  <a:cubicBezTo>
                    <a:pt x="943" y="550"/>
                    <a:pt x="1048" y="681"/>
                    <a:pt x="1061" y="904"/>
                  </a:cubicBezTo>
                  <a:lnTo>
                    <a:pt x="1309" y="904"/>
                  </a:lnTo>
                  <a:cubicBezTo>
                    <a:pt x="1296" y="747"/>
                    <a:pt x="1244" y="590"/>
                    <a:pt x="1139" y="472"/>
                  </a:cubicBezTo>
                  <a:cubicBezTo>
                    <a:pt x="1048" y="367"/>
                    <a:pt x="917" y="302"/>
                    <a:pt x="773" y="288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0260" y="1170305"/>
            <a:ext cx="5495290" cy="14173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2684780"/>
            <a:ext cx="2347595" cy="18618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>
            <p:ph type="title" idx="8"/>
          </p:nvPr>
        </p:nvSpPr>
        <p:spPr>
          <a:xfrm>
            <a:off x="763180" y="3586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What product line had the largest VAT?</a:t>
            </a:r>
            <a:endParaRPr lang="en-US" altLang="en-US" sz="2400"/>
          </a:p>
        </p:txBody>
      </p:sp>
      <p:grpSp>
        <p:nvGrpSpPr>
          <p:cNvPr id="1049" name="Google Shape;1049;p46"/>
          <p:cNvGrpSpPr/>
          <p:nvPr/>
        </p:nvGrpSpPr>
        <p:grpSpPr>
          <a:xfrm>
            <a:off x="7508329" y="3306774"/>
            <a:ext cx="1234037" cy="1152387"/>
            <a:chOff x="7475179" y="3353341"/>
            <a:chExt cx="948821" cy="886043"/>
          </a:xfrm>
        </p:grpSpPr>
        <p:sp>
          <p:nvSpPr>
            <p:cNvPr id="1050" name="Google Shape;1050;p46"/>
            <p:cNvSpPr/>
            <p:nvPr/>
          </p:nvSpPr>
          <p:spPr>
            <a:xfrm>
              <a:off x="7552902" y="3353504"/>
              <a:ext cx="376289" cy="322183"/>
            </a:xfrm>
            <a:custGeom>
              <a:avLst/>
              <a:gdLst/>
              <a:ahLst/>
              <a:cxnLst/>
              <a:rect l="l" t="t" r="r" b="b"/>
              <a:pathLst>
                <a:path w="6899" h="5907" extrusionOk="0">
                  <a:moveTo>
                    <a:pt x="3949" y="109"/>
                  </a:moveTo>
                  <a:cubicBezTo>
                    <a:pt x="5524" y="109"/>
                    <a:pt x="6798" y="1383"/>
                    <a:pt x="6798" y="2958"/>
                  </a:cubicBezTo>
                  <a:cubicBezTo>
                    <a:pt x="6798" y="4677"/>
                    <a:pt x="5387" y="5816"/>
                    <a:pt x="3921" y="5816"/>
                  </a:cubicBezTo>
                  <a:cubicBezTo>
                    <a:pt x="3223" y="5816"/>
                    <a:pt x="2513" y="5558"/>
                    <a:pt x="1937" y="4982"/>
                  </a:cubicBezTo>
                  <a:cubicBezTo>
                    <a:pt x="138" y="3183"/>
                    <a:pt x="1412" y="109"/>
                    <a:pt x="3949" y="109"/>
                  </a:cubicBezTo>
                  <a:close/>
                  <a:moveTo>
                    <a:pt x="3926" y="0"/>
                  </a:moveTo>
                  <a:cubicBezTo>
                    <a:pt x="3202" y="0"/>
                    <a:pt x="2464" y="269"/>
                    <a:pt x="1862" y="871"/>
                  </a:cubicBezTo>
                  <a:cubicBezTo>
                    <a:pt x="0" y="2733"/>
                    <a:pt x="1325" y="5907"/>
                    <a:pt x="3949" y="5907"/>
                  </a:cubicBezTo>
                  <a:cubicBezTo>
                    <a:pt x="5586" y="5907"/>
                    <a:pt x="6898" y="4582"/>
                    <a:pt x="6898" y="2958"/>
                  </a:cubicBezTo>
                  <a:cubicBezTo>
                    <a:pt x="6898" y="1181"/>
                    <a:pt x="5444" y="0"/>
                    <a:pt x="3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46"/>
            <p:cNvSpPr/>
            <p:nvPr/>
          </p:nvSpPr>
          <p:spPr>
            <a:xfrm>
              <a:off x="7530376" y="3353341"/>
              <a:ext cx="376289" cy="322346"/>
            </a:xfrm>
            <a:custGeom>
              <a:avLst/>
              <a:gdLst/>
              <a:ahLst/>
              <a:cxnLst/>
              <a:rect l="l" t="t" r="r" b="b"/>
              <a:pathLst>
                <a:path w="6899" h="5910" extrusionOk="0">
                  <a:moveTo>
                    <a:pt x="3950" y="112"/>
                  </a:moveTo>
                  <a:cubicBezTo>
                    <a:pt x="5524" y="112"/>
                    <a:pt x="6799" y="1386"/>
                    <a:pt x="6799" y="2961"/>
                  </a:cubicBezTo>
                  <a:cubicBezTo>
                    <a:pt x="6799" y="4680"/>
                    <a:pt x="5387" y="5819"/>
                    <a:pt x="3917" y="5819"/>
                  </a:cubicBezTo>
                  <a:cubicBezTo>
                    <a:pt x="3218" y="5819"/>
                    <a:pt x="2505" y="5561"/>
                    <a:pt x="1925" y="4985"/>
                  </a:cubicBezTo>
                  <a:cubicBezTo>
                    <a:pt x="138" y="3186"/>
                    <a:pt x="1413" y="112"/>
                    <a:pt x="3950" y="112"/>
                  </a:cubicBezTo>
                  <a:close/>
                  <a:moveTo>
                    <a:pt x="3932" y="1"/>
                  </a:moveTo>
                  <a:cubicBezTo>
                    <a:pt x="3206" y="1"/>
                    <a:pt x="2466" y="271"/>
                    <a:pt x="1863" y="874"/>
                  </a:cubicBezTo>
                  <a:cubicBezTo>
                    <a:pt x="1" y="2736"/>
                    <a:pt x="1313" y="5910"/>
                    <a:pt x="3950" y="5910"/>
                  </a:cubicBezTo>
                  <a:cubicBezTo>
                    <a:pt x="5574" y="5910"/>
                    <a:pt x="6899" y="4585"/>
                    <a:pt x="6899" y="2961"/>
                  </a:cubicBezTo>
                  <a:cubicBezTo>
                    <a:pt x="6899" y="1178"/>
                    <a:pt x="5448" y="1"/>
                    <a:pt x="3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46"/>
            <p:cNvSpPr/>
            <p:nvPr/>
          </p:nvSpPr>
          <p:spPr>
            <a:xfrm>
              <a:off x="7565174" y="3492315"/>
              <a:ext cx="542589" cy="739596"/>
            </a:xfrm>
            <a:custGeom>
              <a:avLst/>
              <a:gdLst/>
              <a:ahLst/>
              <a:cxnLst/>
              <a:rect l="l" t="t" r="r" b="b"/>
              <a:pathLst>
                <a:path w="9948" h="13560" extrusionOk="0">
                  <a:moveTo>
                    <a:pt x="825" y="0"/>
                  </a:moveTo>
                  <a:lnTo>
                    <a:pt x="0" y="12959"/>
                  </a:lnTo>
                  <a:lnTo>
                    <a:pt x="8285" y="13559"/>
                  </a:lnTo>
                  <a:lnTo>
                    <a:pt x="9110" y="12734"/>
                  </a:lnTo>
                  <a:lnTo>
                    <a:pt x="9947" y="13559"/>
                  </a:lnTo>
                  <a:lnTo>
                    <a:pt x="9947" y="13559"/>
                  </a:lnTo>
                  <a:lnTo>
                    <a:pt x="8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46"/>
            <p:cNvSpPr/>
            <p:nvPr/>
          </p:nvSpPr>
          <p:spPr>
            <a:xfrm>
              <a:off x="7475179" y="3492315"/>
              <a:ext cx="541934" cy="739596"/>
            </a:xfrm>
            <a:custGeom>
              <a:avLst/>
              <a:gdLst/>
              <a:ahLst/>
              <a:cxnLst/>
              <a:rect l="l" t="t" r="r" b="b"/>
              <a:pathLst>
                <a:path w="9936" h="13560" extrusionOk="0">
                  <a:moveTo>
                    <a:pt x="813" y="0"/>
                  </a:moveTo>
                  <a:lnTo>
                    <a:pt x="13" y="13097"/>
                  </a:lnTo>
                  <a:cubicBezTo>
                    <a:pt x="0" y="13347"/>
                    <a:pt x="200" y="13559"/>
                    <a:pt x="450" y="13559"/>
                  </a:cubicBezTo>
                  <a:lnTo>
                    <a:pt x="9935" y="13559"/>
                  </a:lnTo>
                  <a:lnTo>
                    <a:pt x="9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7869140" y="3467335"/>
              <a:ext cx="376998" cy="322183"/>
            </a:xfrm>
            <a:custGeom>
              <a:avLst/>
              <a:gdLst/>
              <a:ahLst/>
              <a:cxnLst/>
              <a:rect l="l" t="t" r="r" b="b"/>
              <a:pathLst>
                <a:path w="6912" h="5907" extrusionOk="0">
                  <a:moveTo>
                    <a:pt x="3950" y="108"/>
                  </a:moveTo>
                  <a:cubicBezTo>
                    <a:pt x="5524" y="108"/>
                    <a:pt x="6811" y="1383"/>
                    <a:pt x="6811" y="2958"/>
                  </a:cubicBezTo>
                  <a:cubicBezTo>
                    <a:pt x="6803" y="4680"/>
                    <a:pt x="5402" y="5815"/>
                    <a:pt x="3940" y="5815"/>
                  </a:cubicBezTo>
                  <a:cubicBezTo>
                    <a:pt x="3238" y="5815"/>
                    <a:pt x="2521" y="5553"/>
                    <a:pt x="1938" y="4970"/>
                  </a:cubicBezTo>
                  <a:cubicBezTo>
                    <a:pt x="138" y="3183"/>
                    <a:pt x="1413" y="108"/>
                    <a:pt x="3950" y="108"/>
                  </a:cubicBezTo>
                  <a:close/>
                  <a:moveTo>
                    <a:pt x="3939" y="0"/>
                  </a:moveTo>
                  <a:cubicBezTo>
                    <a:pt x="3215" y="0"/>
                    <a:pt x="2477" y="269"/>
                    <a:pt x="1875" y="871"/>
                  </a:cubicBezTo>
                  <a:cubicBezTo>
                    <a:pt x="1" y="2720"/>
                    <a:pt x="1325" y="5907"/>
                    <a:pt x="3950" y="5907"/>
                  </a:cubicBezTo>
                  <a:cubicBezTo>
                    <a:pt x="5574" y="5907"/>
                    <a:pt x="6899" y="4595"/>
                    <a:pt x="6911" y="2958"/>
                  </a:cubicBezTo>
                  <a:cubicBezTo>
                    <a:pt x="6911" y="1181"/>
                    <a:pt x="5457" y="0"/>
                    <a:pt x="39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46"/>
            <p:cNvSpPr/>
            <p:nvPr/>
          </p:nvSpPr>
          <p:spPr>
            <a:xfrm>
              <a:off x="7846668" y="3467335"/>
              <a:ext cx="376943" cy="322183"/>
            </a:xfrm>
            <a:custGeom>
              <a:avLst/>
              <a:gdLst/>
              <a:ahLst/>
              <a:cxnLst/>
              <a:rect l="l" t="t" r="r" b="b"/>
              <a:pathLst>
                <a:path w="6911" h="5907" extrusionOk="0">
                  <a:moveTo>
                    <a:pt x="3949" y="108"/>
                  </a:moveTo>
                  <a:cubicBezTo>
                    <a:pt x="5524" y="108"/>
                    <a:pt x="6811" y="1383"/>
                    <a:pt x="6811" y="2958"/>
                  </a:cubicBezTo>
                  <a:cubicBezTo>
                    <a:pt x="6802" y="4680"/>
                    <a:pt x="5396" y="5815"/>
                    <a:pt x="3934" y="5815"/>
                  </a:cubicBezTo>
                  <a:cubicBezTo>
                    <a:pt x="3232" y="5815"/>
                    <a:pt x="2517" y="5553"/>
                    <a:pt x="1937" y="4970"/>
                  </a:cubicBezTo>
                  <a:cubicBezTo>
                    <a:pt x="138" y="3170"/>
                    <a:pt x="1412" y="108"/>
                    <a:pt x="3949" y="108"/>
                  </a:cubicBezTo>
                  <a:close/>
                  <a:moveTo>
                    <a:pt x="3929" y="0"/>
                  </a:moveTo>
                  <a:cubicBezTo>
                    <a:pt x="3204" y="0"/>
                    <a:pt x="2464" y="269"/>
                    <a:pt x="1862" y="871"/>
                  </a:cubicBezTo>
                  <a:cubicBezTo>
                    <a:pt x="0" y="2733"/>
                    <a:pt x="1325" y="5907"/>
                    <a:pt x="3949" y="5907"/>
                  </a:cubicBezTo>
                  <a:cubicBezTo>
                    <a:pt x="5586" y="5907"/>
                    <a:pt x="6898" y="4595"/>
                    <a:pt x="6911" y="2958"/>
                  </a:cubicBezTo>
                  <a:cubicBezTo>
                    <a:pt x="6911" y="1181"/>
                    <a:pt x="5451" y="0"/>
                    <a:pt x="3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46"/>
            <p:cNvSpPr/>
            <p:nvPr/>
          </p:nvSpPr>
          <p:spPr>
            <a:xfrm>
              <a:off x="7881412" y="3606145"/>
              <a:ext cx="542589" cy="633238"/>
            </a:xfrm>
            <a:custGeom>
              <a:avLst/>
              <a:gdLst/>
              <a:ahLst/>
              <a:cxnLst/>
              <a:rect l="l" t="t" r="r" b="b"/>
              <a:pathLst>
                <a:path w="9948" h="11610" extrusionOk="0">
                  <a:moveTo>
                    <a:pt x="825" y="0"/>
                  </a:moveTo>
                  <a:lnTo>
                    <a:pt x="0" y="11610"/>
                  </a:lnTo>
                  <a:lnTo>
                    <a:pt x="9948" y="11610"/>
                  </a:lnTo>
                  <a:lnTo>
                    <a:pt x="82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46"/>
            <p:cNvSpPr/>
            <p:nvPr/>
          </p:nvSpPr>
          <p:spPr>
            <a:xfrm>
              <a:off x="7790762" y="3606145"/>
              <a:ext cx="542589" cy="633238"/>
            </a:xfrm>
            <a:custGeom>
              <a:avLst/>
              <a:gdLst/>
              <a:ahLst/>
              <a:cxnLst/>
              <a:rect l="l" t="t" r="r" b="b"/>
              <a:pathLst>
                <a:path w="9948" h="11610" extrusionOk="0">
                  <a:moveTo>
                    <a:pt x="838" y="0"/>
                  </a:moveTo>
                  <a:lnTo>
                    <a:pt x="0" y="11610"/>
                  </a:lnTo>
                  <a:lnTo>
                    <a:pt x="9948" y="11610"/>
                  </a:lnTo>
                  <a:lnTo>
                    <a:pt x="91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46"/>
            <p:cNvSpPr/>
            <p:nvPr/>
          </p:nvSpPr>
          <p:spPr>
            <a:xfrm>
              <a:off x="7697385" y="3602054"/>
              <a:ext cx="244078" cy="266549"/>
            </a:xfrm>
            <a:custGeom>
              <a:avLst/>
              <a:gdLst/>
              <a:ahLst/>
              <a:cxnLst/>
              <a:rect l="l" t="t" r="r" b="b"/>
              <a:pathLst>
                <a:path w="4475" h="4887" extrusionOk="0">
                  <a:moveTo>
                    <a:pt x="2237" y="100"/>
                  </a:moveTo>
                  <a:cubicBezTo>
                    <a:pt x="3424" y="100"/>
                    <a:pt x="4374" y="1150"/>
                    <a:pt x="4374" y="2450"/>
                  </a:cubicBezTo>
                  <a:cubicBezTo>
                    <a:pt x="4374" y="3737"/>
                    <a:pt x="3424" y="4787"/>
                    <a:pt x="2237" y="4787"/>
                  </a:cubicBezTo>
                  <a:cubicBezTo>
                    <a:pt x="1063" y="4787"/>
                    <a:pt x="100" y="3737"/>
                    <a:pt x="100" y="2450"/>
                  </a:cubicBezTo>
                  <a:cubicBezTo>
                    <a:pt x="100" y="1150"/>
                    <a:pt x="1063" y="100"/>
                    <a:pt x="2237" y="100"/>
                  </a:cubicBezTo>
                  <a:close/>
                  <a:moveTo>
                    <a:pt x="2237" y="0"/>
                  </a:moveTo>
                  <a:cubicBezTo>
                    <a:pt x="1013" y="0"/>
                    <a:pt x="0" y="1100"/>
                    <a:pt x="0" y="2450"/>
                  </a:cubicBezTo>
                  <a:cubicBezTo>
                    <a:pt x="0" y="3787"/>
                    <a:pt x="1013" y="4887"/>
                    <a:pt x="2237" y="4887"/>
                  </a:cubicBezTo>
                  <a:cubicBezTo>
                    <a:pt x="3474" y="4887"/>
                    <a:pt x="4474" y="3787"/>
                    <a:pt x="4474" y="2450"/>
                  </a:cubicBezTo>
                  <a:cubicBezTo>
                    <a:pt x="4474" y="1100"/>
                    <a:pt x="3474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46"/>
            <p:cNvSpPr/>
            <p:nvPr/>
          </p:nvSpPr>
          <p:spPr>
            <a:xfrm>
              <a:off x="7680313" y="3602054"/>
              <a:ext cx="244078" cy="266549"/>
            </a:xfrm>
            <a:custGeom>
              <a:avLst/>
              <a:gdLst/>
              <a:ahLst/>
              <a:cxnLst/>
              <a:rect l="l" t="t" r="r" b="b"/>
              <a:pathLst>
                <a:path w="4475" h="4887" extrusionOk="0">
                  <a:moveTo>
                    <a:pt x="2238" y="100"/>
                  </a:moveTo>
                  <a:cubicBezTo>
                    <a:pt x="3425" y="100"/>
                    <a:pt x="4375" y="1150"/>
                    <a:pt x="4375" y="2450"/>
                  </a:cubicBezTo>
                  <a:cubicBezTo>
                    <a:pt x="4375" y="3737"/>
                    <a:pt x="3425" y="4787"/>
                    <a:pt x="2238" y="4787"/>
                  </a:cubicBezTo>
                  <a:cubicBezTo>
                    <a:pt x="1063" y="4787"/>
                    <a:pt x="101" y="3737"/>
                    <a:pt x="101" y="2450"/>
                  </a:cubicBezTo>
                  <a:cubicBezTo>
                    <a:pt x="101" y="1150"/>
                    <a:pt x="1063" y="100"/>
                    <a:pt x="2238" y="100"/>
                  </a:cubicBezTo>
                  <a:close/>
                  <a:moveTo>
                    <a:pt x="2238" y="0"/>
                  </a:moveTo>
                  <a:cubicBezTo>
                    <a:pt x="1013" y="0"/>
                    <a:pt x="1" y="1100"/>
                    <a:pt x="1" y="2450"/>
                  </a:cubicBezTo>
                  <a:cubicBezTo>
                    <a:pt x="1" y="3787"/>
                    <a:pt x="1013" y="4887"/>
                    <a:pt x="2238" y="4887"/>
                  </a:cubicBezTo>
                  <a:cubicBezTo>
                    <a:pt x="3475" y="4887"/>
                    <a:pt x="4475" y="3787"/>
                    <a:pt x="4475" y="2450"/>
                  </a:cubicBezTo>
                  <a:cubicBezTo>
                    <a:pt x="4475" y="1100"/>
                    <a:pt x="3475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46"/>
            <p:cNvSpPr/>
            <p:nvPr/>
          </p:nvSpPr>
          <p:spPr>
            <a:xfrm>
              <a:off x="7666023" y="3716539"/>
              <a:ext cx="444467" cy="521481"/>
            </a:xfrm>
            <a:custGeom>
              <a:avLst/>
              <a:gdLst/>
              <a:ahLst/>
              <a:cxnLst/>
              <a:rect l="l" t="t" r="r" b="b"/>
              <a:pathLst>
                <a:path w="8149" h="9561" extrusionOk="0">
                  <a:moveTo>
                    <a:pt x="625" y="1"/>
                  </a:moveTo>
                  <a:lnTo>
                    <a:pt x="1" y="9561"/>
                  </a:lnTo>
                  <a:lnTo>
                    <a:pt x="8148" y="9561"/>
                  </a:lnTo>
                  <a:lnTo>
                    <a:pt x="68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46"/>
            <p:cNvSpPr/>
            <p:nvPr/>
          </p:nvSpPr>
          <p:spPr>
            <a:xfrm>
              <a:off x="7598554" y="3716539"/>
              <a:ext cx="408305" cy="521481"/>
            </a:xfrm>
            <a:custGeom>
              <a:avLst/>
              <a:gdLst/>
              <a:ahLst/>
              <a:cxnLst/>
              <a:rect l="l" t="t" r="r" b="b"/>
              <a:pathLst>
                <a:path w="7486" h="9561" extrusionOk="0">
                  <a:moveTo>
                    <a:pt x="613" y="1"/>
                  </a:moveTo>
                  <a:lnTo>
                    <a:pt x="25" y="9136"/>
                  </a:lnTo>
                  <a:cubicBezTo>
                    <a:pt x="0" y="9373"/>
                    <a:pt x="188" y="9561"/>
                    <a:pt x="413" y="9561"/>
                  </a:cubicBezTo>
                  <a:lnTo>
                    <a:pt x="7486" y="9561"/>
                  </a:lnTo>
                  <a:lnTo>
                    <a:pt x="68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46"/>
            <p:cNvSpPr/>
            <p:nvPr/>
          </p:nvSpPr>
          <p:spPr>
            <a:xfrm>
              <a:off x="7698749" y="3950363"/>
              <a:ext cx="205189" cy="45707"/>
            </a:xfrm>
            <a:custGeom>
              <a:avLst/>
              <a:gdLst/>
              <a:ahLst/>
              <a:cxnLst/>
              <a:rect l="l" t="t" r="r" b="b"/>
              <a:pathLst>
                <a:path w="3762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762" y="837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7" name="Google Shape;1247;p50"/>
          <p:cNvGrpSpPr/>
          <p:nvPr/>
        </p:nvGrpSpPr>
        <p:grpSpPr>
          <a:xfrm rot="687341">
            <a:off x="218101" y="994538"/>
            <a:ext cx="1287924" cy="495866"/>
            <a:chOff x="5177150" y="1700400"/>
            <a:chExt cx="504725" cy="194325"/>
          </a:xfrm>
        </p:grpSpPr>
        <p:sp>
          <p:nvSpPr>
            <p:cNvPr id="1248" name="Google Shape;1248;p50"/>
            <p:cNvSpPr/>
            <p:nvPr/>
          </p:nvSpPr>
          <p:spPr>
            <a:xfrm>
              <a:off x="5510000" y="1700400"/>
              <a:ext cx="171875" cy="114150"/>
            </a:xfrm>
            <a:custGeom>
              <a:avLst/>
              <a:gdLst/>
              <a:ahLst/>
              <a:cxnLst/>
              <a:rect l="l" t="t" r="r" b="b"/>
              <a:pathLst>
                <a:path w="6875" h="4566" extrusionOk="0">
                  <a:moveTo>
                    <a:pt x="5787" y="196"/>
                  </a:moveTo>
                  <a:cubicBezTo>
                    <a:pt x="5887" y="196"/>
                    <a:pt x="5988" y="208"/>
                    <a:pt x="6089" y="232"/>
                  </a:cubicBezTo>
                  <a:cubicBezTo>
                    <a:pt x="6285" y="258"/>
                    <a:pt x="6468" y="376"/>
                    <a:pt x="6573" y="546"/>
                  </a:cubicBezTo>
                  <a:cubicBezTo>
                    <a:pt x="6652" y="729"/>
                    <a:pt x="6599" y="978"/>
                    <a:pt x="6403" y="1292"/>
                  </a:cubicBezTo>
                  <a:cubicBezTo>
                    <a:pt x="5382" y="2968"/>
                    <a:pt x="2645" y="4356"/>
                    <a:pt x="511" y="4356"/>
                  </a:cubicBezTo>
                  <a:lnTo>
                    <a:pt x="498" y="4356"/>
                  </a:lnTo>
                  <a:lnTo>
                    <a:pt x="4439" y="873"/>
                  </a:lnTo>
                  <a:cubicBezTo>
                    <a:pt x="4688" y="638"/>
                    <a:pt x="4963" y="441"/>
                    <a:pt x="5277" y="297"/>
                  </a:cubicBezTo>
                  <a:cubicBezTo>
                    <a:pt x="5443" y="231"/>
                    <a:pt x="5614" y="196"/>
                    <a:pt x="5787" y="196"/>
                  </a:cubicBezTo>
                  <a:close/>
                  <a:moveTo>
                    <a:pt x="5801" y="0"/>
                  </a:moveTo>
                  <a:cubicBezTo>
                    <a:pt x="5596" y="0"/>
                    <a:pt x="5392" y="38"/>
                    <a:pt x="5198" y="114"/>
                  </a:cubicBezTo>
                  <a:cubicBezTo>
                    <a:pt x="4871" y="258"/>
                    <a:pt x="4570" y="468"/>
                    <a:pt x="4308" y="729"/>
                  </a:cubicBezTo>
                  <a:lnTo>
                    <a:pt x="210" y="4356"/>
                  </a:lnTo>
                  <a:cubicBezTo>
                    <a:pt x="145" y="4356"/>
                    <a:pt x="79" y="4343"/>
                    <a:pt x="27" y="4343"/>
                  </a:cubicBezTo>
                  <a:lnTo>
                    <a:pt x="1" y="4539"/>
                  </a:lnTo>
                  <a:cubicBezTo>
                    <a:pt x="92" y="4552"/>
                    <a:pt x="184" y="4565"/>
                    <a:pt x="276" y="4565"/>
                  </a:cubicBezTo>
                  <a:lnTo>
                    <a:pt x="498" y="4565"/>
                  </a:lnTo>
                  <a:cubicBezTo>
                    <a:pt x="2685" y="4565"/>
                    <a:pt x="5513" y="3125"/>
                    <a:pt x="6586" y="1397"/>
                  </a:cubicBezTo>
                  <a:cubicBezTo>
                    <a:pt x="6822" y="1031"/>
                    <a:pt x="6874" y="716"/>
                    <a:pt x="6756" y="468"/>
                  </a:cubicBezTo>
                  <a:cubicBezTo>
                    <a:pt x="6625" y="245"/>
                    <a:pt x="6403" y="88"/>
                    <a:pt x="6141" y="36"/>
                  </a:cubicBezTo>
                  <a:cubicBezTo>
                    <a:pt x="6029" y="12"/>
                    <a:pt x="5915" y="0"/>
                    <a:pt x="5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5177150" y="1728775"/>
              <a:ext cx="341075" cy="165950"/>
            </a:xfrm>
            <a:custGeom>
              <a:avLst/>
              <a:gdLst/>
              <a:ahLst/>
              <a:cxnLst/>
              <a:rect l="l" t="t" r="r" b="b"/>
              <a:pathLst>
                <a:path w="13643" h="6638" extrusionOk="0">
                  <a:moveTo>
                    <a:pt x="0" y="0"/>
                  </a:moveTo>
                  <a:lnTo>
                    <a:pt x="0" y="6638"/>
                  </a:lnTo>
                  <a:lnTo>
                    <a:pt x="10945" y="6638"/>
                  </a:lnTo>
                  <a:lnTo>
                    <a:pt x="13642" y="3326"/>
                  </a:lnTo>
                  <a:lnTo>
                    <a:pt x="10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5254050" y="1779175"/>
              <a:ext cx="33750" cy="71050"/>
            </a:xfrm>
            <a:custGeom>
              <a:avLst/>
              <a:gdLst/>
              <a:ahLst/>
              <a:cxnLst/>
              <a:rect l="l" t="t" r="r" b="b"/>
              <a:pathLst>
                <a:path w="1350" h="2842" extrusionOk="0">
                  <a:moveTo>
                    <a:pt x="577" y="511"/>
                  </a:moveTo>
                  <a:lnTo>
                    <a:pt x="577" y="1231"/>
                  </a:lnTo>
                  <a:cubicBezTo>
                    <a:pt x="393" y="1218"/>
                    <a:pt x="276" y="1048"/>
                    <a:pt x="289" y="878"/>
                  </a:cubicBezTo>
                  <a:cubicBezTo>
                    <a:pt x="289" y="786"/>
                    <a:pt x="315" y="707"/>
                    <a:pt x="354" y="629"/>
                  </a:cubicBezTo>
                  <a:cubicBezTo>
                    <a:pt x="407" y="563"/>
                    <a:pt x="485" y="511"/>
                    <a:pt x="577" y="511"/>
                  </a:cubicBezTo>
                  <a:close/>
                  <a:moveTo>
                    <a:pt x="773" y="1532"/>
                  </a:moveTo>
                  <a:cubicBezTo>
                    <a:pt x="865" y="1545"/>
                    <a:pt x="956" y="1585"/>
                    <a:pt x="1022" y="1663"/>
                  </a:cubicBezTo>
                  <a:cubicBezTo>
                    <a:pt x="1074" y="1729"/>
                    <a:pt x="1100" y="1820"/>
                    <a:pt x="1100" y="1912"/>
                  </a:cubicBezTo>
                  <a:cubicBezTo>
                    <a:pt x="1100" y="2017"/>
                    <a:pt x="1074" y="2108"/>
                    <a:pt x="1022" y="2187"/>
                  </a:cubicBezTo>
                  <a:cubicBezTo>
                    <a:pt x="956" y="2252"/>
                    <a:pt x="865" y="2292"/>
                    <a:pt x="773" y="2305"/>
                  </a:cubicBezTo>
                  <a:lnTo>
                    <a:pt x="773" y="1532"/>
                  </a:lnTo>
                  <a:close/>
                  <a:moveTo>
                    <a:pt x="577" y="0"/>
                  </a:moveTo>
                  <a:lnTo>
                    <a:pt x="577" y="288"/>
                  </a:lnTo>
                  <a:cubicBezTo>
                    <a:pt x="420" y="302"/>
                    <a:pt x="289" y="367"/>
                    <a:pt x="184" y="485"/>
                  </a:cubicBezTo>
                  <a:cubicBezTo>
                    <a:pt x="92" y="603"/>
                    <a:pt x="40" y="747"/>
                    <a:pt x="40" y="904"/>
                  </a:cubicBezTo>
                  <a:cubicBezTo>
                    <a:pt x="40" y="1048"/>
                    <a:pt x="79" y="1192"/>
                    <a:pt x="171" y="1297"/>
                  </a:cubicBezTo>
                  <a:cubicBezTo>
                    <a:pt x="276" y="1401"/>
                    <a:pt x="407" y="1467"/>
                    <a:pt x="551" y="1493"/>
                  </a:cubicBezTo>
                  <a:lnTo>
                    <a:pt x="577" y="1493"/>
                  </a:lnTo>
                  <a:lnTo>
                    <a:pt x="577" y="2305"/>
                  </a:lnTo>
                  <a:cubicBezTo>
                    <a:pt x="485" y="2292"/>
                    <a:pt x="407" y="2252"/>
                    <a:pt x="354" y="2174"/>
                  </a:cubicBezTo>
                  <a:cubicBezTo>
                    <a:pt x="289" y="2095"/>
                    <a:pt x="249" y="1990"/>
                    <a:pt x="249" y="1886"/>
                  </a:cubicBezTo>
                  <a:lnTo>
                    <a:pt x="1" y="1886"/>
                  </a:lnTo>
                  <a:cubicBezTo>
                    <a:pt x="1" y="2056"/>
                    <a:pt x="66" y="2213"/>
                    <a:pt x="171" y="2344"/>
                  </a:cubicBezTo>
                  <a:cubicBezTo>
                    <a:pt x="276" y="2449"/>
                    <a:pt x="420" y="2527"/>
                    <a:pt x="577" y="2527"/>
                  </a:cubicBezTo>
                  <a:lnTo>
                    <a:pt x="577" y="2841"/>
                  </a:lnTo>
                  <a:lnTo>
                    <a:pt x="773" y="2841"/>
                  </a:lnTo>
                  <a:lnTo>
                    <a:pt x="773" y="2527"/>
                  </a:lnTo>
                  <a:cubicBezTo>
                    <a:pt x="930" y="2514"/>
                    <a:pt x="1087" y="2449"/>
                    <a:pt x="1192" y="2344"/>
                  </a:cubicBezTo>
                  <a:cubicBezTo>
                    <a:pt x="1297" y="2213"/>
                    <a:pt x="1349" y="2056"/>
                    <a:pt x="1349" y="1899"/>
                  </a:cubicBezTo>
                  <a:cubicBezTo>
                    <a:pt x="1349" y="1755"/>
                    <a:pt x="1310" y="1611"/>
                    <a:pt x="1218" y="1493"/>
                  </a:cubicBezTo>
                  <a:cubicBezTo>
                    <a:pt x="1114" y="1388"/>
                    <a:pt x="983" y="1323"/>
                    <a:pt x="839" y="1297"/>
                  </a:cubicBezTo>
                  <a:lnTo>
                    <a:pt x="773" y="1297"/>
                  </a:lnTo>
                  <a:lnTo>
                    <a:pt x="773" y="511"/>
                  </a:lnTo>
                  <a:cubicBezTo>
                    <a:pt x="956" y="550"/>
                    <a:pt x="1048" y="681"/>
                    <a:pt x="1061" y="904"/>
                  </a:cubicBezTo>
                  <a:lnTo>
                    <a:pt x="1310" y="904"/>
                  </a:lnTo>
                  <a:cubicBezTo>
                    <a:pt x="1310" y="747"/>
                    <a:pt x="1258" y="590"/>
                    <a:pt x="1153" y="472"/>
                  </a:cubicBezTo>
                  <a:cubicBezTo>
                    <a:pt x="1048" y="367"/>
                    <a:pt x="917" y="302"/>
                    <a:pt x="773" y="288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5294975" y="1779175"/>
              <a:ext cx="33725" cy="71050"/>
            </a:xfrm>
            <a:custGeom>
              <a:avLst/>
              <a:gdLst/>
              <a:ahLst/>
              <a:cxnLst/>
              <a:rect l="l" t="t" r="r" b="b"/>
              <a:pathLst>
                <a:path w="1349" h="2842" extrusionOk="0">
                  <a:moveTo>
                    <a:pt x="563" y="511"/>
                  </a:moveTo>
                  <a:lnTo>
                    <a:pt x="563" y="1231"/>
                  </a:lnTo>
                  <a:cubicBezTo>
                    <a:pt x="380" y="1218"/>
                    <a:pt x="262" y="1048"/>
                    <a:pt x="275" y="878"/>
                  </a:cubicBezTo>
                  <a:cubicBezTo>
                    <a:pt x="275" y="786"/>
                    <a:pt x="301" y="694"/>
                    <a:pt x="354" y="629"/>
                  </a:cubicBezTo>
                  <a:cubicBezTo>
                    <a:pt x="406" y="563"/>
                    <a:pt x="472" y="511"/>
                    <a:pt x="563" y="511"/>
                  </a:cubicBezTo>
                  <a:close/>
                  <a:moveTo>
                    <a:pt x="773" y="1532"/>
                  </a:moveTo>
                  <a:cubicBezTo>
                    <a:pt x="864" y="1545"/>
                    <a:pt x="943" y="1585"/>
                    <a:pt x="1008" y="1663"/>
                  </a:cubicBezTo>
                  <a:cubicBezTo>
                    <a:pt x="1061" y="1729"/>
                    <a:pt x="1100" y="1820"/>
                    <a:pt x="1087" y="1912"/>
                  </a:cubicBezTo>
                  <a:cubicBezTo>
                    <a:pt x="1087" y="2017"/>
                    <a:pt x="1061" y="2108"/>
                    <a:pt x="1008" y="2187"/>
                  </a:cubicBezTo>
                  <a:cubicBezTo>
                    <a:pt x="943" y="2252"/>
                    <a:pt x="864" y="2305"/>
                    <a:pt x="773" y="2305"/>
                  </a:cubicBezTo>
                  <a:lnTo>
                    <a:pt x="773" y="1532"/>
                  </a:lnTo>
                  <a:close/>
                  <a:moveTo>
                    <a:pt x="563" y="0"/>
                  </a:moveTo>
                  <a:lnTo>
                    <a:pt x="563" y="288"/>
                  </a:lnTo>
                  <a:cubicBezTo>
                    <a:pt x="419" y="302"/>
                    <a:pt x="275" y="367"/>
                    <a:pt x="184" y="485"/>
                  </a:cubicBezTo>
                  <a:cubicBezTo>
                    <a:pt x="79" y="603"/>
                    <a:pt x="26" y="747"/>
                    <a:pt x="26" y="904"/>
                  </a:cubicBezTo>
                  <a:cubicBezTo>
                    <a:pt x="26" y="1048"/>
                    <a:pt x="66" y="1192"/>
                    <a:pt x="157" y="1297"/>
                  </a:cubicBezTo>
                  <a:cubicBezTo>
                    <a:pt x="262" y="1401"/>
                    <a:pt x="393" y="1467"/>
                    <a:pt x="537" y="1493"/>
                  </a:cubicBezTo>
                  <a:lnTo>
                    <a:pt x="563" y="1493"/>
                  </a:lnTo>
                  <a:lnTo>
                    <a:pt x="563" y="2305"/>
                  </a:lnTo>
                  <a:cubicBezTo>
                    <a:pt x="472" y="2292"/>
                    <a:pt x="393" y="2252"/>
                    <a:pt x="341" y="2174"/>
                  </a:cubicBezTo>
                  <a:cubicBezTo>
                    <a:pt x="275" y="2095"/>
                    <a:pt x="249" y="1990"/>
                    <a:pt x="236" y="1886"/>
                  </a:cubicBezTo>
                  <a:lnTo>
                    <a:pt x="0" y="1886"/>
                  </a:lnTo>
                  <a:cubicBezTo>
                    <a:pt x="0" y="2056"/>
                    <a:pt x="53" y="2213"/>
                    <a:pt x="157" y="2344"/>
                  </a:cubicBezTo>
                  <a:cubicBezTo>
                    <a:pt x="262" y="2449"/>
                    <a:pt x="406" y="2527"/>
                    <a:pt x="563" y="2527"/>
                  </a:cubicBezTo>
                  <a:lnTo>
                    <a:pt x="563" y="2841"/>
                  </a:lnTo>
                  <a:lnTo>
                    <a:pt x="773" y="2841"/>
                  </a:lnTo>
                  <a:lnTo>
                    <a:pt x="773" y="2527"/>
                  </a:lnTo>
                  <a:cubicBezTo>
                    <a:pt x="930" y="2514"/>
                    <a:pt x="1074" y="2449"/>
                    <a:pt x="1192" y="2344"/>
                  </a:cubicBezTo>
                  <a:cubicBezTo>
                    <a:pt x="1296" y="2226"/>
                    <a:pt x="1349" y="2069"/>
                    <a:pt x="1336" y="1899"/>
                  </a:cubicBezTo>
                  <a:cubicBezTo>
                    <a:pt x="1349" y="1755"/>
                    <a:pt x="1296" y="1611"/>
                    <a:pt x="1205" y="1493"/>
                  </a:cubicBezTo>
                  <a:cubicBezTo>
                    <a:pt x="1100" y="1388"/>
                    <a:pt x="969" y="1323"/>
                    <a:pt x="825" y="1297"/>
                  </a:cubicBezTo>
                  <a:lnTo>
                    <a:pt x="773" y="1297"/>
                  </a:lnTo>
                  <a:lnTo>
                    <a:pt x="773" y="511"/>
                  </a:lnTo>
                  <a:cubicBezTo>
                    <a:pt x="943" y="550"/>
                    <a:pt x="1048" y="681"/>
                    <a:pt x="1061" y="904"/>
                  </a:cubicBezTo>
                  <a:lnTo>
                    <a:pt x="1309" y="904"/>
                  </a:lnTo>
                  <a:cubicBezTo>
                    <a:pt x="1296" y="747"/>
                    <a:pt x="1244" y="590"/>
                    <a:pt x="1139" y="472"/>
                  </a:cubicBezTo>
                  <a:cubicBezTo>
                    <a:pt x="1048" y="367"/>
                    <a:pt x="917" y="302"/>
                    <a:pt x="773" y="288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9645" y="2844165"/>
            <a:ext cx="2124075" cy="1562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25" y="1141730"/>
            <a:ext cx="5612130" cy="1392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>
            <p:ph type="title" idx="8"/>
          </p:nvPr>
        </p:nvSpPr>
        <p:spPr>
          <a:xfrm>
            <a:off x="763180" y="3586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What is most common payment method?</a:t>
            </a:r>
            <a:endParaRPr lang="en-US" altLang="en-US" sz="2400"/>
          </a:p>
        </p:txBody>
      </p:sp>
      <p:grpSp>
        <p:nvGrpSpPr>
          <p:cNvPr id="981" name="Google Shape;981;p46"/>
          <p:cNvGrpSpPr/>
          <p:nvPr/>
        </p:nvGrpSpPr>
        <p:grpSpPr>
          <a:xfrm>
            <a:off x="8026471" y="1938208"/>
            <a:ext cx="887804" cy="2519037"/>
            <a:chOff x="7172523" y="2305525"/>
            <a:chExt cx="629202" cy="1785285"/>
          </a:xfrm>
        </p:grpSpPr>
        <p:sp>
          <p:nvSpPr>
            <p:cNvPr id="982" name="Google Shape;982;p46"/>
            <p:cNvSpPr/>
            <p:nvPr/>
          </p:nvSpPr>
          <p:spPr>
            <a:xfrm>
              <a:off x="7172523" y="2589200"/>
              <a:ext cx="299984" cy="891824"/>
            </a:xfrm>
            <a:custGeom>
              <a:avLst/>
              <a:gdLst/>
              <a:ahLst/>
              <a:cxnLst/>
              <a:rect l="l" t="t" r="r" b="b"/>
              <a:pathLst>
                <a:path w="5500" h="16351" extrusionOk="0">
                  <a:moveTo>
                    <a:pt x="1720" y="0"/>
                  </a:moveTo>
                  <a:cubicBezTo>
                    <a:pt x="1355" y="0"/>
                    <a:pt x="1001" y="244"/>
                    <a:pt x="813" y="575"/>
                  </a:cubicBezTo>
                  <a:cubicBezTo>
                    <a:pt x="626" y="950"/>
                    <a:pt x="538" y="1375"/>
                    <a:pt x="563" y="1800"/>
                  </a:cubicBezTo>
                  <a:cubicBezTo>
                    <a:pt x="563" y="2462"/>
                    <a:pt x="638" y="3124"/>
                    <a:pt x="576" y="3799"/>
                  </a:cubicBezTo>
                  <a:cubicBezTo>
                    <a:pt x="513" y="4474"/>
                    <a:pt x="313" y="5124"/>
                    <a:pt x="188" y="5786"/>
                  </a:cubicBezTo>
                  <a:cubicBezTo>
                    <a:pt x="51" y="6449"/>
                    <a:pt x="1" y="7161"/>
                    <a:pt x="238" y="7786"/>
                  </a:cubicBezTo>
                  <a:cubicBezTo>
                    <a:pt x="713" y="9085"/>
                    <a:pt x="2575" y="8935"/>
                    <a:pt x="2675" y="10522"/>
                  </a:cubicBezTo>
                  <a:cubicBezTo>
                    <a:pt x="2738" y="11522"/>
                    <a:pt x="1838" y="12384"/>
                    <a:pt x="2488" y="13334"/>
                  </a:cubicBezTo>
                  <a:cubicBezTo>
                    <a:pt x="2763" y="13759"/>
                    <a:pt x="3175" y="14072"/>
                    <a:pt x="3463" y="14496"/>
                  </a:cubicBezTo>
                  <a:cubicBezTo>
                    <a:pt x="3650" y="14771"/>
                    <a:pt x="3775" y="15109"/>
                    <a:pt x="3825" y="15446"/>
                  </a:cubicBezTo>
                  <a:cubicBezTo>
                    <a:pt x="3862" y="15746"/>
                    <a:pt x="3862" y="16096"/>
                    <a:pt x="4112" y="16271"/>
                  </a:cubicBezTo>
                  <a:cubicBezTo>
                    <a:pt x="4190" y="16323"/>
                    <a:pt x="4286" y="16351"/>
                    <a:pt x="4378" y="16351"/>
                  </a:cubicBezTo>
                  <a:cubicBezTo>
                    <a:pt x="4420" y="16351"/>
                    <a:pt x="4461" y="16345"/>
                    <a:pt x="4500" y="16333"/>
                  </a:cubicBezTo>
                  <a:cubicBezTo>
                    <a:pt x="4712" y="16271"/>
                    <a:pt x="4900" y="16133"/>
                    <a:pt x="5025" y="15946"/>
                  </a:cubicBezTo>
                  <a:cubicBezTo>
                    <a:pt x="5362" y="15421"/>
                    <a:pt x="5312" y="14746"/>
                    <a:pt x="5250" y="14122"/>
                  </a:cubicBezTo>
                  <a:cubicBezTo>
                    <a:pt x="5125" y="12784"/>
                    <a:pt x="4900" y="11722"/>
                    <a:pt x="5237" y="10423"/>
                  </a:cubicBezTo>
                  <a:cubicBezTo>
                    <a:pt x="5499" y="9335"/>
                    <a:pt x="5212" y="8236"/>
                    <a:pt x="4612" y="7323"/>
                  </a:cubicBezTo>
                  <a:cubicBezTo>
                    <a:pt x="4162" y="6624"/>
                    <a:pt x="3288" y="6461"/>
                    <a:pt x="2913" y="5724"/>
                  </a:cubicBezTo>
                  <a:cubicBezTo>
                    <a:pt x="2625" y="5161"/>
                    <a:pt x="2750" y="4499"/>
                    <a:pt x="2813" y="3874"/>
                  </a:cubicBezTo>
                  <a:cubicBezTo>
                    <a:pt x="2900" y="3075"/>
                    <a:pt x="2888" y="2275"/>
                    <a:pt x="2788" y="1475"/>
                  </a:cubicBezTo>
                  <a:cubicBezTo>
                    <a:pt x="2713" y="863"/>
                    <a:pt x="2475" y="138"/>
                    <a:pt x="1863" y="13"/>
                  </a:cubicBezTo>
                  <a:cubicBezTo>
                    <a:pt x="1815" y="4"/>
                    <a:pt x="1767" y="0"/>
                    <a:pt x="1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7376348" y="3205367"/>
              <a:ext cx="64796" cy="560315"/>
            </a:xfrm>
            <a:custGeom>
              <a:avLst/>
              <a:gdLst/>
              <a:ahLst/>
              <a:cxnLst/>
              <a:rect l="l" t="t" r="r" b="b"/>
              <a:pathLst>
                <a:path w="1188" h="10273" extrusionOk="0">
                  <a:moveTo>
                    <a:pt x="88" y="0"/>
                  </a:moveTo>
                  <a:lnTo>
                    <a:pt x="0" y="25"/>
                  </a:lnTo>
                  <a:lnTo>
                    <a:pt x="700" y="3149"/>
                  </a:lnTo>
                  <a:cubicBezTo>
                    <a:pt x="850" y="3674"/>
                    <a:pt x="925" y="4224"/>
                    <a:pt x="925" y="4774"/>
                  </a:cubicBezTo>
                  <a:cubicBezTo>
                    <a:pt x="900" y="5099"/>
                    <a:pt x="863" y="5424"/>
                    <a:pt x="788" y="5749"/>
                  </a:cubicBezTo>
                  <a:cubicBezTo>
                    <a:pt x="763" y="5886"/>
                    <a:pt x="725" y="6011"/>
                    <a:pt x="713" y="6149"/>
                  </a:cubicBezTo>
                  <a:cubicBezTo>
                    <a:pt x="463" y="7536"/>
                    <a:pt x="600" y="8960"/>
                    <a:pt x="1100" y="10273"/>
                  </a:cubicBezTo>
                  <a:lnTo>
                    <a:pt x="1188" y="10235"/>
                  </a:lnTo>
                  <a:cubicBezTo>
                    <a:pt x="700" y="8935"/>
                    <a:pt x="563" y="7536"/>
                    <a:pt x="800" y="6161"/>
                  </a:cubicBezTo>
                  <a:cubicBezTo>
                    <a:pt x="825" y="6036"/>
                    <a:pt x="850" y="5899"/>
                    <a:pt x="888" y="5774"/>
                  </a:cubicBezTo>
                  <a:cubicBezTo>
                    <a:pt x="950" y="5436"/>
                    <a:pt x="1000" y="5111"/>
                    <a:pt x="1025" y="4774"/>
                  </a:cubicBezTo>
                  <a:cubicBezTo>
                    <a:pt x="1025" y="4212"/>
                    <a:pt x="950" y="3662"/>
                    <a:pt x="800" y="3124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7389984" y="2305525"/>
              <a:ext cx="411741" cy="910096"/>
            </a:xfrm>
            <a:custGeom>
              <a:avLst/>
              <a:gdLst/>
              <a:ahLst/>
              <a:cxnLst/>
              <a:rect l="l" t="t" r="r" b="b"/>
              <a:pathLst>
                <a:path w="7549" h="16686" extrusionOk="0">
                  <a:moveTo>
                    <a:pt x="5967" y="1"/>
                  </a:moveTo>
                  <a:cubicBezTo>
                    <a:pt x="5306" y="1"/>
                    <a:pt x="4857" y="845"/>
                    <a:pt x="4562" y="1515"/>
                  </a:cubicBezTo>
                  <a:cubicBezTo>
                    <a:pt x="4049" y="2677"/>
                    <a:pt x="3250" y="3702"/>
                    <a:pt x="2250" y="4489"/>
                  </a:cubicBezTo>
                  <a:cubicBezTo>
                    <a:pt x="1637" y="4951"/>
                    <a:pt x="1125" y="5351"/>
                    <a:pt x="863" y="6089"/>
                  </a:cubicBezTo>
                  <a:cubicBezTo>
                    <a:pt x="588" y="6876"/>
                    <a:pt x="788" y="7751"/>
                    <a:pt x="1050" y="8513"/>
                  </a:cubicBezTo>
                  <a:cubicBezTo>
                    <a:pt x="1350" y="9338"/>
                    <a:pt x="1687" y="10175"/>
                    <a:pt x="1600" y="11075"/>
                  </a:cubicBezTo>
                  <a:cubicBezTo>
                    <a:pt x="1500" y="11912"/>
                    <a:pt x="813" y="12374"/>
                    <a:pt x="475" y="13124"/>
                  </a:cubicBezTo>
                  <a:cubicBezTo>
                    <a:pt x="75" y="13974"/>
                    <a:pt x="0" y="14861"/>
                    <a:pt x="413" y="15723"/>
                  </a:cubicBezTo>
                  <a:cubicBezTo>
                    <a:pt x="600" y="16136"/>
                    <a:pt x="950" y="16461"/>
                    <a:pt x="1388" y="16611"/>
                  </a:cubicBezTo>
                  <a:cubicBezTo>
                    <a:pt x="1450" y="16648"/>
                    <a:pt x="1525" y="16661"/>
                    <a:pt x="1600" y="16673"/>
                  </a:cubicBezTo>
                  <a:cubicBezTo>
                    <a:pt x="1674" y="16681"/>
                    <a:pt x="1742" y="16685"/>
                    <a:pt x="1806" y="16685"/>
                  </a:cubicBezTo>
                  <a:cubicBezTo>
                    <a:pt x="2903" y="16685"/>
                    <a:pt x="2511" y="15508"/>
                    <a:pt x="2487" y="14811"/>
                  </a:cubicBezTo>
                  <a:cubicBezTo>
                    <a:pt x="2450" y="13612"/>
                    <a:pt x="3937" y="12762"/>
                    <a:pt x="4212" y="11612"/>
                  </a:cubicBezTo>
                  <a:cubicBezTo>
                    <a:pt x="4574" y="10125"/>
                    <a:pt x="3362" y="8625"/>
                    <a:pt x="3587" y="7113"/>
                  </a:cubicBezTo>
                  <a:cubicBezTo>
                    <a:pt x="3799" y="5789"/>
                    <a:pt x="4999" y="4901"/>
                    <a:pt x="5924" y="3939"/>
                  </a:cubicBezTo>
                  <a:cubicBezTo>
                    <a:pt x="6849" y="2977"/>
                    <a:pt x="7548" y="1390"/>
                    <a:pt x="6674" y="378"/>
                  </a:cubicBezTo>
                  <a:cubicBezTo>
                    <a:pt x="6536" y="215"/>
                    <a:pt x="6361" y="90"/>
                    <a:pt x="6174" y="28"/>
                  </a:cubicBezTo>
                  <a:cubicBezTo>
                    <a:pt x="6102" y="9"/>
                    <a:pt x="6033" y="1"/>
                    <a:pt x="5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7430182" y="2951799"/>
              <a:ext cx="98231" cy="794139"/>
            </a:xfrm>
            <a:custGeom>
              <a:avLst/>
              <a:gdLst/>
              <a:ahLst/>
              <a:cxnLst/>
              <a:rect l="l" t="t" r="r" b="b"/>
              <a:pathLst>
                <a:path w="1801" h="14560" extrusionOk="0">
                  <a:moveTo>
                    <a:pt x="1600" y="1"/>
                  </a:moveTo>
                  <a:cubicBezTo>
                    <a:pt x="925" y="1088"/>
                    <a:pt x="376" y="2087"/>
                    <a:pt x="463" y="3187"/>
                  </a:cubicBezTo>
                  <a:cubicBezTo>
                    <a:pt x="501" y="3737"/>
                    <a:pt x="700" y="4262"/>
                    <a:pt x="900" y="4774"/>
                  </a:cubicBezTo>
                  <a:cubicBezTo>
                    <a:pt x="1000" y="5037"/>
                    <a:pt x="1113" y="5312"/>
                    <a:pt x="1188" y="5587"/>
                  </a:cubicBezTo>
                  <a:cubicBezTo>
                    <a:pt x="1688" y="7274"/>
                    <a:pt x="1313" y="9098"/>
                    <a:pt x="975" y="10710"/>
                  </a:cubicBezTo>
                  <a:cubicBezTo>
                    <a:pt x="938" y="10860"/>
                    <a:pt x="913" y="11010"/>
                    <a:pt x="925" y="11173"/>
                  </a:cubicBezTo>
                  <a:lnTo>
                    <a:pt x="925" y="11410"/>
                  </a:lnTo>
                  <a:cubicBezTo>
                    <a:pt x="913" y="11860"/>
                    <a:pt x="863" y="12297"/>
                    <a:pt x="763" y="12735"/>
                  </a:cubicBezTo>
                  <a:cubicBezTo>
                    <a:pt x="626" y="13372"/>
                    <a:pt x="301" y="13947"/>
                    <a:pt x="1" y="14509"/>
                  </a:cubicBezTo>
                  <a:lnTo>
                    <a:pt x="88" y="14559"/>
                  </a:lnTo>
                  <a:cubicBezTo>
                    <a:pt x="401" y="13984"/>
                    <a:pt x="713" y="13409"/>
                    <a:pt x="863" y="12747"/>
                  </a:cubicBezTo>
                  <a:cubicBezTo>
                    <a:pt x="963" y="12310"/>
                    <a:pt x="1013" y="11860"/>
                    <a:pt x="1025" y="11410"/>
                  </a:cubicBezTo>
                  <a:lnTo>
                    <a:pt x="1025" y="11160"/>
                  </a:lnTo>
                  <a:cubicBezTo>
                    <a:pt x="1025" y="11010"/>
                    <a:pt x="1038" y="10860"/>
                    <a:pt x="1063" y="10723"/>
                  </a:cubicBezTo>
                  <a:cubicBezTo>
                    <a:pt x="1413" y="9098"/>
                    <a:pt x="1800" y="7261"/>
                    <a:pt x="1288" y="5549"/>
                  </a:cubicBezTo>
                  <a:cubicBezTo>
                    <a:pt x="1200" y="5274"/>
                    <a:pt x="1100" y="4999"/>
                    <a:pt x="988" y="4724"/>
                  </a:cubicBezTo>
                  <a:cubicBezTo>
                    <a:pt x="800" y="4224"/>
                    <a:pt x="601" y="3712"/>
                    <a:pt x="563" y="3175"/>
                  </a:cubicBezTo>
                  <a:cubicBezTo>
                    <a:pt x="488" y="2112"/>
                    <a:pt x="1025" y="1125"/>
                    <a:pt x="1688" y="51"/>
                  </a:cubicBezTo>
                  <a:lnTo>
                    <a:pt x="1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7280899" y="3625890"/>
              <a:ext cx="304729" cy="464920"/>
            </a:xfrm>
            <a:custGeom>
              <a:avLst/>
              <a:gdLst/>
              <a:ahLst/>
              <a:cxnLst/>
              <a:rect l="l" t="t" r="r" b="b"/>
              <a:pathLst>
                <a:path w="5587" h="8524" extrusionOk="0">
                  <a:moveTo>
                    <a:pt x="1" y="1"/>
                  </a:moveTo>
                  <a:lnTo>
                    <a:pt x="538" y="8523"/>
                  </a:lnTo>
                  <a:lnTo>
                    <a:pt x="5050" y="8523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2" name="Google Shape;1312;p52"/>
          <p:cNvGrpSpPr/>
          <p:nvPr/>
        </p:nvGrpSpPr>
        <p:grpSpPr>
          <a:xfrm rot="1680000">
            <a:off x="309569" y="862880"/>
            <a:ext cx="855219" cy="501043"/>
            <a:chOff x="865994" y="1162943"/>
            <a:chExt cx="855219" cy="501043"/>
          </a:xfrm>
        </p:grpSpPr>
        <p:sp>
          <p:nvSpPr>
            <p:cNvPr id="1313" name="Google Shape;1313;p52"/>
            <p:cNvSpPr/>
            <p:nvPr/>
          </p:nvSpPr>
          <p:spPr>
            <a:xfrm>
              <a:off x="865994" y="1162943"/>
              <a:ext cx="855219" cy="501043"/>
            </a:xfrm>
            <a:custGeom>
              <a:avLst/>
              <a:gdLst/>
              <a:ahLst/>
              <a:cxnLst/>
              <a:rect l="l" t="t" r="r" b="b"/>
              <a:pathLst>
                <a:path w="12735" h="7461" extrusionOk="0">
                  <a:moveTo>
                    <a:pt x="488" y="0"/>
                  </a:moveTo>
                  <a:cubicBezTo>
                    <a:pt x="213" y="0"/>
                    <a:pt x="0" y="225"/>
                    <a:pt x="0" y="500"/>
                  </a:cubicBezTo>
                  <a:lnTo>
                    <a:pt x="0" y="6973"/>
                  </a:lnTo>
                  <a:cubicBezTo>
                    <a:pt x="0" y="7248"/>
                    <a:pt x="213" y="7461"/>
                    <a:pt x="488" y="7461"/>
                  </a:cubicBezTo>
                  <a:lnTo>
                    <a:pt x="12235" y="7461"/>
                  </a:lnTo>
                  <a:cubicBezTo>
                    <a:pt x="12510" y="7461"/>
                    <a:pt x="12735" y="7248"/>
                    <a:pt x="12735" y="6973"/>
                  </a:cubicBezTo>
                  <a:lnTo>
                    <a:pt x="12735" y="500"/>
                  </a:lnTo>
                  <a:cubicBezTo>
                    <a:pt x="12735" y="225"/>
                    <a:pt x="12510" y="0"/>
                    <a:pt x="12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865994" y="1538876"/>
              <a:ext cx="855219" cy="58828"/>
            </a:xfrm>
            <a:custGeom>
              <a:avLst/>
              <a:gdLst/>
              <a:ahLst/>
              <a:cxnLst/>
              <a:rect l="l" t="t" r="r" b="b"/>
              <a:pathLst>
                <a:path w="12735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2735" y="875"/>
                  </a:lnTo>
                  <a:lnTo>
                    <a:pt x="127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921397" y="1216667"/>
              <a:ext cx="195623" cy="108321"/>
            </a:xfrm>
            <a:custGeom>
              <a:avLst/>
              <a:gdLst/>
              <a:ahLst/>
              <a:cxnLst/>
              <a:rect l="l" t="t" r="r" b="b"/>
              <a:pathLst>
                <a:path w="2913" h="1613" extrusionOk="0">
                  <a:moveTo>
                    <a:pt x="250" y="0"/>
                  </a:moveTo>
                  <a:cubicBezTo>
                    <a:pt x="113" y="0"/>
                    <a:pt x="0" y="112"/>
                    <a:pt x="0" y="250"/>
                  </a:cubicBezTo>
                  <a:lnTo>
                    <a:pt x="0" y="1362"/>
                  </a:lnTo>
                  <a:cubicBezTo>
                    <a:pt x="0" y="1500"/>
                    <a:pt x="113" y="1612"/>
                    <a:pt x="250" y="1612"/>
                  </a:cubicBezTo>
                  <a:lnTo>
                    <a:pt x="2650" y="1612"/>
                  </a:lnTo>
                  <a:cubicBezTo>
                    <a:pt x="2800" y="1612"/>
                    <a:pt x="2912" y="1500"/>
                    <a:pt x="2912" y="1362"/>
                  </a:cubicBezTo>
                  <a:lnTo>
                    <a:pt x="2912" y="250"/>
                  </a:lnTo>
                  <a:cubicBezTo>
                    <a:pt x="2912" y="112"/>
                    <a:pt x="2800" y="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921397" y="1465073"/>
              <a:ext cx="290445" cy="45330"/>
            </a:xfrm>
            <a:custGeom>
              <a:avLst/>
              <a:gdLst/>
              <a:ahLst/>
              <a:cxnLst/>
              <a:rect l="l" t="t" r="r" b="b"/>
              <a:pathLst>
                <a:path w="4325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4187" y="675"/>
                  </a:lnTo>
                  <a:cubicBezTo>
                    <a:pt x="4262" y="675"/>
                    <a:pt x="4324" y="612"/>
                    <a:pt x="4324" y="537"/>
                  </a:cubicBezTo>
                  <a:lnTo>
                    <a:pt x="4324" y="137"/>
                  </a:lnTo>
                  <a:cubicBezTo>
                    <a:pt x="4324" y="62"/>
                    <a:pt x="4262" y="0"/>
                    <a:pt x="4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1590260" y="1465073"/>
              <a:ext cx="68028" cy="45330"/>
            </a:xfrm>
            <a:custGeom>
              <a:avLst/>
              <a:gdLst/>
              <a:ahLst/>
              <a:cxnLst/>
              <a:rect l="l" t="t" r="r" b="b"/>
              <a:pathLst>
                <a:path w="1013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2" y="612"/>
                    <a:pt x="1012" y="537"/>
                  </a:cubicBezTo>
                  <a:lnTo>
                    <a:pt x="1012" y="137"/>
                  </a:lnTo>
                  <a:cubicBezTo>
                    <a:pt x="1012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1507995" y="1465073"/>
              <a:ext cx="68028" cy="45330"/>
            </a:xfrm>
            <a:custGeom>
              <a:avLst/>
              <a:gdLst/>
              <a:ahLst/>
              <a:cxnLst/>
              <a:rect l="l" t="t" r="r" b="b"/>
              <a:pathLst>
                <a:path w="1013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1426604" y="1465073"/>
              <a:ext cx="68028" cy="45330"/>
            </a:xfrm>
            <a:custGeom>
              <a:avLst/>
              <a:gdLst/>
              <a:ahLst/>
              <a:cxnLst/>
              <a:rect l="l" t="t" r="r" b="b"/>
              <a:pathLst>
                <a:path w="1013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910" y="1066165"/>
            <a:ext cx="5033645" cy="15341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65" y="2702560"/>
            <a:ext cx="2089150" cy="1732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>
            <p:ph type="title" idx="8"/>
          </p:nvPr>
        </p:nvSpPr>
        <p:spPr>
          <a:xfrm>
            <a:off x="763180" y="3586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What is most selling product?</a:t>
            </a:r>
            <a:endParaRPr lang="en-US" altLang="en-US" sz="2400"/>
          </a:p>
        </p:txBody>
      </p:sp>
      <p:grpSp>
        <p:nvGrpSpPr>
          <p:cNvPr id="981" name="Google Shape;981;p46"/>
          <p:cNvGrpSpPr/>
          <p:nvPr/>
        </p:nvGrpSpPr>
        <p:grpSpPr>
          <a:xfrm>
            <a:off x="7950906" y="1938208"/>
            <a:ext cx="887804" cy="2519037"/>
            <a:chOff x="7172523" y="2305525"/>
            <a:chExt cx="629202" cy="1785285"/>
          </a:xfrm>
        </p:grpSpPr>
        <p:sp>
          <p:nvSpPr>
            <p:cNvPr id="982" name="Google Shape;982;p46"/>
            <p:cNvSpPr/>
            <p:nvPr/>
          </p:nvSpPr>
          <p:spPr>
            <a:xfrm>
              <a:off x="7172523" y="2589200"/>
              <a:ext cx="299984" cy="891824"/>
            </a:xfrm>
            <a:custGeom>
              <a:avLst/>
              <a:gdLst/>
              <a:ahLst/>
              <a:cxnLst/>
              <a:rect l="l" t="t" r="r" b="b"/>
              <a:pathLst>
                <a:path w="5500" h="16351" extrusionOk="0">
                  <a:moveTo>
                    <a:pt x="1720" y="0"/>
                  </a:moveTo>
                  <a:cubicBezTo>
                    <a:pt x="1355" y="0"/>
                    <a:pt x="1001" y="244"/>
                    <a:pt x="813" y="575"/>
                  </a:cubicBezTo>
                  <a:cubicBezTo>
                    <a:pt x="626" y="950"/>
                    <a:pt x="538" y="1375"/>
                    <a:pt x="563" y="1800"/>
                  </a:cubicBezTo>
                  <a:cubicBezTo>
                    <a:pt x="563" y="2462"/>
                    <a:pt x="638" y="3124"/>
                    <a:pt x="576" y="3799"/>
                  </a:cubicBezTo>
                  <a:cubicBezTo>
                    <a:pt x="513" y="4474"/>
                    <a:pt x="313" y="5124"/>
                    <a:pt x="188" y="5786"/>
                  </a:cubicBezTo>
                  <a:cubicBezTo>
                    <a:pt x="51" y="6449"/>
                    <a:pt x="1" y="7161"/>
                    <a:pt x="238" y="7786"/>
                  </a:cubicBezTo>
                  <a:cubicBezTo>
                    <a:pt x="713" y="9085"/>
                    <a:pt x="2575" y="8935"/>
                    <a:pt x="2675" y="10522"/>
                  </a:cubicBezTo>
                  <a:cubicBezTo>
                    <a:pt x="2738" y="11522"/>
                    <a:pt x="1838" y="12384"/>
                    <a:pt x="2488" y="13334"/>
                  </a:cubicBezTo>
                  <a:cubicBezTo>
                    <a:pt x="2763" y="13759"/>
                    <a:pt x="3175" y="14072"/>
                    <a:pt x="3463" y="14496"/>
                  </a:cubicBezTo>
                  <a:cubicBezTo>
                    <a:pt x="3650" y="14771"/>
                    <a:pt x="3775" y="15109"/>
                    <a:pt x="3825" y="15446"/>
                  </a:cubicBezTo>
                  <a:cubicBezTo>
                    <a:pt x="3862" y="15746"/>
                    <a:pt x="3862" y="16096"/>
                    <a:pt x="4112" y="16271"/>
                  </a:cubicBezTo>
                  <a:cubicBezTo>
                    <a:pt x="4190" y="16323"/>
                    <a:pt x="4286" y="16351"/>
                    <a:pt x="4378" y="16351"/>
                  </a:cubicBezTo>
                  <a:cubicBezTo>
                    <a:pt x="4420" y="16351"/>
                    <a:pt x="4461" y="16345"/>
                    <a:pt x="4500" y="16333"/>
                  </a:cubicBezTo>
                  <a:cubicBezTo>
                    <a:pt x="4712" y="16271"/>
                    <a:pt x="4900" y="16133"/>
                    <a:pt x="5025" y="15946"/>
                  </a:cubicBezTo>
                  <a:cubicBezTo>
                    <a:pt x="5362" y="15421"/>
                    <a:pt x="5312" y="14746"/>
                    <a:pt x="5250" y="14122"/>
                  </a:cubicBezTo>
                  <a:cubicBezTo>
                    <a:pt x="5125" y="12784"/>
                    <a:pt x="4900" y="11722"/>
                    <a:pt x="5237" y="10423"/>
                  </a:cubicBezTo>
                  <a:cubicBezTo>
                    <a:pt x="5499" y="9335"/>
                    <a:pt x="5212" y="8236"/>
                    <a:pt x="4612" y="7323"/>
                  </a:cubicBezTo>
                  <a:cubicBezTo>
                    <a:pt x="4162" y="6624"/>
                    <a:pt x="3288" y="6461"/>
                    <a:pt x="2913" y="5724"/>
                  </a:cubicBezTo>
                  <a:cubicBezTo>
                    <a:pt x="2625" y="5161"/>
                    <a:pt x="2750" y="4499"/>
                    <a:pt x="2813" y="3874"/>
                  </a:cubicBezTo>
                  <a:cubicBezTo>
                    <a:pt x="2900" y="3075"/>
                    <a:pt x="2888" y="2275"/>
                    <a:pt x="2788" y="1475"/>
                  </a:cubicBezTo>
                  <a:cubicBezTo>
                    <a:pt x="2713" y="863"/>
                    <a:pt x="2475" y="138"/>
                    <a:pt x="1863" y="13"/>
                  </a:cubicBezTo>
                  <a:cubicBezTo>
                    <a:pt x="1815" y="4"/>
                    <a:pt x="1767" y="0"/>
                    <a:pt x="1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7376348" y="3205367"/>
              <a:ext cx="64796" cy="560315"/>
            </a:xfrm>
            <a:custGeom>
              <a:avLst/>
              <a:gdLst/>
              <a:ahLst/>
              <a:cxnLst/>
              <a:rect l="l" t="t" r="r" b="b"/>
              <a:pathLst>
                <a:path w="1188" h="10273" extrusionOk="0">
                  <a:moveTo>
                    <a:pt x="88" y="0"/>
                  </a:moveTo>
                  <a:lnTo>
                    <a:pt x="0" y="25"/>
                  </a:lnTo>
                  <a:lnTo>
                    <a:pt x="700" y="3149"/>
                  </a:lnTo>
                  <a:cubicBezTo>
                    <a:pt x="850" y="3674"/>
                    <a:pt x="925" y="4224"/>
                    <a:pt x="925" y="4774"/>
                  </a:cubicBezTo>
                  <a:cubicBezTo>
                    <a:pt x="900" y="5099"/>
                    <a:pt x="863" y="5424"/>
                    <a:pt x="788" y="5749"/>
                  </a:cubicBezTo>
                  <a:cubicBezTo>
                    <a:pt x="763" y="5886"/>
                    <a:pt x="725" y="6011"/>
                    <a:pt x="713" y="6149"/>
                  </a:cubicBezTo>
                  <a:cubicBezTo>
                    <a:pt x="463" y="7536"/>
                    <a:pt x="600" y="8960"/>
                    <a:pt x="1100" y="10273"/>
                  </a:cubicBezTo>
                  <a:lnTo>
                    <a:pt x="1188" y="10235"/>
                  </a:lnTo>
                  <a:cubicBezTo>
                    <a:pt x="700" y="8935"/>
                    <a:pt x="563" y="7536"/>
                    <a:pt x="800" y="6161"/>
                  </a:cubicBezTo>
                  <a:cubicBezTo>
                    <a:pt x="825" y="6036"/>
                    <a:pt x="850" y="5899"/>
                    <a:pt x="888" y="5774"/>
                  </a:cubicBezTo>
                  <a:cubicBezTo>
                    <a:pt x="950" y="5436"/>
                    <a:pt x="1000" y="5111"/>
                    <a:pt x="1025" y="4774"/>
                  </a:cubicBezTo>
                  <a:cubicBezTo>
                    <a:pt x="1025" y="4212"/>
                    <a:pt x="950" y="3662"/>
                    <a:pt x="800" y="3124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7389984" y="2305525"/>
              <a:ext cx="411741" cy="910096"/>
            </a:xfrm>
            <a:custGeom>
              <a:avLst/>
              <a:gdLst/>
              <a:ahLst/>
              <a:cxnLst/>
              <a:rect l="l" t="t" r="r" b="b"/>
              <a:pathLst>
                <a:path w="7549" h="16686" extrusionOk="0">
                  <a:moveTo>
                    <a:pt x="5967" y="1"/>
                  </a:moveTo>
                  <a:cubicBezTo>
                    <a:pt x="5306" y="1"/>
                    <a:pt x="4857" y="845"/>
                    <a:pt x="4562" y="1515"/>
                  </a:cubicBezTo>
                  <a:cubicBezTo>
                    <a:pt x="4049" y="2677"/>
                    <a:pt x="3250" y="3702"/>
                    <a:pt x="2250" y="4489"/>
                  </a:cubicBezTo>
                  <a:cubicBezTo>
                    <a:pt x="1637" y="4951"/>
                    <a:pt x="1125" y="5351"/>
                    <a:pt x="863" y="6089"/>
                  </a:cubicBezTo>
                  <a:cubicBezTo>
                    <a:pt x="588" y="6876"/>
                    <a:pt x="788" y="7751"/>
                    <a:pt x="1050" y="8513"/>
                  </a:cubicBezTo>
                  <a:cubicBezTo>
                    <a:pt x="1350" y="9338"/>
                    <a:pt x="1687" y="10175"/>
                    <a:pt x="1600" y="11075"/>
                  </a:cubicBezTo>
                  <a:cubicBezTo>
                    <a:pt x="1500" y="11912"/>
                    <a:pt x="813" y="12374"/>
                    <a:pt x="475" y="13124"/>
                  </a:cubicBezTo>
                  <a:cubicBezTo>
                    <a:pt x="75" y="13974"/>
                    <a:pt x="0" y="14861"/>
                    <a:pt x="413" y="15723"/>
                  </a:cubicBezTo>
                  <a:cubicBezTo>
                    <a:pt x="600" y="16136"/>
                    <a:pt x="950" y="16461"/>
                    <a:pt x="1388" y="16611"/>
                  </a:cubicBezTo>
                  <a:cubicBezTo>
                    <a:pt x="1450" y="16648"/>
                    <a:pt x="1525" y="16661"/>
                    <a:pt x="1600" y="16673"/>
                  </a:cubicBezTo>
                  <a:cubicBezTo>
                    <a:pt x="1674" y="16681"/>
                    <a:pt x="1742" y="16685"/>
                    <a:pt x="1806" y="16685"/>
                  </a:cubicBezTo>
                  <a:cubicBezTo>
                    <a:pt x="2903" y="16685"/>
                    <a:pt x="2511" y="15508"/>
                    <a:pt x="2487" y="14811"/>
                  </a:cubicBezTo>
                  <a:cubicBezTo>
                    <a:pt x="2450" y="13612"/>
                    <a:pt x="3937" y="12762"/>
                    <a:pt x="4212" y="11612"/>
                  </a:cubicBezTo>
                  <a:cubicBezTo>
                    <a:pt x="4574" y="10125"/>
                    <a:pt x="3362" y="8625"/>
                    <a:pt x="3587" y="7113"/>
                  </a:cubicBezTo>
                  <a:cubicBezTo>
                    <a:pt x="3799" y="5789"/>
                    <a:pt x="4999" y="4901"/>
                    <a:pt x="5924" y="3939"/>
                  </a:cubicBezTo>
                  <a:cubicBezTo>
                    <a:pt x="6849" y="2977"/>
                    <a:pt x="7548" y="1390"/>
                    <a:pt x="6674" y="378"/>
                  </a:cubicBezTo>
                  <a:cubicBezTo>
                    <a:pt x="6536" y="215"/>
                    <a:pt x="6361" y="90"/>
                    <a:pt x="6174" y="28"/>
                  </a:cubicBezTo>
                  <a:cubicBezTo>
                    <a:pt x="6102" y="9"/>
                    <a:pt x="6033" y="1"/>
                    <a:pt x="5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7430182" y="2951799"/>
              <a:ext cx="98231" cy="794139"/>
            </a:xfrm>
            <a:custGeom>
              <a:avLst/>
              <a:gdLst/>
              <a:ahLst/>
              <a:cxnLst/>
              <a:rect l="l" t="t" r="r" b="b"/>
              <a:pathLst>
                <a:path w="1801" h="14560" extrusionOk="0">
                  <a:moveTo>
                    <a:pt x="1600" y="1"/>
                  </a:moveTo>
                  <a:cubicBezTo>
                    <a:pt x="925" y="1088"/>
                    <a:pt x="376" y="2087"/>
                    <a:pt x="463" y="3187"/>
                  </a:cubicBezTo>
                  <a:cubicBezTo>
                    <a:pt x="501" y="3737"/>
                    <a:pt x="700" y="4262"/>
                    <a:pt x="900" y="4774"/>
                  </a:cubicBezTo>
                  <a:cubicBezTo>
                    <a:pt x="1000" y="5037"/>
                    <a:pt x="1113" y="5312"/>
                    <a:pt x="1188" y="5587"/>
                  </a:cubicBezTo>
                  <a:cubicBezTo>
                    <a:pt x="1688" y="7274"/>
                    <a:pt x="1313" y="9098"/>
                    <a:pt x="975" y="10710"/>
                  </a:cubicBezTo>
                  <a:cubicBezTo>
                    <a:pt x="938" y="10860"/>
                    <a:pt x="913" y="11010"/>
                    <a:pt x="925" y="11173"/>
                  </a:cubicBezTo>
                  <a:lnTo>
                    <a:pt x="925" y="11410"/>
                  </a:lnTo>
                  <a:cubicBezTo>
                    <a:pt x="913" y="11860"/>
                    <a:pt x="863" y="12297"/>
                    <a:pt x="763" y="12735"/>
                  </a:cubicBezTo>
                  <a:cubicBezTo>
                    <a:pt x="626" y="13372"/>
                    <a:pt x="301" y="13947"/>
                    <a:pt x="1" y="14509"/>
                  </a:cubicBezTo>
                  <a:lnTo>
                    <a:pt x="88" y="14559"/>
                  </a:lnTo>
                  <a:cubicBezTo>
                    <a:pt x="401" y="13984"/>
                    <a:pt x="713" y="13409"/>
                    <a:pt x="863" y="12747"/>
                  </a:cubicBezTo>
                  <a:cubicBezTo>
                    <a:pt x="963" y="12310"/>
                    <a:pt x="1013" y="11860"/>
                    <a:pt x="1025" y="11410"/>
                  </a:cubicBezTo>
                  <a:lnTo>
                    <a:pt x="1025" y="11160"/>
                  </a:lnTo>
                  <a:cubicBezTo>
                    <a:pt x="1025" y="11010"/>
                    <a:pt x="1038" y="10860"/>
                    <a:pt x="1063" y="10723"/>
                  </a:cubicBezTo>
                  <a:cubicBezTo>
                    <a:pt x="1413" y="9098"/>
                    <a:pt x="1800" y="7261"/>
                    <a:pt x="1288" y="5549"/>
                  </a:cubicBezTo>
                  <a:cubicBezTo>
                    <a:pt x="1200" y="5274"/>
                    <a:pt x="1100" y="4999"/>
                    <a:pt x="988" y="4724"/>
                  </a:cubicBezTo>
                  <a:cubicBezTo>
                    <a:pt x="800" y="4224"/>
                    <a:pt x="601" y="3712"/>
                    <a:pt x="563" y="3175"/>
                  </a:cubicBezTo>
                  <a:cubicBezTo>
                    <a:pt x="488" y="2112"/>
                    <a:pt x="1025" y="1125"/>
                    <a:pt x="1688" y="51"/>
                  </a:cubicBezTo>
                  <a:lnTo>
                    <a:pt x="1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7280899" y="3625890"/>
              <a:ext cx="304729" cy="464920"/>
            </a:xfrm>
            <a:custGeom>
              <a:avLst/>
              <a:gdLst/>
              <a:ahLst/>
              <a:cxnLst/>
              <a:rect l="l" t="t" r="r" b="b"/>
              <a:pathLst>
                <a:path w="5587" h="8524" extrusionOk="0">
                  <a:moveTo>
                    <a:pt x="1" y="1"/>
                  </a:moveTo>
                  <a:lnTo>
                    <a:pt x="538" y="8523"/>
                  </a:lnTo>
                  <a:lnTo>
                    <a:pt x="5050" y="8523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2" name="Google Shape;1312;p52"/>
          <p:cNvGrpSpPr/>
          <p:nvPr/>
        </p:nvGrpSpPr>
        <p:grpSpPr>
          <a:xfrm rot="1680000">
            <a:off x="363544" y="862880"/>
            <a:ext cx="855219" cy="501043"/>
            <a:chOff x="865994" y="1162943"/>
            <a:chExt cx="855219" cy="501043"/>
          </a:xfrm>
        </p:grpSpPr>
        <p:sp>
          <p:nvSpPr>
            <p:cNvPr id="1313" name="Google Shape;1313;p52"/>
            <p:cNvSpPr/>
            <p:nvPr/>
          </p:nvSpPr>
          <p:spPr>
            <a:xfrm>
              <a:off x="865994" y="1162943"/>
              <a:ext cx="855219" cy="501043"/>
            </a:xfrm>
            <a:custGeom>
              <a:avLst/>
              <a:gdLst/>
              <a:ahLst/>
              <a:cxnLst/>
              <a:rect l="l" t="t" r="r" b="b"/>
              <a:pathLst>
                <a:path w="12735" h="7461" extrusionOk="0">
                  <a:moveTo>
                    <a:pt x="488" y="0"/>
                  </a:moveTo>
                  <a:cubicBezTo>
                    <a:pt x="213" y="0"/>
                    <a:pt x="0" y="225"/>
                    <a:pt x="0" y="500"/>
                  </a:cubicBezTo>
                  <a:lnTo>
                    <a:pt x="0" y="6973"/>
                  </a:lnTo>
                  <a:cubicBezTo>
                    <a:pt x="0" y="7248"/>
                    <a:pt x="213" y="7461"/>
                    <a:pt x="488" y="7461"/>
                  </a:cubicBezTo>
                  <a:lnTo>
                    <a:pt x="12235" y="7461"/>
                  </a:lnTo>
                  <a:cubicBezTo>
                    <a:pt x="12510" y="7461"/>
                    <a:pt x="12735" y="7248"/>
                    <a:pt x="12735" y="6973"/>
                  </a:cubicBezTo>
                  <a:lnTo>
                    <a:pt x="12735" y="500"/>
                  </a:lnTo>
                  <a:cubicBezTo>
                    <a:pt x="12735" y="225"/>
                    <a:pt x="12510" y="0"/>
                    <a:pt x="12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865994" y="1538876"/>
              <a:ext cx="855219" cy="58828"/>
            </a:xfrm>
            <a:custGeom>
              <a:avLst/>
              <a:gdLst/>
              <a:ahLst/>
              <a:cxnLst/>
              <a:rect l="l" t="t" r="r" b="b"/>
              <a:pathLst>
                <a:path w="12735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2735" y="875"/>
                  </a:lnTo>
                  <a:lnTo>
                    <a:pt x="127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921397" y="1216667"/>
              <a:ext cx="195623" cy="108321"/>
            </a:xfrm>
            <a:custGeom>
              <a:avLst/>
              <a:gdLst/>
              <a:ahLst/>
              <a:cxnLst/>
              <a:rect l="l" t="t" r="r" b="b"/>
              <a:pathLst>
                <a:path w="2913" h="1613" extrusionOk="0">
                  <a:moveTo>
                    <a:pt x="250" y="0"/>
                  </a:moveTo>
                  <a:cubicBezTo>
                    <a:pt x="113" y="0"/>
                    <a:pt x="0" y="112"/>
                    <a:pt x="0" y="250"/>
                  </a:cubicBezTo>
                  <a:lnTo>
                    <a:pt x="0" y="1362"/>
                  </a:lnTo>
                  <a:cubicBezTo>
                    <a:pt x="0" y="1500"/>
                    <a:pt x="113" y="1612"/>
                    <a:pt x="250" y="1612"/>
                  </a:cubicBezTo>
                  <a:lnTo>
                    <a:pt x="2650" y="1612"/>
                  </a:lnTo>
                  <a:cubicBezTo>
                    <a:pt x="2800" y="1612"/>
                    <a:pt x="2912" y="1500"/>
                    <a:pt x="2912" y="1362"/>
                  </a:cubicBezTo>
                  <a:lnTo>
                    <a:pt x="2912" y="250"/>
                  </a:lnTo>
                  <a:cubicBezTo>
                    <a:pt x="2912" y="112"/>
                    <a:pt x="2800" y="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921397" y="1465073"/>
              <a:ext cx="290445" cy="45330"/>
            </a:xfrm>
            <a:custGeom>
              <a:avLst/>
              <a:gdLst/>
              <a:ahLst/>
              <a:cxnLst/>
              <a:rect l="l" t="t" r="r" b="b"/>
              <a:pathLst>
                <a:path w="4325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4187" y="675"/>
                  </a:lnTo>
                  <a:cubicBezTo>
                    <a:pt x="4262" y="675"/>
                    <a:pt x="4324" y="612"/>
                    <a:pt x="4324" y="537"/>
                  </a:cubicBezTo>
                  <a:lnTo>
                    <a:pt x="4324" y="137"/>
                  </a:lnTo>
                  <a:cubicBezTo>
                    <a:pt x="4324" y="62"/>
                    <a:pt x="4262" y="0"/>
                    <a:pt x="4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1590260" y="1465073"/>
              <a:ext cx="68028" cy="45330"/>
            </a:xfrm>
            <a:custGeom>
              <a:avLst/>
              <a:gdLst/>
              <a:ahLst/>
              <a:cxnLst/>
              <a:rect l="l" t="t" r="r" b="b"/>
              <a:pathLst>
                <a:path w="1013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2" y="612"/>
                    <a:pt x="1012" y="537"/>
                  </a:cubicBezTo>
                  <a:lnTo>
                    <a:pt x="1012" y="137"/>
                  </a:lnTo>
                  <a:cubicBezTo>
                    <a:pt x="1012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1507995" y="1465073"/>
              <a:ext cx="68028" cy="45330"/>
            </a:xfrm>
            <a:custGeom>
              <a:avLst/>
              <a:gdLst/>
              <a:ahLst/>
              <a:cxnLst/>
              <a:rect l="l" t="t" r="r" b="b"/>
              <a:pathLst>
                <a:path w="1013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1426604" y="1465073"/>
              <a:ext cx="68028" cy="45330"/>
            </a:xfrm>
            <a:custGeom>
              <a:avLst/>
              <a:gdLst/>
              <a:ahLst/>
              <a:cxnLst/>
              <a:rect l="l" t="t" r="r" b="b"/>
              <a:pathLst>
                <a:path w="1013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9610" y="1186815"/>
            <a:ext cx="5311775" cy="132461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915" y="2582545"/>
            <a:ext cx="2299335" cy="18757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>
            <p:ph type="title" idx="8"/>
          </p:nvPr>
        </p:nvSpPr>
        <p:spPr>
          <a:xfrm>
            <a:off x="763180" y="3586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What is revenue by month?</a:t>
            </a:r>
            <a:endParaRPr lang="en-US" altLang="en-US" sz="2400"/>
          </a:p>
        </p:txBody>
      </p:sp>
      <p:grpSp>
        <p:nvGrpSpPr>
          <p:cNvPr id="981" name="Google Shape;981;p46"/>
          <p:cNvGrpSpPr/>
          <p:nvPr/>
        </p:nvGrpSpPr>
        <p:grpSpPr>
          <a:xfrm>
            <a:off x="7950906" y="1938208"/>
            <a:ext cx="887804" cy="2519037"/>
            <a:chOff x="7172523" y="2305525"/>
            <a:chExt cx="629202" cy="1785285"/>
          </a:xfrm>
        </p:grpSpPr>
        <p:sp>
          <p:nvSpPr>
            <p:cNvPr id="982" name="Google Shape;982;p46"/>
            <p:cNvSpPr/>
            <p:nvPr/>
          </p:nvSpPr>
          <p:spPr>
            <a:xfrm>
              <a:off x="7172523" y="2589200"/>
              <a:ext cx="299984" cy="891824"/>
            </a:xfrm>
            <a:custGeom>
              <a:avLst/>
              <a:gdLst/>
              <a:ahLst/>
              <a:cxnLst/>
              <a:rect l="l" t="t" r="r" b="b"/>
              <a:pathLst>
                <a:path w="5500" h="16351" extrusionOk="0">
                  <a:moveTo>
                    <a:pt x="1720" y="0"/>
                  </a:moveTo>
                  <a:cubicBezTo>
                    <a:pt x="1355" y="0"/>
                    <a:pt x="1001" y="244"/>
                    <a:pt x="813" y="575"/>
                  </a:cubicBezTo>
                  <a:cubicBezTo>
                    <a:pt x="626" y="950"/>
                    <a:pt x="538" y="1375"/>
                    <a:pt x="563" y="1800"/>
                  </a:cubicBezTo>
                  <a:cubicBezTo>
                    <a:pt x="563" y="2462"/>
                    <a:pt x="638" y="3124"/>
                    <a:pt x="576" y="3799"/>
                  </a:cubicBezTo>
                  <a:cubicBezTo>
                    <a:pt x="513" y="4474"/>
                    <a:pt x="313" y="5124"/>
                    <a:pt x="188" y="5786"/>
                  </a:cubicBezTo>
                  <a:cubicBezTo>
                    <a:pt x="51" y="6449"/>
                    <a:pt x="1" y="7161"/>
                    <a:pt x="238" y="7786"/>
                  </a:cubicBezTo>
                  <a:cubicBezTo>
                    <a:pt x="713" y="9085"/>
                    <a:pt x="2575" y="8935"/>
                    <a:pt x="2675" y="10522"/>
                  </a:cubicBezTo>
                  <a:cubicBezTo>
                    <a:pt x="2738" y="11522"/>
                    <a:pt x="1838" y="12384"/>
                    <a:pt x="2488" y="13334"/>
                  </a:cubicBezTo>
                  <a:cubicBezTo>
                    <a:pt x="2763" y="13759"/>
                    <a:pt x="3175" y="14072"/>
                    <a:pt x="3463" y="14496"/>
                  </a:cubicBezTo>
                  <a:cubicBezTo>
                    <a:pt x="3650" y="14771"/>
                    <a:pt x="3775" y="15109"/>
                    <a:pt x="3825" y="15446"/>
                  </a:cubicBezTo>
                  <a:cubicBezTo>
                    <a:pt x="3862" y="15746"/>
                    <a:pt x="3862" y="16096"/>
                    <a:pt x="4112" y="16271"/>
                  </a:cubicBezTo>
                  <a:cubicBezTo>
                    <a:pt x="4190" y="16323"/>
                    <a:pt x="4286" y="16351"/>
                    <a:pt x="4378" y="16351"/>
                  </a:cubicBezTo>
                  <a:cubicBezTo>
                    <a:pt x="4420" y="16351"/>
                    <a:pt x="4461" y="16345"/>
                    <a:pt x="4500" y="16333"/>
                  </a:cubicBezTo>
                  <a:cubicBezTo>
                    <a:pt x="4712" y="16271"/>
                    <a:pt x="4900" y="16133"/>
                    <a:pt x="5025" y="15946"/>
                  </a:cubicBezTo>
                  <a:cubicBezTo>
                    <a:pt x="5362" y="15421"/>
                    <a:pt x="5312" y="14746"/>
                    <a:pt x="5250" y="14122"/>
                  </a:cubicBezTo>
                  <a:cubicBezTo>
                    <a:pt x="5125" y="12784"/>
                    <a:pt x="4900" y="11722"/>
                    <a:pt x="5237" y="10423"/>
                  </a:cubicBezTo>
                  <a:cubicBezTo>
                    <a:pt x="5499" y="9335"/>
                    <a:pt x="5212" y="8236"/>
                    <a:pt x="4612" y="7323"/>
                  </a:cubicBezTo>
                  <a:cubicBezTo>
                    <a:pt x="4162" y="6624"/>
                    <a:pt x="3288" y="6461"/>
                    <a:pt x="2913" y="5724"/>
                  </a:cubicBezTo>
                  <a:cubicBezTo>
                    <a:pt x="2625" y="5161"/>
                    <a:pt x="2750" y="4499"/>
                    <a:pt x="2813" y="3874"/>
                  </a:cubicBezTo>
                  <a:cubicBezTo>
                    <a:pt x="2900" y="3075"/>
                    <a:pt x="2888" y="2275"/>
                    <a:pt x="2788" y="1475"/>
                  </a:cubicBezTo>
                  <a:cubicBezTo>
                    <a:pt x="2713" y="863"/>
                    <a:pt x="2475" y="138"/>
                    <a:pt x="1863" y="13"/>
                  </a:cubicBezTo>
                  <a:cubicBezTo>
                    <a:pt x="1815" y="4"/>
                    <a:pt x="1767" y="0"/>
                    <a:pt x="1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46"/>
            <p:cNvSpPr/>
            <p:nvPr/>
          </p:nvSpPr>
          <p:spPr>
            <a:xfrm>
              <a:off x="7376348" y="3205367"/>
              <a:ext cx="64796" cy="560315"/>
            </a:xfrm>
            <a:custGeom>
              <a:avLst/>
              <a:gdLst/>
              <a:ahLst/>
              <a:cxnLst/>
              <a:rect l="l" t="t" r="r" b="b"/>
              <a:pathLst>
                <a:path w="1188" h="10273" extrusionOk="0">
                  <a:moveTo>
                    <a:pt x="88" y="0"/>
                  </a:moveTo>
                  <a:lnTo>
                    <a:pt x="0" y="25"/>
                  </a:lnTo>
                  <a:lnTo>
                    <a:pt x="700" y="3149"/>
                  </a:lnTo>
                  <a:cubicBezTo>
                    <a:pt x="850" y="3674"/>
                    <a:pt x="925" y="4224"/>
                    <a:pt x="925" y="4774"/>
                  </a:cubicBezTo>
                  <a:cubicBezTo>
                    <a:pt x="900" y="5099"/>
                    <a:pt x="863" y="5424"/>
                    <a:pt x="788" y="5749"/>
                  </a:cubicBezTo>
                  <a:cubicBezTo>
                    <a:pt x="763" y="5886"/>
                    <a:pt x="725" y="6011"/>
                    <a:pt x="713" y="6149"/>
                  </a:cubicBezTo>
                  <a:cubicBezTo>
                    <a:pt x="463" y="7536"/>
                    <a:pt x="600" y="8960"/>
                    <a:pt x="1100" y="10273"/>
                  </a:cubicBezTo>
                  <a:lnTo>
                    <a:pt x="1188" y="10235"/>
                  </a:lnTo>
                  <a:cubicBezTo>
                    <a:pt x="700" y="8935"/>
                    <a:pt x="563" y="7536"/>
                    <a:pt x="800" y="6161"/>
                  </a:cubicBezTo>
                  <a:cubicBezTo>
                    <a:pt x="825" y="6036"/>
                    <a:pt x="850" y="5899"/>
                    <a:pt x="888" y="5774"/>
                  </a:cubicBezTo>
                  <a:cubicBezTo>
                    <a:pt x="950" y="5436"/>
                    <a:pt x="1000" y="5111"/>
                    <a:pt x="1025" y="4774"/>
                  </a:cubicBezTo>
                  <a:cubicBezTo>
                    <a:pt x="1025" y="4212"/>
                    <a:pt x="950" y="3662"/>
                    <a:pt x="800" y="3124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7389984" y="2305525"/>
              <a:ext cx="411741" cy="910096"/>
            </a:xfrm>
            <a:custGeom>
              <a:avLst/>
              <a:gdLst/>
              <a:ahLst/>
              <a:cxnLst/>
              <a:rect l="l" t="t" r="r" b="b"/>
              <a:pathLst>
                <a:path w="7549" h="16686" extrusionOk="0">
                  <a:moveTo>
                    <a:pt x="5967" y="1"/>
                  </a:moveTo>
                  <a:cubicBezTo>
                    <a:pt x="5306" y="1"/>
                    <a:pt x="4857" y="845"/>
                    <a:pt x="4562" y="1515"/>
                  </a:cubicBezTo>
                  <a:cubicBezTo>
                    <a:pt x="4049" y="2677"/>
                    <a:pt x="3250" y="3702"/>
                    <a:pt x="2250" y="4489"/>
                  </a:cubicBezTo>
                  <a:cubicBezTo>
                    <a:pt x="1637" y="4951"/>
                    <a:pt x="1125" y="5351"/>
                    <a:pt x="863" y="6089"/>
                  </a:cubicBezTo>
                  <a:cubicBezTo>
                    <a:pt x="588" y="6876"/>
                    <a:pt x="788" y="7751"/>
                    <a:pt x="1050" y="8513"/>
                  </a:cubicBezTo>
                  <a:cubicBezTo>
                    <a:pt x="1350" y="9338"/>
                    <a:pt x="1687" y="10175"/>
                    <a:pt x="1600" y="11075"/>
                  </a:cubicBezTo>
                  <a:cubicBezTo>
                    <a:pt x="1500" y="11912"/>
                    <a:pt x="813" y="12374"/>
                    <a:pt x="475" y="13124"/>
                  </a:cubicBezTo>
                  <a:cubicBezTo>
                    <a:pt x="75" y="13974"/>
                    <a:pt x="0" y="14861"/>
                    <a:pt x="413" y="15723"/>
                  </a:cubicBezTo>
                  <a:cubicBezTo>
                    <a:pt x="600" y="16136"/>
                    <a:pt x="950" y="16461"/>
                    <a:pt x="1388" y="16611"/>
                  </a:cubicBezTo>
                  <a:cubicBezTo>
                    <a:pt x="1450" y="16648"/>
                    <a:pt x="1525" y="16661"/>
                    <a:pt x="1600" y="16673"/>
                  </a:cubicBezTo>
                  <a:cubicBezTo>
                    <a:pt x="1674" y="16681"/>
                    <a:pt x="1742" y="16685"/>
                    <a:pt x="1806" y="16685"/>
                  </a:cubicBezTo>
                  <a:cubicBezTo>
                    <a:pt x="2903" y="16685"/>
                    <a:pt x="2511" y="15508"/>
                    <a:pt x="2487" y="14811"/>
                  </a:cubicBezTo>
                  <a:cubicBezTo>
                    <a:pt x="2450" y="13612"/>
                    <a:pt x="3937" y="12762"/>
                    <a:pt x="4212" y="11612"/>
                  </a:cubicBezTo>
                  <a:cubicBezTo>
                    <a:pt x="4574" y="10125"/>
                    <a:pt x="3362" y="8625"/>
                    <a:pt x="3587" y="7113"/>
                  </a:cubicBezTo>
                  <a:cubicBezTo>
                    <a:pt x="3799" y="5789"/>
                    <a:pt x="4999" y="4901"/>
                    <a:pt x="5924" y="3939"/>
                  </a:cubicBezTo>
                  <a:cubicBezTo>
                    <a:pt x="6849" y="2977"/>
                    <a:pt x="7548" y="1390"/>
                    <a:pt x="6674" y="378"/>
                  </a:cubicBezTo>
                  <a:cubicBezTo>
                    <a:pt x="6536" y="215"/>
                    <a:pt x="6361" y="90"/>
                    <a:pt x="6174" y="28"/>
                  </a:cubicBezTo>
                  <a:cubicBezTo>
                    <a:pt x="6102" y="9"/>
                    <a:pt x="6033" y="1"/>
                    <a:pt x="5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7430182" y="2951799"/>
              <a:ext cx="98231" cy="794139"/>
            </a:xfrm>
            <a:custGeom>
              <a:avLst/>
              <a:gdLst/>
              <a:ahLst/>
              <a:cxnLst/>
              <a:rect l="l" t="t" r="r" b="b"/>
              <a:pathLst>
                <a:path w="1801" h="14560" extrusionOk="0">
                  <a:moveTo>
                    <a:pt x="1600" y="1"/>
                  </a:moveTo>
                  <a:cubicBezTo>
                    <a:pt x="925" y="1088"/>
                    <a:pt x="376" y="2087"/>
                    <a:pt x="463" y="3187"/>
                  </a:cubicBezTo>
                  <a:cubicBezTo>
                    <a:pt x="501" y="3737"/>
                    <a:pt x="700" y="4262"/>
                    <a:pt x="900" y="4774"/>
                  </a:cubicBezTo>
                  <a:cubicBezTo>
                    <a:pt x="1000" y="5037"/>
                    <a:pt x="1113" y="5312"/>
                    <a:pt x="1188" y="5587"/>
                  </a:cubicBezTo>
                  <a:cubicBezTo>
                    <a:pt x="1688" y="7274"/>
                    <a:pt x="1313" y="9098"/>
                    <a:pt x="975" y="10710"/>
                  </a:cubicBezTo>
                  <a:cubicBezTo>
                    <a:pt x="938" y="10860"/>
                    <a:pt x="913" y="11010"/>
                    <a:pt x="925" y="11173"/>
                  </a:cubicBezTo>
                  <a:lnTo>
                    <a:pt x="925" y="11410"/>
                  </a:lnTo>
                  <a:cubicBezTo>
                    <a:pt x="913" y="11860"/>
                    <a:pt x="863" y="12297"/>
                    <a:pt x="763" y="12735"/>
                  </a:cubicBezTo>
                  <a:cubicBezTo>
                    <a:pt x="626" y="13372"/>
                    <a:pt x="301" y="13947"/>
                    <a:pt x="1" y="14509"/>
                  </a:cubicBezTo>
                  <a:lnTo>
                    <a:pt x="88" y="14559"/>
                  </a:lnTo>
                  <a:cubicBezTo>
                    <a:pt x="401" y="13984"/>
                    <a:pt x="713" y="13409"/>
                    <a:pt x="863" y="12747"/>
                  </a:cubicBezTo>
                  <a:cubicBezTo>
                    <a:pt x="963" y="12310"/>
                    <a:pt x="1013" y="11860"/>
                    <a:pt x="1025" y="11410"/>
                  </a:cubicBezTo>
                  <a:lnTo>
                    <a:pt x="1025" y="11160"/>
                  </a:lnTo>
                  <a:cubicBezTo>
                    <a:pt x="1025" y="11010"/>
                    <a:pt x="1038" y="10860"/>
                    <a:pt x="1063" y="10723"/>
                  </a:cubicBezTo>
                  <a:cubicBezTo>
                    <a:pt x="1413" y="9098"/>
                    <a:pt x="1800" y="7261"/>
                    <a:pt x="1288" y="5549"/>
                  </a:cubicBezTo>
                  <a:cubicBezTo>
                    <a:pt x="1200" y="5274"/>
                    <a:pt x="1100" y="4999"/>
                    <a:pt x="988" y="4724"/>
                  </a:cubicBezTo>
                  <a:cubicBezTo>
                    <a:pt x="800" y="4224"/>
                    <a:pt x="601" y="3712"/>
                    <a:pt x="563" y="3175"/>
                  </a:cubicBezTo>
                  <a:cubicBezTo>
                    <a:pt x="488" y="2112"/>
                    <a:pt x="1025" y="1125"/>
                    <a:pt x="1688" y="51"/>
                  </a:cubicBezTo>
                  <a:lnTo>
                    <a:pt x="16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7280899" y="3625890"/>
              <a:ext cx="304729" cy="464920"/>
            </a:xfrm>
            <a:custGeom>
              <a:avLst/>
              <a:gdLst/>
              <a:ahLst/>
              <a:cxnLst/>
              <a:rect l="l" t="t" r="r" b="b"/>
              <a:pathLst>
                <a:path w="5587" h="8524" extrusionOk="0">
                  <a:moveTo>
                    <a:pt x="1" y="1"/>
                  </a:moveTo>
                  <a:lnTo>
                    <a:pt x="538" y="8523"/>
                  </a:lnTo>
                  <a:lnTo>
                    <a:pt x="5050" y="8523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2" name="Google Shape;1312;p52"/>
          <p:cNvGrpSpPr/>
          <p:nvPr/>
        </p:nvGrpSpPr>
        <p:grpSpPr>
          <a:xfrm rot="1680000">
            <a:off x="363544" y="862880"/>
            <a:ext cx="855219" cy="501043"/>
            <a:chOff x="865994" y="1162943"/>
            <a:chExt cx="855219" cy="501043"/>
          </a:xfrm>
        </p:grpSpPr>
        <p:sp>
          <p:nvSpPr>
            <p:cNvPr id="1313" name="Google Shape;1313;p52"/>
            <p:cNvSpPr/>
            <p:nvPr/>
          </p:nvSpPr>
          <p:spPr>
            <a:xfrm>
              <a:off x="865994" y="1162943"/>
              <a:ext cx="855219" cy="501043"/>
            </a:xfrm>
            <a:custGeom>
              <a:avLst/>
              <a:gdLst/>
              <a:ahLst/>
              <a:cxnLst/>
              <a:rect l="l" t="t" r="r" b="b"/>
              <a:pathLst>
                <a:path w="12735" h="7461" extrusionOk="0">
                  <a:moveTo>
                    <a:pt x="488" y="0"/>
                  </a:moveTo>
                  <a:cubicBezTo>
                    <a:pt x="213" y="0"/>
                    <a:pt x="0" y="225"/>
                    <a:pt x="0" y="500"/>
                  </a:cubicBezTo>
                  <a:lnTo>
                    <a:pt x="0" y="6973"/>
                  </a:lnTo>
                  <a:cubicBezTo>
                    <a:pt x="0" y="7248"/>
                    <a:pt x="213" y="7461"/>
                    <a:pt x="488" y="7461"/>
                  </a:cubicBezTo>
                  <a:lnTo>
                    <a:pt x="12235" y="7461"/>
                  </a:lnTo>
                  <a:cubicBezTo>
                    <a:pt x="12510" y="7461"/>
                    <a:pt x="12735" y="7248"/>
                    <a:pt x="12735" y="6973"/>
                  </a:cubicBezTo>
                  <a:lnTo>
                    <a:pt x="12735" y="500"/>
                  </a:lnTo>
                  <a:cubicBezTo>
                    <a:pt x="12735" y="225"/>
                    <a:pt x="12510" y="0"/>
                    <a:pt x="12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865994" y="1538876"/>
              <a:ext cx="855219" cy="58828"/>
            </a:xfrm>
            <a:custGeom>
              <a:avLst/>
              <a:gdLst/>
              <a:ahLst/>
              <a:cxnLst/>
              <a:rect l="l" t="t" r="r" b="b"/>
              <a:pathLst>
                <a:path w="12735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2735" y="875"/>
                  </a:lnTo>
                  <a:lnTo>
                    <a:pt x="127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921397" y="1216667"/>
              <a:ext cx="195623" cy="108321"/>
            </a:xfrm>
            <a:custGeom>
              <a:avLst/>
              <a:gdLst/>
              <a:ahLst/>
              <a:cxnLst/>
              <a:rect l="l" t="t" r="r" b="b"/>
              <a:pathLst>
                <a:path w="2913" h="1613" extrusionOk="0">
                  <a:moveTo>
                    <a:pt x="250" y="0"/>
                  </a:moveTo>
                  <a:cubicBezTo>
                    <a:pt x="113" y="0"/>
                    <a:pt x="0" y="112"/>
                    <a:pt x="0" y="250"/>
                  </a:cubicBezTo>
                  <a:lnTo>
                    <a:pt x="0" y="1362"/>
                  </a:lnTo>
                  <a:cubicBezTo>
                    <a:pt x="0" y="1500"/>
                    <a:pt x="113" y="1612"/>
                    <a:pt x="250" y="1612"/>
                  </a:cubicBezTo>
                  <a:lnTo>
                    <a:pt x="2650" y="1612"/>
                  </a:lnTo>
                  <a:cubicBezTo>
                    <a:pt x="2800" y="1612"/>
                    <a:pt x="2912" y="1500"/>
                    <a:pt x="2912" y="1362"/>
                  </a:cubicBezTo>
                  <a:lnTo>
                    <a:pt x="2912" y="250"/>
                  </a:lnTo>
                  <a:cubicBezTo>
                    <a:pt x="2912" y="112"/>
                    <a:pt x="2800" y="0"/>
                    <a:pt x="2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921397" y="1465073"/>
              <a:ext cx="290445" cy="45330"/>
            </a:xfrm>
            <a:custGeom>
              <a:avLst/>
              <a:gdLst/>
              <a:ahLst/>
              <a:cxnLst/>
              <a:rect l="l" t="t" r="r" b="b"/>
              <a:pathLst>
                <a:path w="4325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4187" y="675"/>
                  </a:lnTo>
                  <a:cubicBezTo>
                    <a:pt x="4262" y="675"/>
                    <a:pt x="4324" y="612"/>
                    <a:pt x="4324" y="537"/>
                  </a:cubicBezTo>
                  <a:lnTo>
                    <a:pt x="4324" y="137"/>
                  </a:lnTo>
                  <a:cubicBezTo>
                    <a:pt x="4324" y="62"/>
                    <a:pt x="4262" y="0"/>
                    <a:pt x="41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1590260" y="1465073"/>
              <a:ext cx="68028" cy="45330"/>
            </a:xfrm>
            <a:custGeom>
              <a:avLst/>
              <a:gdLst/>
              <a:ahLst/>
              <a:cxnLst/>
              <a:rect l="l" t="t" r="r" b="b"/>
              <a:pathLst>
                <a:path w="1013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2" y="612"/>
                    <a:pt x="1012" y="537"/>
                  </a:cubicBezTo>
                  <a:lnTo>
                    <a:pt x="1012" y="137"/>
                  </a:lnTo>
                  <a:cubicBezTo>
                    <a:pt x="1012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1507995" y="1465073"/>
              <a:ext cx="68028" cy="45330"/>
            </a:xfrm>
            <a:custGeom>
              <a:avLst/>
              <a:gdLst/>
              <a:ahLst/>
              <a:cxnLst/>
              <a:rect l="l" t="t" r="r" b="b"/>
              <a:pathLst>
                <a:path w="1013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1426604" y="1465073"/>
              <a:ext cx="68028" cy="45330"/>
            </a:xfrm>
            <a:custGeom>
              <a:avLst/>
              <a:gdLst/>
              <a:ahLst/>
              <a:cxnLst/>
              <a:rect l="l" t="t" r="r" b="b"/>
              <a:pathLst>
                <a:path w="1013" h="675" extrusionOk="0">
                  <a:moveTo>
                    <a:pt x="138" y="0"/>
                  </a:moveTo>
                  <a:cubicBezTo>
                    <a:pt x="63" y="0"/>
                    <a:pt x="0" y="62"/>
                    <a:pt x="0" y="137"/>
                  </a:cubicBezTo>
                  <a:lnTo>
                    <a:pt x="0" y="537"/>
                  </a:lnTo>
                  <a:cubicBezTo>
                    <a:pt x="0" y="612"/>
                    <a:pt x="63" y="675"/>
                    <a:pt x="138" y="675"/>
                  </a:cubicBezTo>
                  <a:lnTo>
                    <a:pt x="875" y="675"/>
                  </a:lnTo>
                  <a:cubicBezTo>
                    <a:pt x="950" y="675"/>
                    <a:pt x="1013" y="612"/>
                    <a:pt x="1013" y="537"/>
                  </a:cubicBezTo>
                  <a:lnTo>
                    <a:pt x="1013" y="137"/>
                  </a:lnTo>
                  <a:cubicBezTo>
                    <a:pt x="1013" y="62"/>
                    <a:pt x="950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650" y="2862580"/>
            <a:ext cx="2138045" cy="14547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95" y="1299210"/>
            <a:ext cx="5525770" cy="13379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>
            <p:ph type="title" idx="8"/>
          </p:nvPr>
        </p:nvSpPr>
        <p:spPr>
          <a:xfrm>
            <a:off x="763180" y="3586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What month had the largest cogs?</a:t>
            </a:r>
            <a:endParaRPr lang="en-US" altLang="en-US" sz="2400"/>
          </a:p>
        </p:txBody>
      </p:sp>
      <p:grpSp>
        <p:nvGrpSpPr>
          <p:cNvPr id="2904" name="Google Shape;2904;p75"/>
          <p:cNvGrpSpPr/>
          <p:nvPr/>
        </p:nvGrpSpPr>
        <p:grpSpPr>
          <a:xfrm flipH="1">
            <a:off x="7035144" y="2133256"/>
            <a:ext cx="1709067" cy="2213914"/>
            <a:chOff x="223912" y="2384975"/>
            <a:chExt cx="1420081" cy="1839716"/>
          </a:xfrm>
        </p:grpSpPr>
        <p:sp>
          <p:nvSpPr>
            <p:cNvPr id="2905" name="Google Shape;2905;p75"/>
            <p:cNvSpPr/>
            <p:nvPr/>
          </p:nvSpPr>
          <p:spPr>
            <a:xfrm>
              <a:off x="848898" y="2646320"/>
              <a:ext cx="396757" cy="519528"/>
            </a:xfrm>
            <a:custGeom>
              <a:avLst/>
              <a:gdLst/>
              <a:ahLst/>
              <a:cxnLst/>
              <a:rect l="l" t="t" r="r" b="b"/>
              <a:pathLst>
                <a:path w="5775" h="7562" extrusionOk="0">
                  <a:moveTo>
                    <a:pt x="4953" y="1"/>
                  </a:moveTo>
                  <a:cubicBezTo>
                    <a:pt x="4734" y="1"/>
                    <a:pt x="4529" y="87"/>
                    <a:pt x="4362" y="242"/>
                  </a:cubicBezTo>
                  <a:cubicBezTo>
                    <a:pt x="4050" y="505"/>
                    <a:pt x="3800" y="830"/>
                    <a:pt x="3637" y="1204"/>
                  </a:cubicBezTo>
                  <a:cubicBezTo>
                    <a:pt x="3575" y="1417"/>
                    <a:pt x="3475" y="1604"/>
                    <a:pt x="3325" y="1767"/>
                  </a:cubicBezTo>
                  <a:cubicBezTo>
                    <a:pt x="2950" y="2079"/>
                    <a:pt x="2450" y="1879"/>
                    <a:pt x="2125" y="2292"/>
                  </a:cubicBezTo>
                  <a:cubicBezTo>
                    <a:pt x="1813" y="2704"/>
                    <a:pt x="2025" y="3391"/>
                    <a:pt x="1675" y="3804"/>
                  </a:cubicBezTo>
                  <a:cubicBezTo>
                    <a:pt x="1588" y="3891"/>
                    <a:pt x="1488" y="3979"/>
                    <a:pt x="1376" y="4029"/>
                  </a:cubicBezTo>
                  <a:cubicBezTo>
                    <a:pt x="313" y="4691"/>
                    <a:pt x="88" y="5403"/>
                    <a:pt x="26" y="6653"/>
                  </a:cubicBezTo>
                  <a:cubicBezTo>
                    <a:pt x="1" y="6853"/>
                    <a:pt x="38" y="7065"/>
                    <a:pt x="126" y="7253"/>
                  </a:cubicBezTo>
                  <a:cubicBezTo>
                    <a:pt x="246" y="7474"/>
                    <a:pt x="374" y="7561"/>
                    <a:pt x="500" y="7561"/>
                  </a:cubicBezTo>
                  <a:cubicBezTo>
                    <a:pt x="637" y="7561"/>
                    <a:pt x="771" y="7458"/>
                    <a:pt x="888" y="7315"/>
                  </a:cubicBezTo>
                  <a:cubicBezTo>
                    <a:pt x="1026" y="7140"/>
                    <a:pt x="1126" y="6928"/>
                    <a:pt x="1201" y="6715"/>
                  </a:cubicBezTo>
                  <a:cubicBezTo>
                    <a:pt x="1301" y="6353"/>
                    <a:pt x="1351" y="5978"/>
                    <a:pt x="1513" y="5653"/>
                  </a:cubicBezTo>
                  <a:cubicBezTo>
                    <a:pt x="1925" y="4828"/>
                    <a:pt x="2800" y="5353"/>
                    <a:pt x="3250" y="4641"/>
                  </a:cubicBezTo>
                  <a:cubicBezTo>
                    <a:pt x="3525" y="4204"/>
                    <a:pt x="3275" y="3554"/>
                    <a:pt x="3587" y="3129"/>
                  </a:cubicBezTo>
                  <a:cubicBezTo>
                    <a:pt x="3950" y="2667"/>
                    <a:pt x="4750" y="2554"/>
                    <a:pt x="5200" y="2117"/>
                  </a:cubicBezTo>
                  <a:cubicBezTo>
                    <a:pt x="5649" y="1692"/>
                    <a:pt x="5774" y="1267"/>
                    <a:pt x="5599" y="655"/>
                  </a:cubicBezTo>
                  <a:cubicBezTo>
                    <a:pt x="5524" y="367"/>
                    <a:pt x="5337" y="67"/>
                    <a:pt x="5037" y="5"/>
                  </a:cubicBezTo>
                  <a:cubicBezTo>
                    <a:pt x="5009" y="2"/>
                    <a:pt x="4981" y="1"/>
                    <a:pt x="4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6" name="Google Shape;2906;p75"/>
            <p:cNvSpPr/>
            <p:nvPr/>
          </p:nvSpPr>
          <p:spPr>
            <a:xfrm>
              <a:off x="869509" y="3054412"/>
              <a:ext cx="33596" cy="300573"/>
            </a:xfrm>
            <a:custGeom>
              <a:avLst/>
              <a:gdLst/>
              <a:ahLst/>
              <a:cxnLst/>
              <a:rect l="l" t="t" r="r" b="b"/>
              <a:pathLst>
                <a:path w="489" h="4375" extrusionOk="0">
                  <a:moveTo>
                    <a:pt x="238" y="1"/>
                  </a:moveTo>
                  <a:cubicBezTo>
                    <a:pt x="151" y="338"/>
                    <a:pt x="101" y="675"/>
                    <a:pt x="101" y="1013"/>
                  </a:cubicBezTo>
                  <a:cubicBezTo>
                    <a:pt x="113" y="1225"/>
                    <a:pt x="151" y="1425"/>
                    <a:pt x="188" y="1625"/>
                  </a:cubicBezTo>
                  <a:cubicBezTo>
                    <a:pt x="213" y="1713"/>
                    <a:pt x="226" y="1788"/>
                    <a:pt x="238" y="1863"/>
                  </a:cubicBezTo>
                  <a:cubicBezTo>
                    <a:pt x="388" y="2700"/>
                    <a:pt x="301" y="3550"/>
                    <a:pt x="1" y="4349"/>
                  </a:cubicBezTo>
                  <a:lnTo>
                    <a:pt x="101" y="4374"/>
                  </a:lnTo>
                  <a:cubicBezTo>
                    <a:pt x="401" y="3575"/>
                    <a:pt x="488" y="2700"/>
                    <a:pt x="338" y="1850"/>
                  </a:cubicBezTo>
                  <a:cubicBezTo>
                    <a:pt x="326" y="1763"/>
                    <a:pt x="313" y="1688"/>
                    <a:pt x="288" y="1600"/>
                  </a:cubicBezTo>
                  <a:cubicBezTo>
                    <a:pt x="251" y="1413"/>
                    <a:pt x="213" y="1213"/>
                    <a:pt x="201" y="1013"/>
                  </a:cubicBezTo>
                  <a:cubicBezTo>
                    <a:pt x="201" y="675"/>
                    <a:pt x="251" y="351"/>
                    <a:pt x="338" y="26"/>
                  </a:cubicBezTo>
                  <a:lnTo>
                    <a:pt x="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7" name="Google Shape;2907;p75"/>
            <p:cNvSpPr/>
            <p:nvPr/>
          </p:nvSpPr>
          <p:spPr>
            <a:xfrm>
              <a:off x="696104" y="2384975"/>
              <a:ext cx="440520" cy="547147"/>
            </a:xfrm>
            <a:custGeom>
              <a:avLst/>
              <a:gdLst/>
              <a:ahLst/>
              <a:cxnLst/>
              <a:rect l="l" t="t" r="r" b="b"/>
              <a:pathLst>
                <a:path w="6412" h="7964" extrusionOk="0">
                  <a:moveTo>
                    <a:pt x="5499" y="0"/>
                  </a:moveTo>
                  <a:cubicBezTo>
                    <a:pt x="5355" y="0"/>
                    <a:pt x="5212" y="16"/>
                    <a:pt x="5074" y="47"/>
                  </a:cubicBezTo>
                  <a:cubicBezTo>
                    <a:pt x="4662" y="110"/>
                    <a:pt x="4212" y="185"/>
                    <a:pt x="3924" y="485"/>
                  </a:cubicBezTo>
                  <a:cubicBezTo>
                    <a:pt x="3587" y="822"/>
                    <a:pt x="3525" y="1347"/>
                    <a:pt x="3200" y="1697"/>
                  </a:cubicBezTo>
                  <a:cubicBezTo>
                    <a:pt x="2725" y="2184"/>
                    <a:pt x="1925" y="2134"/>
                    <a:pt x="1313" y="2409"/>
                  </a:cubicBezTo>
                  <a:cubicBezTo>
                    <a:pt x="400" y="2822"/>
                    <a:pt x="0" y="4084"/>
                    <a:pt x="500" y="4946"/>
                  </a:cubicBezTo>
                  <a:cubicBezTo>
                    <a:pt x="938" y="5683"/>
                    <a:pt x="1650" y="5996"/>
                    <a:pt x="1600" y="6908"/>
                  </a:cubicBezTo>
                  <a:cubicBezTo>
                    <a:pt x="1588" y="7369"/>
                    <a:pt x="1442" y="7964"/>
                    <a:pt x="2039" y="7964"/>
                  </a:cubicBezTo>
                  <a:cubicBezTo>
                    <a:pt x="2074" y="7964"/>
                    <a:pt x="2110" y="7962"/>
                    <a:pt x="2150" y="7958"/>
                  </a:cubicBezTo>
                  <a:cubicBezTo>
                    <a:pt x="2200" y="7945"/>
                    <a:pt x="2237" y="7933"/>
                    <a:pt x="2287" y="7920"/>
                  </a:cubicBezTo>
                  <a:cubicBezTo>
                    <a:pt x="2550" y="7820"/>
                    <a:pt x="2762" y="7620"/>
                    <a:pt x="2875" y="7370"/>
                  </a:cubicBezTo>
                  <a:cubicBezTo>
                    <a:pt x="3112" y="6870"/>
                    <a:pt x="3100" y="6283"/>
                    <a:pt x="2837" y="5783"/>
                  </a:cubicBezTo>
                  <a:cubicBezTo>
                    <a:pt x="2525" y="5108"/>
                    <a:pt x="1588" y="4096"/>
                    <a:pt x="2462" y="3409"/>
                  </a:cubicBezTo>
                  <a:cubicBezTo>
                    <a:pt x="2975" y="2996"/>
                    <a:pt x="3812" y="3246"/>
                    <a:pt x="4324" y="2847"/>
                  </a:cubicBezTo>
                  <a:cubicBezTo>
                    <a:pt x="4799" y="2472"/>
                    <a:pt x="4837" y="1647"/>
                    <a:pt x="5399" y="1434"/>
                  </a:cubicBezTo>
                  <a:cubicBezTo>
                    <a:pt x="5574" y="1397"/>
                    <a:pt x="5736" y="1359"/>
                    <a:pt x="5911" y="1297"/>
                  </a:cubicBezTo>
                  <a:cubicBezTo>
                    <a:pt x="6299" y="1084"/>
                    <a:pt x="6411" y="172"/>
                    <a:pt x="5924" y="47"/>
                  </a:cubicBezTo>
                  <a:cubicBezTo>
                    <a:pt x="5786" y="16"/>
                    <a:pt x="5643" y="0"/>
                    <a:pt x="5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8" name="Google Shape;2908;p75"/>
            <p:cNvSpPr/>
            <p:nvPr/>
          </p:nvSpPr>
          <p:spPr>
            <a:xfrm>
              <a:off x="802593" y="2728144"/>
              <a:ext cx="78183" cy="612277"/>
            </a:xfrm>
            <a:custGeom>
              <a:avLst/>
              <a:gdLst/>
              <a:ahLst/>
              <a:cxnLst/>
              <a:rect l="l" t="t" r="r" b="b"/>
              <a:pathLst>
                <a:path w="1138" h="8912" extrusionOk="0">
                  <a:moveTo>
                    <a:pt x="163" y="1"/>
                  </a:moveTo>
                  <a:lnTo>
                    <a:pt x="75" y="51"/>
                  </a:lnTo>
                  <a:cubicBezTo>
                    <a:pt x="475" y="701"/>
                    <a:pt x="812" y="1301"/>
                    <a:pt x="762" y="1950"/>
                  </a:cubicBezTo>
                  <a:cubicBezTo>
                    <a:pt x="712" y="2275"/>
                    <a:pt x="625" y="2600"/>
                    <a:pt x="500" y="2888"/>
                  </a:cubicBezTo>
                  <a:cubicBezTo>
                    <a:pt x="437" y="3050"/>
                    <a:pt x="362" y="3225"/>
                    <a:pt x="312" y="3388"/>
                  </a:cubicBezTo>
                  <a:cubicBezTo>
                    <a:pt x="0" y="4450"/>
                    <a:pt x="238" y="5574"/>
                    <a:pt x="450" y="6562"/>
                  </a:cubicBezTo>
                  <a:cubicBezTo>
                    <a:pt x="475" y="6649"/>
                    <a:pt x="475" y="6737"/>
                    <a:pt x="475" y="6824"/>
                  </a:cubicBezTo>
                  <a:lnTo>
                    <a:pt x="475" y="6987"/>
                  </a:lnTo>
                  <a:cubicBezTo>
                    <a:pt x="475" y="7674"/>
                    <a:pt x="662" y="8336"/>
                    <a:pt x="1050" y="8911"/>
                  </a:cubicBezTo>
                  <a:lnTo>
                    <a:pt x="1137" y="8861"/>
                  </a:lnTo>
                  <a:cubicBezTo>
                    <a:pt x="937" y="8536"/>
                    <a:pt x="775" y="8174"/>
                    <a:pt x="662" y="7786"/>
                  </a:cubicBezTo>
                  <a:cubicBezTo>
                    <a:pt x="612" y="7524"/>
                    <a:pt x="587" y="7261"/>
                    <a:pt x="575" y="6987"/>
                  </a:cubicBezTo>
                  <a:lnTo>
                    <a:pt x="575" y="6837"/>
                  </a:lnTo>
                  <a:cubicBezTo>
                    <a:pt x="575" y="6737"/>
                    <a:pt x="575" y="6649"/>
                    <a:pt x="550" y="6549"/>
                  </a:cubicBezTo>
                  <a:cubicBezTo>
                    <a:pt x="337" y="5562"/>
                    <a:pt x="100" y="4450"/>
                    <a:pt x="412" y="3425"/>
                  </a:cubicBezTo>
                  <a:cubicBezTo>
                    <a:pt x="462" y="3263"/>
                    <a:pt x="525" y="3088"/>
                    <a:pt x="587" y="2938"/>
                  </a:cubicBezTo>
                  <a:cubicBezTo>
                    <a:pt x="725" y="2625"/>
                    <a:pt x="825" y="2300"/>
                    <a:pt x="862" y="1963"/>
                  </a:cubicBezTo>
                  <a:cubicBezTo>
                    <a:pt x="912" y="1276"/>
                    <a:pt x="575" y="676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9" name="Google Shape;2909;p75"/>
            <p:cNvSpPr/>
            <p:nvPr/>
          </p:nvSpPr>
          <p:spPr>
            <a:xfrm>
              <a:off x="353553" y="2799595"/>
              <a:ext cx="453368" cy="334375"/>
            </a:xfrm>
            <a:custGeom>
              <a:avLst/>
              <a:gdLst/>
              <a:ahLst/>
              <a:cxnLst/>
              <a:rect l="l" t="t" r="r" b="b"/>
              <a:pathLst>
                <a:path w="6599" h="4867" extrusionOk="0">
                  <a:moveTo>
                    <a:pt x="3601" y="1"/>
                  </a:moveTo>
                  <a:cubicBezTo>
                    <a:pt x="3532" y="1"/>
                    <a:pt x="3460" y="4"/>
                    <a:pt x="3387" y="11"/>
                  </a:cubicBezTo>
                  <a:cubicBezTo>
                    <a:pt x="3012" y="61"/>
                    <a:pt x="2662" y="186"/>
                    <a:pt x="2325" y="361"/>
                  </a:cubicBezTo>
                  <a:cubicBezTo>
                    <a:pt x="1862" y="548"/>
                    <a:pt x="1387" y="710"/>
                    <a:pt x="900" y="848"/>
                  </a:cubicBezTo>
                  <a:cubicBezTo>
                    <a:pt x="588" y="923"/>
                    <a:pt x="313" y="1148"/>
                    <a:pt x="163" y="1448"/>
                  </a:cubicBezTo>
                  <a:cubicBezTo>
                    <a:pt x="0" y="1848"/>
                    <a:pt x="213" y="2335"/>
                    <a:pt x="575" y="2585"/>
                  </a:cubicBezTo>
                  <a:cubicBezTo>
                    <a:pt x="842" y="2731"/>
                    <a:pt x="1138" y="2806"/>
                    <a:pt x="1440" y="2806"/>
                  </a:cubicBezTo>
                  <a:cubicBezTo>
                    <a:pt x="1576" y="2806"/>
                    <a:pt x="1714" y="2791"/>
                    <a:pt x="1850" y="2760"/>
                  </a:cubicBezTo>
                  <a:cubicBezTo>
                    <a:pt x="2137" y="2697"/>
                    <a:pt x="2412" y="2597"/>
                    <a:pt x="2662" y="2447"/>
                  </a:cubicBezTo>
                  <a:cubicBezTo>
                    <a:pt x="2929" y="2288"/>
                    <a:pt x="3322" y="1828"/>
                    <a:pt x="3680" y="1828"/>
                  </a:cubicBezTo>
                  <a:cubicBezTo>
                    <a:pt x="3742" y="1828"/>
                    <a:pt x="3803" y="1841"/>
                    <a:pt x="3862" y="1873"/>
                  </a:cubicBezTo>
                  <a:cubicBezTo>
                    <a:pt x="4324" y="2123"/>
                    <a:pt x="3974" y="2735"/>
                    <a:pt x="4074" y="3110"/>
                  </a:cubicBezTo>
                  <a:cubicBezTo>
                    <a:pt x="4199" y="3535"/>
                    <a:pt x="4862" y="3485"/>
                    <a:pt x="5174" y="3797"/>
                  </a:cubicBezTo>
                  <a:cubicBezTo>
                    <a:pt x="5400" y="4023"/>
                    <a:pt x="5525" y="4867"/>
                    <a:pt x="5882" y="4867"/>
                  </a:cubicBezTo>
                  <a:cubicBezTo>
                    <a:pt x="5959" y="4867"/>
                    <a:pt x="6047" y="4827"/>
                    <a:pt x="6149" y="4734"/>
                  </a:cubicBezTo>
                  <a:cubicBezTo>
                    <a:pt x="6599" y="4309"/>
                    <a:pt x="6224" y="3222"/>
                    <a:pt x="5949" y="2835"/>
                  </a:cubicBezTo>
                  <a:cubicBezTo>
                    <a:pt x="5849" y="2710"/>
                    <a:pt x="5761" y="2585"/>
                    <a:pt x="5674" y="2447"/>
                  </a:cubicBezTo>
                  <a:cubicBezTo>
                    <a:pt x="5474" y="2060"/>
                    <a:pt x="5574" y="1598"/>
                    <a:pt x="5361" y="1210"/>
                  </a:cubicBezTo>
                  <a:cubicBezTo>
                    <a:pt x="4969" y="472"/>
                    <a:pt x="4429" y="1"/>
                    <a:pt x="3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0" name="Google Shape;2910;p75"/>
            <p:cNvSpPr/>
            <p:nvPr/>
          </p:nvSpPr>
          <p:spPr>
            <a:xfrm>
              <a:off x="690127" y="2953969"/>
              <a:ext cx="170039" cy="377864"/>
            </a:xfrm>
            <a:custGeom>
              <a:avLst/>
              <a:gdLst/>
              <a:ahLst/>
              <a:cxnLst/>
              <a:rect l="l" t="t" r="r" b="b"/>
              <a:pathLst>
                <a:path w="2475" h="5500" extrusionOk="0">
                  <a:moveTo>
                    <a:pt x="87" y="1"/>
                  </a:moveTo>
                  <a:lnTo>
                    <a:pt x="0" y="26"/>
                  </a:lnTo>
                  <a:cubicBezTo>
                    <a:pt x="87" y="350"/>
                    <a:pt x="237" y="650"/>
                    <a:pt x="450" y="913"/>
                  </a:cubicBezTo>
                  <a:cubicBezTo>
                    <a:pt x="512" y="975"/>
                    <a:pt x="562" y="1038"/>
                    <a:pt x="625" y="1113"/>
                  </a:cubicBezTo>
                  <a:cubicBezTo>
                    <a:pt x="712" y="1200"/>
                    <a:pt x="800" y="1300"/>
                    <a:pt x="875" y="1413"/>
                  </a:cubicBezTo>
                  <a:cubicBezTo>
                    <a:pt x="1125" y="1763"/>
                    <a:pt x="1212" y="2200"/>
                    <a:pt x="1300" y="2625"/>
                  </a:cubicBezTo>
                  <a:cubicBezTo>
                    <a:pt x="1312" y="2687"/>
                    <a:pt x="1325" y="2750"/>
                    <a:pt x="1337" y="2812"/>
                  </a:cubicBezTo>
                  <a:cubicBezTo>
                    <a:pt x="1425" y="3350"/>
                    <a:pt x="1612" y="3862"/>
                    <a:pt x="1862" y="4349"/>
                  </a:cubicBezTo>
                  <a:cubicBezTo>
                    <a:pt x="1912" y="4437"/>
                    <a:pt x="1962" y="4512"/>
                    <a:pt x="1999" y="4587"/>
                  </a:cubicBezTo>
                  <a:cubicBezTo>
                    <a:pt x="2174" y="4874"/>
                    <a:pt x="2362" y="5174"/>
                    <a:pt x="2374" y="5499"/>
                  </a:cubicBezTo>
                  <a:lnTo>
                    <a:pt x="2474" y="5499"/>
                  </a:lnTo>
                  <a:cubicBezTo>
                    <a:pt x="2449" y="5149"/>
                    <a:pt x="2274" y="4837"/>
                    <a:pt x="2087" y="4537"/>
                  </a:cubicBezTo>
                  <a:cubicBezTo>
                    <a:pt x="2037" y="4462"/>
                    <a:pt x="1987" y="4387"/>
                    <a:pt x="1949" y="4299"/>
                  </a:cubicBezTo>
                  <a:cubicBezTo>
                    <a:pt x="1700" y="3825"/>
                    <a:pt x="1525" y="3325"/>
                    <a:pt x="1437" y="2800"/>
                  </a:cubicBezTo>
                  <a:cubicBezTo>
                    <a:pt x="1425" y="2737"/>
                    <a:pt x="1412" y="2675"/>
                    <a:pt x="1400" y="2612"/>
                  </a:cubicBezTo>
                  <a:cubicBezTo>
                    <a:pt x="1312" y="2175"/>
                    <a:pt x="1225" y="1725"/>
                    <a:pt x="962" y="1350"/>
                  </a:cubicBezTo>
                  <a:cubicBezTo>
                    <a:pt x="887" y="1238"/>
                    <a:pt x="800" y="1138"/>
                    <a:pt x="700" y="1038"/>
                  </a:cubicBezTo>
                  <a:cubicBezTo>
                    <a:pt x="637" y="975"/>
                    <a:pt x="587" y="913"/>
                    <a:pt x="525" y="850"/>
                  </a:cubicBezTo>
                  <a:cubicBezTo>
                    <a:pt x="325" y="588"/>
                    <a:pt x="175" y="30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1" name="Google Shape;2911;p75"/>
            <p:cNvSpPr/>
            <p:nvPr/>
          </p:nvSpPr>
          <p:spPr>
            <a:xfrm>
              <a:off x="759654" y="3247604"/>
              <a:ext cx="235306" cy="358902"/>
            </a:xfrm>
            <a:custGeom>
              <a:avLst/>
              <a:gdLst/>
              <a:ahLst/>
              <a:cxnLst/>
              <a:rect l="l" t="t" r="r" b="b"/>
              <a:pathLst>
                <a:path w="3425" h="5224" extrusionOk="0">
                  <a:moveTo>
                    <a:pt x="0" y="0"/>
                  </a:moveTo>
                  <a:lnTo>
                    <a:pt x="325" y="5224"/>
                  </a:lnTo>
                  <a:lnTo>
                    <a:pt x="3099" y="5224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FF4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2" name="Google Shape;2912;p75"/>
            <p:cNvSpPr/>
            <p:nvPr/>
          </p:nvSpPr>
          <p:spPr>
            <a:xfrm>
              <a:off x="1042090" y="3054412"/>
              <a:ext cx="361513" cy="684346"/>
            </a:xfrm>
            <a:custGeom>
              <a:avLst/>
              <a:gdLst/>
              <a:ahLst/>
              <a:cxnLst/>
              <a:rect l="l" t="t" r="r" b="b"/>
              <a:pathLst>
                <a:path w="5262" h="9961" extrusionOk="0">
                  <a:moveTo>
                    <a:pt x="4212" y="1"/>
                  </a:moveTo>
                  <a:lnTo>
                    <a:pt x="1" y="263"/>
                  </a:lnTo>
                  <a:lnTo>
                    <a:pt x="188" y="9960"/>
                  </a:lnTo>
                  <a:lnTo>
                    <a:pt x="4424" y="9686"/>
                  </a:lnTo>
                  <a:lnTo>
                    <a:pt x="5262" y="9636"/>
                  </a:lnTo>
                  <a:lnTo>
                    <a:pt x="4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3" name="Google Shape;2913;p75"/>
            <p:cNvSpPr/>
            <p:nvPr/>
          </p:nvSpPr>
          <p:spPr>
            <a:xfrm>
              <a:off x="901318" y="3056130"/>
              <a:ext cx="444780" cy="689498"/>
            </a:xfrm>
            <a:custGeom>
              <a:avLst/>
              <a:gdLst/>
              <a:ahLst/>
              <a:cxnLst/>
              <a:rect l="l" t="t" r="r" b="b"/>
              <a:pathLst>
                <a:path w="6474" h="10036" extrusionOk="0">
                  <a:moveTo>
                    <a:pt x="5836" y="1"/>
                  </a:moveTo>
                  <a:lnTo>
                    <a:pt x="0" y="363"/>
                  </a:lnTo>
                  <a:lnTo>
                    <a:pt x="450" y="10035"/>
                  </a:lnTo>
                  <a:lnTo>
                    <a:pt x="6473" y="9661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4" name="Google Shape;2914;p75"/>
            <p:cNvSpPr/>
            <p:nvPr/>
          </p:nvSpPr>
          <p:spPr>
            <a:xfrm>
              <a:off x="796547" y="3147985"/>
              <a:ext cx="226718" cy="111710"/>
            </a:xfrm>
            <a:custGeom>
              <a:avLst/>
              <a:gdLst/>
              <a:ahLst/>
              <a:cxnLst/>
              <a:rect l="l" t="t" r="r" b="b"/>
              <a:pathLst>
                <a:path w="3300" h="1626" extrusionOk="0">
                  <a:moveTo>
                    <a:pt x="716" y="91"/>
                  </a:moveTo>
                  <a:cubicBezTo>
                    <a:pt x="748" y="91"/>
                    <a:pt x="780" y="94"/>
                    <a:pt x="813" y="101"/>
                  </a:cubicBezTo>
                  <a:cubicBezTo>
                    <a:pt x="1050" y="163"/>
                    <a:pt x="1250" y="338"/>
                    <a:pt x="1350" y="563"/>
                  </a:cubicBezTo>
                  <a:cubicBezTo>
                    <a:pt x="1463" y="801"/>
                    <a:pt x="1513" y="1050"/>
                    <a:pt x="1538" y="1313"/>
                  </a:cubicBezTo>
                  <a:lnTo>
                    <a:pt x="1538" y="1363"/>
                  </a:lnTo>
                  <a:lnTo>
                    <a:pt x="1500" y="1350"/>
                  </a:lnTo>
                  <a:lnTo>
                    <a:pt x="1425" y="1325"/>
                  </a:lnTo>
                  <a:cubicBezTo>
                    <a:pt x="975" y="1213"/>
                    <a:pt x="126" y="988"/>
                    <a:pt x="251" y="426"/>
                  </a:cubicBezTo>
                  <a:cubicBezTo>
                    <a:pt x="316" y="230"/>
                    <a:pt x="504" y="91"/>
                    <a:pt x="716" y="91"/>
                  </a:cubicBezTo>
                  <a:close/>
                  <a:moveTo>
                    <a:pt x="2587" y="251"/>
                  </a:moveTo>
                  <a:cubicBezTo>
                    <a:pt x="2687" y="251"/>
                    <a:pt x="2787" y="267"/>
                    <a:pt x="2887" y="301"/>
                  </a:cubicBezTo>
                  <a:cubicBezTo>
                    <a:pt x="2950" y="326"/>
                    <a:pt x="3000" y="351"/>
                    <a:pt x="3050" y="388"/>
                  </a:cubicBezTo>
                  <a:cubicBezTo>
                    <a:pt x="3137" y="476"/>
                    <a:pt x="3175" y="601"/>
                    <a:pt x="3137" y="713"/>
                  </a:cubicBezTo>
                  <a:cubicBezTo>
                    <a:pt x="3100" y="838"/>
                    <a:pt x="3037" y="938"/>
                    <a:pt x="2937" y="1026"/>
                  </a:cubicBezTo>
                  <a:cubicBezTo>
                    <a:pt x="2668" y="1275"/>
                    <a:pt x="2311" y="1414"/>
                    <a:pt x="1945" y="1414"/>
                  </a:cubicBezTo>
                  <a:cubicBezTo>
                    <a:pt x="1834" y="1414"/>
                    <a:pt x="1723" y="1401"/>
                    <a:pt x="1613" y="1375"/>
                  </a:cubicBezTo>
                  <a:lnTo>
                    <a:pt x="1625" y="1313"/>
                  </a:lnTo>
                  <a:cubicBezTo>
                    <a:pt x="1663" y="1088"/>
                    <a:pt x="1750" y="851"/>
                    <a:pt x="1875" y="651"/>
                  </a:cubicBezTo>
                  <a:cubicBezTo>
                    <a:pt x="2000" y="451"/>
                    <a:pt x="2200" y="313"/>
                    <a:pt x="2437" y="263"/>
                  </a:cubicBezTo>
                  <a:cubicBezTo>
                    <a:pt x="2487" y="255"/>
                    <a:pt x="2537" y="251"/>
                    <a:pt x="2587" y="251"/>
                  </a:cubicBezTo>
                  <a:close/>
                  <a:moveTo>
                    <a:pt x="704" y="1"/>
                  </a:moveTo>
                  <a:cubicBezTo>
                    <a:pt x="451" y="1"/>
                    <a:pt x="226" y="165"/>
                    <a:pt x="151" y="413"/>
                  </a:cubicBezTo>
                  <a:cubicBezTo>
                    <a:pt x="1" y="1063"/>
                    <a:pt x="913" y="1300"/>
                    <a:pt x="1400" y="1425"/>
                  </a:cubicBezTo>
                  <a:lnTo>
                    <a:pt x="1475" y="1450"/>
                  </a:lnTo>
                  <a:lnTo>
                    <a:pt x="1550" y="1463"/>
                  </a:lnTo>
                  <a:lnTo>
                    <a:pt x="1563" y="1625"/>
                  </a:lnTo>
                  <a:lnTo>
                    <a:pt x="1613" y="1475"/>
                  </a:lnTo>
                  <a:cubicBezTo>
                    <a:pt x="1727" y="1501"/>
                    <a:pt x="1843" y="1514"/>
                    <a:pt x="1958" y="1514"/>
                  </a:cubicBezTo>
                  <a:cubicBezTo>
                    <a:pt x="2346" y="1514"/>
                    <a:pt x="2726" y="1370"/>
                    <a:pt x="3025" y="1100"/>
                  </a:cubicBezTo>
                  <a:cubicBezTo>
                    <a:pt x="3137" y="1001"/>
                    <a:pt x="3212" y="876"/>
                    <a:pt x="3250" y="738"/>
                  </a:cubicBezTo>
                  <a:cubicBezTo>
                    <a:pt x="3300" y="576"/>
                    <a:pt x="3250" y="413"/>
                    <a:pt x="3137" y="313"/>
                  </a:cubicBezTo>
                  <a:cubicBezTo>
                    <a:pt x="3075" y="263"/>
                    <a:pt x="3000" y="226"/>
                    <a:pt x="2937" y="213"/>
                  </a:cubicBezTo>
                  <a:cubicBezTo>
                    <a:pt x="2826" y="171"/>
                    <a:pt x="2709" y="151"/>
                    <a:pt x="2591" y="151"/>
                  </a:cubicBezTo>
                  <a:cubicBezTo>
                    <a:pt x="2536" y="151"/>
                    <a:pt x="2480" y="155"/>
                    <a:pt x="2425" y="163"/>
                  </a:cubicBezTo>
                  <a:cubicBezTo>
                    <a:pt x="2175" y="213"/>
                    <a:pt x="1950" y="376"/>
                    <a:pt x="1800" y="588"/>
                  </a:cubicBezTo>
                  <a:cubicBezTo>
                    <a:pt x="1713" y="726"/>
                    <a:pt x="1650" y="876"/>
                    <a:pt x="1600" y="1038"/>
                  </a:cubicBezTo>
                  <a:cubicBezTo>
                    <a:pt x="1575" y="863"/>
                    <a:pt x="1525" y="688"/>
                    <a:pt x="1450" y="526"/>
                  </a:cubicBezTo>
                  <a:cubicBezTo>
                    <a:pt x="1338" y="263"/>
                    <a:pt x="1100" y="76"/>
                    <a:pt x="825" y="13"/>
                  </a:cubicBezTo>
                  <a:cubicBezTo>
                    <a:pt x="784" y="5"/>
                    <a:pt x="744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5" name="Google Shape;2915;p75"/>
            <p:cNvSpPr/>
            <p:nvPr/>
          </p:nvSpPr>
          <p:spPr>
            <a:xfrm>
              <a:off x="719257" y="3218405"/>
              <a:ext cx="462849" cy="537528"/>
            </a:xfrm>
            <a:custGeom>
              <a:avLst/>
              <a:gdLst/>
              <a:ahLst/>
              <a:cxnLst/>
              <a:rect l="l" t="t" r="r" b="b"/>
              <a:pathLst>
                <a:path w="6737" h="7824" extrusionOk="0">
                  <a:moveTo>
                    <a:pt x="6137" y="1"/>
                  </a:moveTo>
                  <a:lnTo>
                    <a:pt x="1" y="388"/>
                  </a:lnTo>
                  <a:lnTo>
                    <a:pt x="463" y="7823"/>
                  </a:lnTo>
                  <a:lnTo>
                    <a:pt x="6737" y="7436"/>
                  </a:lnTo>
                  <a:lnTo>
                    <a:pt x="6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6" name="Google Shape;2916;p75"/>
            <p:cNvSpPr/>
            <p:nvPr/>
          </p:nvSpPr>
          <p:spPr>
            <a:xfrm>
              <a:off x="675493" y="3220947"/>
              <a:ext cx="462849" cy="538421"/>
            </a:xfrm>
            <a:custGeom>
              <a:avLst/>
              <a:gdLst/>
              <a:ahLst/>
              <a:cxnLst/>
              <a:rect l="l" t="t" r="r" b="b"/>
              <a:pathLst>
                <a:path w="6737" h="7837" extrusionOk="0">
                  <a:moveTo>
                    <a:pt x="6274" y="1"/>
                  </a:moveTo>
                  <a:lnTo>
                    <a:pt x="1" y="401"/>
                  </a:lnTo>
                  <a:lnTo>
                    <a:pt x="463" y="7836"/>
                  </a:lnTo>
                  <a:lnTo>
                    <a:pt x="6736" y="7449"/>
                  </a:lnTo>
                  <a:lnTo>
                    <a:pt x="62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7" name="Google Shape;2917;p75"/>
            <p:cNvSpPr/>
            <p:nvPr/>
          </p:nvSpPr>
          <p:spPr>
            <a:xfrm>
              <a:off x="1316007" y="3277627"/>
              <a:ext cx="100512" cy="445673"/>
            </a:xfrm>
            <a:custGeom>
              <a:avLst/>
              <a:gdLst/>
              <a:ahLst/>
              <a:cxnLst/>
              <a:rect l="l" t="t" r="r" b="b"/>
              <a:pathLst>
                <a:path w="1463" h="6487" extrusionOk="0">
                  <a:moveTo>
                    <a:pt x="1375" y="1"/>
                  </a:moveTo>
                  <a:lnTo>
                    <a:pt x="0" y="6462"/>
                  </a:lnTo>
                  <a:lnTo>
                    <a:pt x="100" y="6487"/>
                  </a:lnTo>
                  <a:lnTo>
                    <a:pt x="1462" y="13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8" name="Google Shape;2918;p75"/>
            <p:cNvSpPr/>
            <p:nvPr/>
          </p:nvSpPr>
          <p:spPr>
            <a:xfrm>
              <a:off x="223912" y="3074130"/>
              <a:ext cx="1420081" cy="704132"/>
            </a:xfrm>
            <a:custGeom>
              <a:avLst/>
              <a:gdLst/>
              <a:ahLst/>
              <a:cxnLst/>
              <a:rect l="l" t="t" r="r" b="b"/>
              <a:pathLst>
                <a:path w="20670" h="10249" extrusionOk="0">
                  <a:moveTo>
                    <a:pt x="2661" y="0"/>
                  </a:moveTo>
                  <a:cubicBezTo>
                    <a:pt x="2645" y="0"/>
                    <a:pt x="2628" y="1"/>
                    <a:pt x="2612" y="1"/>
                  </a:cubicBezTo>
                  <a:lnTo>
                    <a:pt x="2600" y="1"/>
                  </a:lnTo>
                  <a:lnTo>
                    <a:pt x="0" y="14"/>
                  </a:lnTo>
                  <a:lnTo>
                    <a:pt x="0" y="164"/>
                  </a:lnTo>
                  <a:lnTo>
                    <a:pt x="2600" y="151"/>
                  </a:lnTo>
                  <a:lnTo>
                    <a:pt x="2625" y="151"/>
                  </a:lnTo>
                  <a:cubicBezTo>
                    <a:pt x="2641" y="151"/>
                    <a:pt x="2657" y="150"/>
                    <a:pt x="2674" y="150"/>
                  </a:cubicBezTo>
                  <a:cubicBezTo>
                    <a:pt x="3515" y="150"/>
                    <a:pt x="4226" y="780"/>
                    <a:pt x="4324" y="1626"/>
                  </a:cubicBezTo>
                  <a:lnTo>
                    <a:pt x="4499" y="3125"/>
                  </a:lnTo>
                  <a:lnTo>
                    <a:pt x="19795" y="3025"/>
                  </a:lnTo>
                  <a:cubicBezTo>
                    <a:pt x="20020" y="3025"/>
                    <a:pt x="20245" y="3138"/>
                    <a:pt x="20382" y="3325"/>
                  </a:cubicBezTo>
                  <a:cubicBezTo>
                    <a:pt x="20507" y="3525"/>
                    <a:pt x="20532" y="3775"/>
                    <a:pt x="20445" y="4000"/>
                  </a:cubicBezTo>
                  <a:lnTo>
                    <a:pt x="18620" y="8674"/>
                  </a:lnTo>
                  <a:cubicBezTo>
                    <a:pt x="18495" y="8999"/>
                    <a:pt x="18183" y="9224"/>
                    <a:pt x="17821" y="9236"/>
                  </a:cubicBezTo>
                  <a:lnTo>
                    <a:pt x="5461" y="10086"/>
                  </a:lnTo>
                  <a:lnTo>
                    <a:pt x="4687" y="3488"/>
                  </a:lnTo>
                  <a:lnTo>
                    <a:pt x="4537" y="3500"/>
                  </a:lnTo>
                  <a:lnTo>
                    <a:pt x="5311" y="10248"/>
                  </a:lnTo>
                  <a:lnTo>
                    <a:pt x="17796" y="9386"/>
                  </a:lnTo>
                  <a:cubicBezTo>
                    <a:pt x="18220" y="9374"/>
                    <a:pt x="18583" y="9124"/>
                    <a:pt x="18733" y="8724"/>
                  </a:cubicBezTo>
                  <a:lnTo>
                    <a:pt x="20557" y="4062"/>
                  </a:lnTo>
                  <a:cubicBezTo>
                    <a:pt x="20670" y="3788"/>
                    <a:pt x="20645" y="3475"/>
                    <a:pt x="20482" y="3238"/>
                  </a:cubicBezTo>
                  <a:cubicBezTo>
                    <a:pt x="20320" y="3013"/>
                    <a:pt x="20045" y="2875"/>
                    <a:pt x="19770" y="2875"/>
                  </a:cubicBezTo>
                  <a:lnTo>
                    <a:pt x="4612" y="2963"/>
                  </a:lnTo>
                  <a:lnTo>
                    <a:pt x="4462" y="1601"/>
                  </a:lnTo>
                  <a:cubicBezTo>
                    <a:pt x="4351" y="692"/>
                    <a:pt x="3577" y="0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9" name="Google Shape;2919;p75"/>
            <p:cNvSpPr/>
            <p:nvPr/>
          </p:nvSpPr>
          <p:spPr>
            <a:xfrm>
              <a:off x="593050" y="3786781"/>
              <a:ext cx="806293" cy="330596"/>
            </a:xfrm>
            <a:custGeom>
              <a:avLst/>
              <a:gdLst/>
              <a:ahLst/>
              <a:cxnLst/>
              <a:rect l="l" t="t" r="r" b="b"/>
              <a:pathLst>
                <a:path w="11736" h="4812" extrusionOk="0">
                  <a:moveTo>
                    <a:pt x="151" y="0"/>
                  </a:moveTo>
                  <a:lnTo>
                    <a:pt x="1" y="25"/>
                  </a:lnTo>
                  <a:lnTo>
                    <a:pt x="576" y="3774"/>
                  </a:lnTo>
                  <a:cubicBezTo>
                    <a:pt x="662" y="4354"/>
                    <a:pt x="1162" y="4799"/>
                    <a:pt x="1751" y="4799"/>
                  </a:cubicBezTo>
                  <a:cubicBezTo>
                    <a:pt x="1759" y="4799"/>
                    <a:pt x="1767" y="4799"/>
                    <a:pt x="1775" y="4799"/>
                  </a:cubicBezTo>
                  <a:lnTo>
                    <a:pt x="1825" y="4811"/>
                  </a:lnTo>
                  <a:cubicBezTo>
                    <a:pt x="3535" y="4756"/>
                    <a:pt x="7052" y="4746"/>
                    <a:pt x="9402" y="4746"/>
                  </a:cubicBezTo>
                  <a:cubicBezTo>
                    <a:pt x="10745" y="4746"/>
                    <a:pt x="11708" y="4749"/>
                    <a:pt x="11735" y="4749"/>
                  </a:cubicBezTo>
                  <a:lnTo>
                    <a:pt x="11735" y="4599"/>
                  </a:lnTo>
                  <a:cubicBezTo>
                    <a:pt x="11703" y="4594"/>
                    <a:pt x="10353" y="4586"/>
                    <a:pt x="8612" y="4586"/>
                  </a:cubicBezTo>
                  <a:cubicBezTo>
                    <a:pt x="6320" y="4586"/>
                    <a:pt x="3352" y="4599"/>
                    <a:pt x="1825" y="4649"/>
                  </a:cubicBezTo>
                  <a:cubicBezTo>
                    <a:pt x="1809" y="4650"/>
                    <a:pt x="1792" y="4650"/>
                    <a:pt x="1775" y="4650"/>
                  </a:cubicBezTo>
                  <a:cubicBezTo>
                    <a:pt x="1247" y="4650"/>
                    <a:pt x="798" y="4270"/>
                    <a:pt x="726" y="3749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0" name="Google Shape;2920;p75"/>
            <p:cNvSpPr/>
            <p:nvPr/>
          </p:nvSpPr>
          <p:spPr>
            <a:xfrm>
              <a:off x="732997" y="4044347"/>
              <a:ext cx="179520" cy="180344"/>
            </a:xfrm>
            <a:custGeom>
              <a:avLst/>
              <a:gdLst/>
              <a:ahLst/>
              <a:cxnLst/>
              <a:rect l="l" t="t" r="r" b="b"/>
              <a:pathLst>
                <a:path w="2613" h="2625" extrusionOk="0">
                  <a:moveTo>
                    <a:pt x="1251" y="0"/>
                  </a:moveTo>
                  <a:cubicBezTo>
                    <a:pt x="551" y="25"/>
                    <a:pt x="1" y="625"/>
                    <a:pt x="63" y="1325"/>
                  </a:cubicBezTo>
                  <a:cubicBezTo>
                    <a:pt x="76" y="2037"/>
                    <a:pt x="651" y="2612"/>
                    <a:pt x="1375" y="2625"/>
                  </a:cubicBezTo>
                  <a:cubicBezTo>
                    <a:pt x="2075" y="2600"/>
                    <a:pt x="2613" y="2000"/>
                    <a:pt x="2550" y="1300"/>
                  </a:cubicBezTo>
                  <a:cubicBezTo>
                    <a:pt x="2538" y="588"/>
                    <a:pt x="1963" y="13"/>
                    <a:pt x="1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1" name="Google Shape;2921;p75"/>
            <p:cNvSpPr/>
            <p:nvPr/>
          </p:nvSpPr>
          <p:spPr>
            <a:xfrm>
              <a:off x="799158" y="4110439"/>
              <a:ext cx="47267" cy="48160"/>
            </a:xfrm>
            <a:custGeom>
              <a:avLst/>
              <a:gdLst/>
              <a:ahLst/>
              <a:cxnLst/>
              <a:rect l="l" t="t" r="r" b="b"/>
              <a:pathLst>
                <a:path w="688" h="701" extrusionOk="0">
                  <a:moveTo>
                    <a:pt x="325" y="1"/>
                  </a:moveTo>
                  <a:cubicBezTo>
                    <a:pt x="138" y="13"/>
                    <a:pt x="0" y="175"/>
                    <a:pt x="13" y="350"/>
                  </a:cubicBezTo>
                  <a:cubicBezTo>
                    <a:pt x="25" y="550"/>
                    <a:pt x="175" y="700"/>
                    <a:pt x="362" y="700"/>
                  </a:cubicBezTo>
                  <a:cubicBezTo>
                    <a:pt x="550" y="688"/>
                    <a:pt x="687" y="538"/>
                    <a:pt x="675" y="350"/>
                  </a:cubicBezTo>
                  <a:cubicBezTo>
                    <a:pt x="675" y="163"/>
                    <a:pt x="525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2" name="Google Shape;2922;p75"/>
            <p:cNvSpPr/>
            <p:nvPr/>
          </p:nvSpPr>
          <p:spPr>
            <a:xfrm>
              <a:off x="1133121" y="4039194"/>
              <a:ext cx="178626" cy="181237"/>
            </a:xfrm>
            <a:custGeom>
              <a:avLst/>
              <a:gdLst/>
              <a:ahLst/>
              <a:cxnLst/>
              <a:rect l="l" t="t" r="r" b="b"/>
              <a:pathLst>
                <a:path w="2600" h="2638" extrusionOk="0">
                  <a:moveTo>
                    <a:pt x="1237" y="0"/>
                  </a:moveTo>
                  <a:cubicBezTo>
                    <a:pt x="538" y="25"/>
                    <a:pt x="0" y="638"/>
                    <a:pt x="50" y="1337"/>
                  </a:cubicBezTo>
                  <a:cubicBezTo>
                    <a:pt x="75" y="2050"/>
                    <a:pt x="650" y="2625"/>
                    <a:pt x="1362" y="2637"/>
                  </a:cubicBezTo>
                  <a:cubicBezTo>
                    <a:pt x="2062" y="2612"/>
                    <a:pt x="2600" y="2000"/>
                    <a:pt x="2550" y="1300"/>
                  </a:cubicBezTo>
                  <a:cubicBezTo>
                    <a:pt x="2525" y="588"/>
                    <a:pt x="1950" y="13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3" name="Google Shape;2923;p75"/>
            <p:cNvSpPr/>
            <p:nvPr/>
          </p:nvSpPr>
          <p:spPr>
            <a:xfrm>
              <a:off x="1198388" y="4106179"/>
              <a:ext cx="48092" cy="48092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7" y="0"/>
                  </a:moveTo>
                  <a:cubicBezTo>
                    <a:pt x="150" y="0"/>
                    <a:pt x="0" y="162"/>
                    <a:pt x="25" y="350"/>
                  </a:cubicBezTo>
                  <a:cubicBezTo>
                    <a:pt x="25" y="537"/>
                    <a:pt x="175" y="687"/>
                    <a:pt x="362" y="700"/>
                  </a:cubicBezTo>
                  <a:cubicBezTo>
                    <a:pt x="550" y="687"/>
                    <a:pt x="700" y="525"/>
                    <a:pt x="675" y="350"/>
                  </a:cubicBezTo>
                  <a:cubicBezTo>
                    <a:pt x="675" y="150"/>
                    <a:pt x="525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4" name="Google Shape;2924;p75"/>
            <p:cNvSpPr/>
            <p:nvPr/>
          </p:nvSpPr>
          <p:spPr>
            <a:xfrm>
              <a:off x="1112510" y="3279344"/>
              <a:ext cx="50702" cy="457696"/>
            </a:xfrm>
            <a:custGeom>
              <a:avLst/>
              <a:gdLst/>
              <a:ahLst/>
              <a:cxnLst/>
              <a:rect l="l" t="t" r="r" b="b"/>
              <a:pathLst>
                <a:path w="738" h="6662" extrusionOk="0">
                  <a:moveTo>
                    <a:pt x="638" y="1"/>
                  </a:moveTo>
                  <a:lnTo>
                    <a:pt x="0" y="6649"/>
                  </a:lnTo>
                  <a:lnTo>
                    <a:pt x="100" y="6661"/>
                  </a:lnTo>
                  <a:lnTo>
                    <a:pt x="738" y="13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5" name="Google Shape;2925;p75"/>
            <p:cNvSpPr/>
            <p:nvPr/>
          </p:nvSpPr>
          <p:spPr>
            <a:xfrm>
              <a:off x="913341" y="3281062"/>
              <a:ext cx="6939" cy="468826"/>
            </a:xfrm>
            <a:custGeom>
              <a:avLst/>
              <a:gdLst/>
              <a:ahLst/>
              <a:cxnLst/>
              <a:rect l="l" t="t" r="r" b="b"/>
              <a:pathLst>
                <a:path w="101" h="6824" extrusionOk="0">
                  <a:moveTo>
                    <a:pt x="0" y="1"/>
                  </a:moveTo>
                  <a:lnTo>
                    <a:pt x="0" y="6824"/>
                  </a:lnTo>
                  <a:lnTo>
                    <a:pt x="100" y="682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6" name="Google Shape;2926;p75"/>
            <p:cNvSpPr/>
            <p:nvPr/>
          </p:nvSpPr>
          <p:spPr>
            <a:xfrm>
              <a:off x="672951" y="3283673"/>
              <a:ext cx="40397" cy="478238"/>
            </a:xfrm>
            <a:custGeom>
              <a:avLst/>
              <a:gdLst/>
              <a:ahLst/>
              <a:cxnLst/>
              <a:rect l="l" t="t" r="r" b="b"/>
              <a:pathLst>
                <a:path w="588" h="6961" extrusionOk="0">
                  <a:moveTo>
                    <a:pt x="0" y="0"/>
                  </a:moveTo>
                  <a:lnTo>
                    <a:pt x="487" y="6961"/>
                  </a:lnTo>
                  <a:lnTo>
                    <a:pt x="587" y="694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7" name="Google Shape;2927;p75"/>
            <p:cNvSpPr/>
            <p:nvPr/>
          </p:nvSpPr>
          <p:spPr>
            <a:xfrm>
              <a:off x="575875" y="3615918"/>
              <a:ext cx="953110" cy="12092"/>
            </a:xfrm>
            <a:custGeom>
              <a:avLst/>
              <a:gdLst/>
              <a:ahLst/>
              <a:cxnLst/>
              <a:rect l="l" t="t" r="r" b="b"/>
              <a:pathLst>
                <a:path w="13873" h="176" extrusionOk="0">
                  <a:moveTo>
                    <a:pt x="13860" y="0"/>
                  </a:moveTo>
                  <a:lnTo>
                    <a:pt x="1" y="75"/>
                  </a:lnTo>
                  <a:lnTo>
                    <a:pt x="1" y="175"/>
                  </a:lnTo>
                  <a:lnTo>
                    <a:pt x="13872" y="10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8" name="Google Shape;2928;p75"/>
            <p:cNvSpPr/>
            <p:nvPr/>
          </p:nvSpPr>
          <p:spPr>
            <a:xfrm>
              <a:off x="554439" y="3444230"/>
              <a:ext cx="1035484" cy="13809"/>
            </a:xfrm>
            <a:custGeom>
              <a:avLst/>
              <a:gdLst/>
              <a:ahLst/>
              <a:cxnLst/>
              <a:rect l="l" t="t" r="r" b="b"/>
              <a:pathLst>
                <a:path w="15072" h="201" extrusionOk="0">
                  <a:moveTo>
                    <a:pt x="15072" y="0"/>
                  </a:moveTo>
                  <a:lnTo>
                    <a:pt x="1" y="100"/>
                  </a:lnTo>
                  <a:lnTo>
                    <a:pt x="1" y="200"/>
                  </a:lnTo>
                  <a:lnTo>
                    <a:pt x="15072" y="100"/>
                  </a:lnTo>
                  <a:lnTo>
                    <a:pt x="15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6" name="Google Shape;866;p43"/>
          <p:cNvGrpSpPr/>
          <p:nvPr/>
        </p:nvGrpSpPr>
        <p:grpSpPr>
          <a:xfrm rot="-451095">
            <a:off x="372553" y="1086484"/>
            <a:ext cx="758413" cy="382358"/>
            <a:chOff x="3763850" y="3766900"/>
            <a:chExt cx="475250" cy="239600"/>
          </a:xfrm>
        </p:grpSpPr>
        <p:sp>
          <p:nvSpPr>
            <p:cNvPr id="867" name="Google Shape;867;p43"/>
            <p:cNvSpPr/>
            <p:nvPr/>
          </p:nvSpPr>
          <p:spPr>
            <a:xfrm>
              <a:off x="3944175" y="3769175"/>
              <a:ext cx="128675" cy="234700"/>
            </a:xfrm>
            <a:custGeom>
              <a:avLst/>
              <a:gdLst/>
              <a:ahLst/>
              <a:cxnLst/>
              <a:rect l="l" t="t" r="r" b="b"/>
              <a:pathLst>
                <a:path w="5147" h="9388" extrusionOk="0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3766775" y="3769175"/>
              <a:ext cx="129000" cy="234700"/>
            </a:xfrm>
            <a:custGeom>
              <a:avLst/>
              <a:gdLst/>
              <a:ahLst/>
              <a:cxnLst/>
              <a:rect l="l" t="t" r="r" b="b"/>
              <a:pathLst>
                <a:path w="5160" h="9388" extrusionOk="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3763850" y="3766900"/>
              <a:ext cx="134200" cy="239600"/>
            </a:xfrm>
            <a:custGeom>
              <a:avLst/>
              <a:gdLst/>
              <a:ahLst/>
              <a:cxnLst/>
              <a:rect l="l" t="t" r="r" b="b"/>
              <a:pathLst>
                <a:path w="5368" h="9584" extrusionOk="0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4110450" y="3769175"/>
              <a:ext cx="128650" cy="234700"/>
            </a:xfrm>
            <a:custGeom>
              <a:avLst/>
              <a:gdLst/>
              <a:ahLst/>
              <a:cxnLst/>
              <a:rect l="l" t="t" r="r" b="b"/>
              <a:pathLst>
                <a:path w="5146" h="9388" extrusionOk="0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9775" y="1208405"/>
            <a:ext cx="4777740" cy="13379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810" y="2724785"/>
            <a:ext cx="2736215" cy="14789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>
            <p:ph type="title" idx="8"/>
          </p:nvPr>
        </p:nvSpPr>
        <p:spPr>
          <a:xfrm>
            <a:off x="763180" y="3586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/>
              <a:t>Which branch sold more project than average product sold?</a:t>
            </a:r>
            <a:endParaRPr lang="en-US" altLang="en-US" sz="2000"/>
          </a:p>
        </p:txBody>
      </p:sp>
      <p:grpSp>
        <p:nvGrpSpPr>
          <p:cNvPr id="2904" name="Google Shape;2904;p75"/>
          <p:cNvGrpSpPr/>
          <p:nvPr/>
        </p:nvGrpSpPr>
        <p:grpSpPr>
          <a:xfrm flipH="1">
            <a:off x="7089119" y="2208821"/>
            <a:ext cx="1709067" cy="2213914"/>
            <a:chOff x="223912" y="2384975"/>
            <a:chExt cx="1420081" cy="1839716"/>
          </a:xfrm>
        </p:grpSpPr>
        <p:sp>
          <p:nvSpPr>
            <p:cNvPr id="2905" name="Google Shape;2905;p75"/>
            <p:cNvSpPr/>
            <p:nvPr/>
          </p:nvSpPr>
          <p:spPr>
            <a:xfrm>
              <a:off x="848898" y="2646320"/>
              <a:ext cx="396757" cy="519528"/>
            </a:xfrm>
            <a:custGeom>
              <a:avLst/>
              <a:gdLst/>
              <a:ahLst/>
              <a:cxnLst/>
              <a:rect l="l" t="t" r="r" b="b"/>
              <a:pathLst>
                <a:path w="5775" h="7562" extrusionOk="0">
                  <a:moveTo>
                    <a:pt x="4953" y="1"/>
                  </a:moveTo>
                  <a:cubicBezTo>
                    <a:pt x="4734" y="1"/>
                    <a:pt x="4529" y="87"/>
                    <a:pt x="4362" y="242"/>
                  </a:cubicBezTo>
                  <a:cubicBezTo>
                    <a:pt x="4050" y="505"/>
                    <a:pt x="3800" y="830"/>
                    <a:pt x="3637" y="1204"/>
                  </a:cubicBezTo>
                  <a:cubicBezTo>
                    <a:pt x="3575" y="1417"/>
                    <a:pt x="3475" y="1604"/>
                    <a:pt x="3325" y="1767"/>
                  </a:cubicBezTo>
                  <a:cubicBezTo>
                    <a:pt x="2950" y="2079"/>
                    <a:pt x="2450" y="1879"/>
                    <a:pt x="2125" y="2292"/>
                  </a:cubicBezTo>
                  <a:cubicBezTo>
                    <a:pt x="1813" y="2704"/>
                    <a:pt x="2025" y="3391"/>
                    <a:pt x="1675" y="3804"/>
                  </a:cubicBezTo>
                  <a:cubicBezTo>
                    <a:pt x="1588" y="3891"/>
                    <a:pt x="1488" y="3979"/>
                    <a:pt x="1376" y="4029"/>
                  </a:cubicBezTo>
                  <a:cubicBezTo>
                    <a:pt x="313" y="4691"/>
                    <a:pt x="88" y="5403"/>
                    <a:pt x="26" y="6653"/>
                  </a:cubicBezTo>
                  <a:cubicBezTo>
                    <a:pt x="1" y="6853"/>
                    <a:pt x="38" y="7065"/>
                    <a:pt x="126" y="7253"/>
                  </a:cubicBezTo>
                  <a:cubicBezTo>
                    <a:pt x="246" y="7474"/>
                    <a:pt x="374" y="7561"/>
                    <a:pt x="500" y="7561"/>
                  </a:cubicBezTo>
                  <a:cubicBezTo>
                    <a:pt x="637" y="7561"/>
                    <a:pt x="771" y="7458"/>
                    <a:pt x="888" y="7315"/>
                  </a:cubicBezTo>
                  <a:cubicBezTo>
                    <a:pt x="1026" y="7140"/>
                    <a:pt x="1126" y="6928"/>
                    <a:pt x="1201" y="6715"/>
                  </a:cubicBezTo>
                  <a:cubicBezTo>
                    <a:pt x="1301" y="6353"/>
                    <a:pt x="1351" y="5978"/>
                    <a:pt x="1513" y="5653"/>
                  </a:cubicBezTo>
                  <a:cubicBezTo>
                    <a:pt x="1925" y="4828"/>
                    <a:pt x="2800" y="5353"/>
                    <a:pt x="3250" y="4641"/>
                  </a:cubicBezTo>
                  <a:cubicBezTo>
                    <a:pt x="3525" y="4204"/>
                    <a:pt x="3275" y="3554"/>
                    <a:pt x="3587" y="3129"/>
                  </a:cubicBezTo>
                  <a:cubicBezTo>
                    <a:pt x="3950" y="2667"/>
                    <a:pt x="4750" y="2554"/>
                    <a:pt x="5200" y="2117"/>
                  </a:cubicBezTo>
                  <a:cubicBezTo>
                    <a:pt x="5649" y="1692"/>
                    <a:pt x="5774" y="1267"/>
                    <a:pt x="5599" y="655"/>
                  </a:cubicBezTo>
                  <a:cubicBezTo>
                    <a:pt x="5524" y="367"/>
                    <a:pt x="5337" y="67"/>
                    <a:pt x="5037" y="5"/>
                  </a:cubicBezTo>
                  <a:cubicBezTo>
                    <a:pt x="5009" y="2"/>
                    <a:pt x="4981" y="1"/>
                    <a:pt x="4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6" name="Google Shape;2906;p75"/>
            <p:cNvSpPr/>
            <p:nvPr/>
          </p:nvSpPr>
          <p:spPr>
            <a:xfrm>
              <a:off x="869509" y="3054412"/>
              <a:ext cx="33596" cy="300573"/>
            </a:xfrm>
            <a:custGeom>
              <a:avLst/>
              <a:gdLst/>
              <a:ahLst/>
              <a:cxnLst/>
              <a:rect l="l" t="t" r="r" b="b"/>
              <a:pathLst>
                <a:path w="489" h="4375" extrusionOk="0">
                  <a:moveTo>
                    <a:pt x="238" y="1"/>
                  </a:moveTo>
                  <a:cubicBezTo>
                    <a:pt x="151" y="338"/>
                    <a:pt x="101" y="675"/>
                    <a:pt x="101" y="1013"/>
                  </a:cubicBezTo>
                  <a:cubicBezTo>
                    <a:pt x="113" y="1225"/>
                    <a:pt x="151" y="1425"/>
                    <a:pt x="188" y="1625"/>
                  </a:cubicBezTo>
                  <a:cubicBezTo>
                    <a:pt x="213" y="1713"/>
                    <a:pt x="226" y="1788"/>
                    <a:pt x="238" y="1863"/>
                  </a:cubicBezTo>
                  <a:cubicBezTo>
                    <a:pt x="388" y="2700"/>
                    <a:pt x="301" y="3550"/>
                    <a:pt x="1" y="4349"/>
                  </a:cubicBezTo>
                  <a:lnTo>
                    <a:pt x="101" y="4374"/>
                  </a:lnTo>
                  <a:cubicBezTo>
                    <a:pt x="401" y="3575"/>
                    <a:pt x="488" y="2700"/>
                    <a:pt x="338" y="1850"/>
                  </a:cubicBezTo>
                  <a:cubicBezTo>
                    <a:pt x="326" y="1763"/>
                    <a:pt x="313" y="1688"/>
                    <a:pt x="288" y="1600"/>
                  </a:cubicBezTo>
                  <a:cubicBezTo>
                    <a:pt x="251" y="1413"/>
                    <a:pt x="213" y="1213"/>
                    <a:pt x="201" y="1013"/>
                  </a:cubicBezTo>
                  <a:cubicBezTo>
                    <a:pt x="201" y="675"/>
                    <a:pt x="251" y="351"/>
                    <a:pt x="338" y="26"/>
                  </a:cubicBezTo>
                  <a:lnTo>
                    <a:pt x="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7" name="Google Shape;2907;p75"/>
            <p:cNvSpPr/>
            <p:nvPr/>
          </p:nvSpPr>
          <p:spPr>
            <a:xfrm>
              <a:off x="696104" y="2384975"/>
              <a:ext cx="440520" cy="547147"/>
            </a:xfrm>
            <a:custGeom>
              <a:avLst/>
              <a:gdLst/>
              <a:ahLst/>
              <a:cxnLst/>
              <a:rect l="l" t="t" r="r" b="b"/>
              <a:pathLst>
                <a:path w="6412" h="7964" extrusionOk="0">
                  <a:moveTo>
                    <a:pt x="5499" y="0"/>
                  </a:moveTo>
                  <a:cubicBezTo>
                    <a:pt x="5355" y="0"/>
                    <a:pt x="5212" y="16"/>
                    <a:pt x="5074" y="47"/>
                  </a:cubicBezTo>
                  <a:cubicBezTo>
                    <a:pt x="4662" y="110"/>
                    <a:pt x="4212" y="185"/>
                    <a:pt x="3924" y="485"/>
                  </a:cubicBezTo>
                  <a:cubicBezTo>
                    <a:pt x="3587" y="822"/>
                    <a:pt x="3525" y="1347"/>
                    <a:pt x="3200" y="1697"/>
                  </a:cubicBezTo>
                  <a:cubicBezTo>
                    <a:pt x="2725" y="2184"/>
                    <a:pt x="1925" y="2134"/>
                    <a:pt x="1313" y="2409"/>
                  </a:cubicBezTo>
                  <a:cubicBezTo>
                    <a:pt x="400" y="2822"/>
                    <a:pt x="0" y="4084"/>
                    <a:pt x="500" y="4946"/>
                  </a:cubicBezTo>
                  <a:cubicBezTo>
                    <a:pt x="938" y="5683"/>
                    <a:pt x="1650" y="5996"/>
                    <a:pt x="1600" y="6908"/>
                  </a:cubicBezTo>
                  <a:cubicBezTo>
                    <a:pt x="1588" y="7369"/>
                    <a:pt x="1442" y="7964"/>
                    <a:pt x="2039" y="7964"/>
                  </a:cubicBezTo>
                  <a:cubicBezTo>
                    <a:pt x="2074" y="7964"/>
                    <a:pt x="2110" y="7962"/>
                    <a:pt x="2150" y="7958"/>
                  </a:cubicBezTo>
                  <a:cubicBezTo>
                    <a:pt x="2200" y="7945"/>
                    <a:pt x="2237" y="7933"/>
                    <a:pt x="2287" y="7920"/>
                  </a:cubicBezTo>
                  <a:cubicBezTo>
                    <a:pt x="2550" y="7820"/>
                    <a:pt x="2762" y="7620"/>
                    <a:pt x="2875" y="7370"/>
                  </a:cubicBezTo>
                  <a:cubicBezTo>
                    <a:pt x="3112" y="6870"/>
                    <a:pt x="3100" y="6283"/>
                    <a:pt x="2837" y="5783"/>
                  </a:cubicBezTo>
                  <a:cubicBezTo>
                    <a:pt x="2525" y="5108"/>
                    <a:pt x="1588" y="4096"/>
                    <a:pt x="2462" y="3409"/>
                  </a:cubicBezTo>
                  <a:cubicBezTo>
                    <a:pt x="2975" y="2996"/>
                    <a:pt x="3812" y="3246"/>
                    <a:pt x="4324" y="2847"/>
                  </a:cubicBezTo>
                  <a:cubicBezTo>
                    <a:pt x="4799" y="2472"/>
                    <a:pt x="4837" y="1647"/>
                    <a:pt x="5399" y="1434"/>
                  </a:cubicBezTo>
                  <a:cubicBezTo>
                    <a:pt x="5574" y="1397"/>
                    <a:pt x="5736" y="1359"/>
                    <a:pt x="5911" y="1297"/>
                  </a:cubicBezTo>
                  <a:cubicBezTo>
                    <a:pt x="6299" y="1084"/>
                    <a:pt x="6411" y="172"/>
                    <a:pt x="5924" y="47"/>
                  </a:cubicBezTo>
                  <a:cubicBezTo>
                    <a:pt x="5786" y="16"/>
                    <a:pt x="5643" y="0"/>
                    <a:pt x="5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8" name="Google Shape;2908;p75"/>
            <p:cNvSpPr/>
            <p:nvPr/>
          </p:nvSpPr>
          <p:spPr>
            <a:xfrm>
              <a:off x="802593" y="2728144"/>
              <a:ext cx="78183" cy="612277"/>
            </a:xfrm>
            <a:custGeom>
              <a:avLst/>
              <a:gdLst/>
              <a:ahLst/>
              <a:cxnLst/>
              <a:rect l="l" t="t" r="r" b="b"/>
              <a:pathLst>
                <a:path w="1138" h="8912" extrusionOk="0">
                  <a:moveTo>
                    <a:pt x="163" y="1"/>
                  </a:moveTo>
                  <a:lnTo>
                    <a:pt x="75" y="51"/>
                  </a:lnTo>
                  <a:cubicBezTo>
                    <a:pt x="475" y="701"/>
                    <a:pt x="812" y="1301"/>
                    <a:pt x="762" y="1950"/>
                  </a:cubicBezTo>
                  <a:cubicBezTo>
                    <a:pt x="712" y="2275"/>
                    <a:pt x="625" y="2600"/>
                    <a:pt x="500" y="2888"/>
                  </a:cubicBezTo>
                  <a:cubicBezTo>
                    <a:pt x="437" y="3050"/>
                    <a:pt x="362" y="3225"/>
                    <a:pt x="312" y="3388"/>
                  </a:cubicBezTo>
                  <a:cubicBezTo>
                    <a:pt x="0" y="4450"/>
                    <a:pt x="238" y="5574"/>
                    <a:pt x="450" y="6562"/>
                  </a:cubicBezTo>
                  <a:cubicBezTo>
                    <a:pt x="475" y="6649"/>
                    <a:pt x="475" y="6737"/>
                    <a:pt x="475" y="6824"/>
                  </a:cubicBezTo>
                  <a:lnTo>
                    <a:pt x="475" y="6987"/>
                  </a:lnTo>
                  <a:cubicBezTo>
                    <a:pt x="475" y="7674"/>
                    <a:pt x="662" y="8336"/>
                    <a:pt x="1050" y="8911"/>
                  </a:cubicBezTo>
                  <a:lnTo>
                    <a:pt x="1137" y="8861"/>
                  </a:lnTo>
                  <a:cubicBezTo>
                    <a:pt x="937" y="8536"/>
                    <a:pt x="775" y="8174"/>
                    <a:pt x="662" y="7786"/>
                  </a:cubicBezTo>
                  <a:cubicBezTo>
                    <a:pt x="612" y="7524"/>
                    <a:pt x="587" y="7261"/>
                    <a:pt x="575" y="6987"/>
                  </a:cubicBezTo>
                  <a:lnTo>
                    <a:pt x="575" y="6837"/>
                  </a:lnTo>
                  <a:cubicBezTo>
                    <a:pt x="575" y="6737"/>
                    <a:pt x="575" y="6649"/>
                    <a:pt x="550" y="6549"/>
                  </a:cubicBezTo>
                  <a:cubicBezTo>
                    <a:pt x="337" y="5562"/>
                    <a:pt x="100" y="4450"/>
                    <a:pt x="412" y="3425"/>
                  </a:cubicBezTo>
                  <a:cubicBezTo>
                    <a:pt x="462" y="3263"/>
                    <a:pt x="525" y="3088"/>
                    <a:pt x="587" y="2938"/>
                  </a:cubicBezTo>
                  <a:cubicBezTo>
                    <a:pt x="725" y="2625"/>
                    <a:pt x="825" y="2300"/>
                    <a:pt x="862" y="1963"/>
                  </a:cubicBezTo>
                  <a:cubicBezTo>
                    <a:pt x="912" y="1276"/>
                    <a:pt x="575" y="676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9" name="Google Shape;2909;p75"/>
            <p:cNvSpPr/>
            <p:nvPr/>
          </p:nvSpPr>
          <p:spPr>
            <a:xfrm>
              <a:off x="353553" y="2799595"/>
              <a:ext cx="453368" cy="334375"/>
            </a:xfrm>
            <a:custGeom>
              <a:avLst/>
              <a:gdLst/>
              <a:ahLst/>
              <a:cxnLst/>
              <a:rect l="l" t="t" r="r" b="b"/>
              <a:pathLst>
                <a:path w="6599" h="4867" extrusionOk="0">
                  <a:moveTo>
                    <a:pt x="3601" y="1"/>
                  </a:moveTo>
                  <a:cubicBezTo>
                    <a:pt x="3532" y="1"/>
                    <a:pt x="3460" y="4"/>
                    <a:pt x="3387" y="11"/>
                  </a:cubicBezTo>
                  <a:cubicBezTo>
                    <a:pt x="3012" y="61"/>
                    <a:pt x="2662" y="186"/>
                    <a:pt x="2325" y="361"/>
                  </a:cubicBezTo>
                  <a:cubicBezTo>
                    <a:pt x="1862" y="548"/>
                    <a:pt x="1387" y="710"/>
                    <a:pt x="900" y="848"/>
                  </a:cubicBezTo>
                  <a:cubicBezTo>
                    <a:pt x="588" y="923"/>
                    <a:pt x="313" y="1148"/>
                    <a:pt x="163" y="1448"/>
                  </a:cubicBezTo>
                  <a:cubicBezTo>
                    <a:pt x="0" y="1848"/>
                    <a:pt x="213" y="2335"/>
                    <a:pt x="575" y="2585"/>
                  </a:cubicBezTo>
                  <a:cubicBezTo>
                    <a:pt x="842" y="2731"/>
                    <a:pt x="1138" y="2806"/>
                    <a:pt x="1440" y="2806"/>
                  </a:cubicBezTo>
                  <a:cubicBezTo>
                    <a:pt x="1576" y="2806"/>
                    <a:pt x="1714" y="2791"/>
                    <a:pt x="1850" y="2760"/>
                  </a:cubicBezTo>
                  <a:cubicBezTo>
                    <a:pt x="2137" y="2697"/>
                    <a:pt x="2412" y="2597"/>
                    <a:pt x="2662" y="2447"/>
                  </a:cubicBezTo>
                  <a:cubicBezTo>
                    <a:pt x="2929" y="2288"/>
                    <a:pt x="3322" y="1828"/>
                    <a:pt x="3680" y="1828"/>
                  </a:cubicBezTo>
                  <a:cubicBezTo>
                    <a:pt x="3742" y="1828"/>
                    <a:pt x="3803" y="1841"/>
                    <a:pt x="3862" y="1873"/>
                  </a:cubicBezTo>
                  <a:cubicBezTo>
                    <a:pt x="4324" y="2123"/>
                    <a:pt x="3974" y="2735"/>
                    <a:pt x="4074" y="3110"/>
                  </a:cubicBezTo>
                  <a:cubicBezTo>
                    <a:pt x="4199" y="3535"/>
                    <a:pt x="4862" y="3485"/>
                    <a:pt x="5174" y="3797"/>
                  </a:cubicBezTo>
                  <a:cubicBezTo>
                    <a:pt x="5400" y="4023"/>
                    <a:pt x="5525" y="4867"/>
                    <a:pt x="5882" y="4867"/>
                  </a:cubicBezTo>
                  <a:cubicBezTo>
                    <a:pt x="5959" y="4867"/>
                    <a:pt x="6047" y="4827"/>
                    <a:pt x="6149" y="4734"/>
                  </a:cubicBezTo>
                  <a:cubicBezTo>
                    <a:pt x="6599" y="4309"/>
                    <a:pt x="6224" y="3222"/>
                    <a:pt x="5949" y="2835"/>
                  </a:cubicBezTo>
                  <a:cubicBezTo>
                    <a:pt x="5849" y="2710"/>
                    <a:pt x="5761" y="2585"/>
                    <a:pt x="5674" y="2447"/>
                  </a:cubicBezTo>
                  <a:cubicBezTo>
                    <a:pt x="5474" y="2060"/>
                    <a:pt x="5574" y="1598"/>
                    <a:pt x="5361" y="1210"/>
                  </a:cubicBezTo>
                  <a:cubicBezTo>
                    <a:pt x="4969" y="472"/>
                    <a:pt x="4429" y="1"/>
                    <a:pt x="3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0" name="Google Shape;2910;p75"/>
            <p:cNvSpPr/>
            <p:nvPr/>
          </p:nvSpPr>
          <p:spPr>
            <a:xfrm>
              <a:off x="690127" y="2953969"/>
              <a:ext cx="170039" cy="377864"/>
            </a:xfrm>
            <a:custGeom>
              <a:avLst/>
              <a:gdLst/>
              <a:ahLst/>
              <a:cxnLst/>
              <a:rect l="l" t="t" r="r" b="b"/>
              <a:pathLst>
                <a:path w="2475" h="5500" extrusionOk="0">
                  <a:moveTo>
                    <a:pt x="87" y="1"/>
                  </a:moveTo>
                  <a:lnTo>
                    <a:pt x="0" y="26"/>
                  </a:lnTo>
                  <a:cubicBezTo>
                    <a:pt x="87" y="350"/>
                    <a:pt x="237" y="650"/>
                    <a:pt x="450" y="913"/>
                  </a:cubicBezTo>
                  <a:cubicBezTo>
                    <a:pt x="512" y="975"/>
                    <a:pt x="562" y="1038"/>
                    <a:pt x="625" y="1113"/>
                  </a:cubicBezTo>
                  <a:cubicBezTo>
                    <a:pt x="712" y="1200"/>
                    <a:pt x="800" y="1300"/>
                    <a:pt x="875" y="1413"/>
                  </a:cubicBezTo>
                  <a:cubicBezTo>
                    <a:pt x="1125" y="1763"/>
                    <a:pt x="1212" y="2200"/>
                    <a:pt x="1300" y="2625"/>
                  </a:cubicBezTo>
                  <a:cubicBezTo>
                    <a:pt x="1312" y="2687"/>
                    <a:pt x="1325" y="2750"/>
                    <a:pt x="1337" y="2812"/>
                  </a:cubicBezTo>
                  <a:cubicBezTo>
                    <a:pt x="1425" y="3350"/>
                    <a:pt x="1612" y="3862"/>
                    <a:pt x="1862" y="4349"/>
                  </a:cubicBezTo>
                  <a:cubicBezTo>
                    <a:pt x="1912" y="4437"/>
                    <a:pt x="1962" y="4512"/>
                    <a:pt x="1999" y="4587"/>
                  </a:cubicBezTo>
                  <a:cubicBezTo>
                    <a:pt x="2174" y="4874"/>
                    <a:pt x="2362" y="5174"/>
                    <a:pt x="2374" y="5499"/>
                  </a:cubicBezTo>
                  <a:lnTo>
                    <a:pt x="2474" y="5499"/>
                  </a:lnTo>
                  <a:cubicBezTo>
                    <a:pt x="2449" y="5149"/>
                    <a:pt x="2274" y="4837"/>
                    <a:pt x="2087" y="4537"/>
                  </a:cubicBezTo>
                  <a:cubicBezTo>
                    <a:pt x="2037" y="4462"/>
                    <a:pt x="1987" y="4387"/>
                    <a:pt x="1949" y="4299"/>
                  </a:cubicBezTo>
                  <a:cubicBezTo>
                    <a:pt x="1700" y="3825"/>
                    <a:pt x="1525" y="3325"/>
                    <a:pt x="1437" y="2800"/>
                  </a:cubicBezTo>
                  <a:cubicBezTo>
                    <a:pt x="1425" y="2737"/>
                    <a:pt x="1412" y="2675"/>
                    <a:pt x="1400" y="2612"/>
                  </a:cubicBezTo>
                  <a:cubicBezTo>
                    <a:pt x="1312" y="2175"/>
                    <a:pt x="1225" y="1725"/>
                    <a:pt x="962" y="1350"/>
                  </a:cubicBezTo>
                  <a:cubicBezTo>
                    <a:pt x="887" y="1238"/>
                    <a:pt x="800" y="1138"/>
                    <a:pt x="700" y="1038"/>
                  </a:cubicBezTo>
                  <a:cubicBezTo>
                    <a:pt x="637" y="975"/>
                    <a:pt x="587" y="913"/>
                    <a:pt x="525" y="850"/>
                  </a:cubicBezTo>
                  <a:cubicBezTo>
                    <a:pt x="325" y="588"/>
                    <a:pt x="175" y="30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1" name="Google Shape;2911;p75"/>
            <p:cNvSpPr/>
            <p:nvPr/>
          </p:nvSpPr>
          <p:spPr>
            <a:xfrm>
              <a:off x="759654" y="3247604"/>
              <a:ext cx="235306" cy="358902"/>
            </a:xfrm>
            <a:custGeom>
              <a:avLst/>
              <a:gdLst/>
              <a:ahLst/>
              <a:cxnLst/>
              <a:rect l="l" t="t" r="r" b="b"/>
              <a:pathLst>
                <a:path w="3425" h="5224" extrusionOk="0">
                  <a:moveTo>
                    <a:pt x="0" y="0"/>
                  </a:moveTo>
                  <a:lnTo>
                    <a:pt x="325" y="5224"/>
                  </a:lnTo>
                  <a:lnTo>
                    <a:pt x="3099" y="5224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FF4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2" name="Google Shape;2912;p75"/>
            <p:cNvSpPr/>
            <p:nvPr/>
          </p:nvSpPr>
          <p:spPr>
            <a:xfrm>
              <a:off x="1042090" y="3054412"/>
              <a:ext cx="361513" cy="684346"/>
            </a:xfrm>
            <a:custGeom>
              <a:avLst/>
              <a:gdLst/>
              <a:ahLst/>
              <a:cxnLst/>
              <a:rect l="l" t="t" r="r" b="b"/>
              <a:pathLst>
                <a:path w="5262" h="9961" extrusionOk="0">
                  <a:moveTo>
                    <a:pt x="4212" y="1"/>
                  </a:moveTo>
                  <a:lnTo>
                    <a:pt x="1" y="263"/>
                  </a:lnTo>
                  <a:lnTo>
                    <a:pt x="188" y="9960"/>
                  </a:lnTo>
                  <a:lnTo>
                    <a:pt x="4424" y="9686"/>
                  </a:lnTo>
                  <a:lnTo>
                    <a:pt x="5262" y="9636"/>
                  </a:lnTo>
                  <a:lnTo>
                    <a:pt x="4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3" name="Google Shape;2913;p75"/>
            <p:cNvSpPr/>
            <p:nvPr/>
          </p:nvSpPr>
          <p:spPr>
            <a:xfrm>
              <a:off x="901318" y="3056130"/>
              <a:ext cx="444780" cy="689498"/>
            </a:xfrm>
            <a:custGeom>
              <a:avLst/>
              <a:gdLst/>
              <a:ahLst/>
              <a:cxnLst/>
              <a:rect l="l" t="t" r="r" b="b"/>
              <a:pathLst>
                <a:path w="6474" h="10036" extrusionOk="0">
                  <a:moveTo>
                    <a:pt x="5836" y="1"/>
                  </a:moveTo>
                  <a:lnTo>
                    <a:pt x="0" y="363"/>
                  </a:lnTo>
                  <a:lnTo>
                    <a:pt x="450" y="10035"/>
                  </a:lnTo>
                  <a:lnTo>
                    <a:pt x="6473" y="9661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4" name="Google Shape;2914;p75"/>
            <p:cNvSpPr/>
            <p:nvPr/>
          </p:nvSpPr>
          <p:spPr>
            <a:xfrm>
              <a:off x="796547" y="3147985"/>
              <a:ext cx="226718" cy="111710"/>
            </a:xfrm>
            <a:custGeom>
              <a:avLst/>
              <a:gdLst/>
              <a:ahLst/>
              <a:cxnLst/>
              <a:rect l="l" t="t" r="r" b="b"/>
              <a:pathLst>
                <a:path w="3300" h="1626" extrusionOk="0">
                  <a:moveTo>
                    <a:pt x="716" y="91"/>
                  </a:moveTo>
                  <a:cubicBezTo>
                    <a:pt x="748" y="91"/>
                    <a:pt x="780" y="94"/>
                    <a:pt x="813" y="101"/>
                  </a:cubicBezTo>
                  <a:cubicBezTo>
                    <a:pt x="1050" y="163"/>
                    <a:pt x="1250" y="338"/>
                    <a:pt x="1350" y="563"/>
                  </a:cubicBezTo>
                  <a:cubicBezTo>
                    <a:pt x="1463" y="801"/>
                    <a:pt x="1513" y="1050"/>
                    <a:pt x="1538" y="1313"/>
                  </a:cubicBezTo>
                  <a:lnTo>
                    <a:pt x="1538" y="1363"/>
                  </a:lnTo>
                  <a:lnTo>
                    <a:pt x="1500" y="1350"/>
                  </a:lnTo>
                  <a:lnTo>
                    <a:pt x="1425" y="1325"/>
                  </a:lnTo>
                  <a:cubicBezTo>
                    <a:pt x="975" y="1213"/>
                    <a:pt x="126" y="988"/>
                    <a:pt x="251" y="426"/>
                  </a:cubicBezTo>
                  <a:cubicBezTo>
                    <a:pt x="316" y="230"/>
                    <a:pt x="504" y="91"/>
                    <a:pt x="716" y="91"/>
                  </a:cubicBezTo>
                  <a:close/>
                  <a:moveTo>
                    <a:pt x="2587" y="251"/>
                  </a:moveTo>
                  <a:cubicBezTo>
                    <a:pt x="2687" y="251"/>
                    <a:pt x="2787" y="267"/>
                    <a:pt x="2887" y="301"/>
                  </a:cubicBezTo>
                  <a:cubicBezTo>
                    <a:pt x="2950" y="326"/>
                    <a:pt x="3000" y="351"/>
                    <a:pt x="3050" y="388"/>
                  </a:cubicBezTo>
                  <a:cubicBezTo>
                    <a:pt x="3137" y="476"/>
                    <a:pt x="3175" y="601"/>
                    <a:pt x="3137" y="713"/>
                  </a:cubicBezTo>
                  <a:cubicBezTo>
                    <a:pt x="3100" y="838"/>
                    <a:pt x="3037" y="938"/>
                    <a:pt x="2937" y="1026"/>
                  </a:cubicBezTo>
                  <a:cubicBezTo>
                    <a:pt x="2668" y="1275"/>
                    <a:pt x="2311" y="1414"/>
                    <a:pt x="1945" y="1414"/>
                  </a:cubicBezTo>
                  <a:cubicBezTo>
                    <a:pt x="1834" y="1414"/>
                    <a:pt x="1723" y="1401"/>
                    <a:pt x="1613" y="1375"/>
                  </a:cubicBezTo>
                  <a:lnTo>
                    <a:pt x="1625" y="1313"/>
                  </a:lnTo>
                  <a:cubicBezTo>
                    <a:pt x="1663" y="1088"/>
                    <a:pt x="1750" y="851"/>
                    <a:pt x="1875" y="651"/>
                  </a:cubicBezTo>
                  <a:cubicBezTo>
                    <a:pt x="2000" y="451"/>
                    <a:pt x="2200" y="313"/>
                    <a:pt x="2437" y="263"/>
                  </a:cubicBezTo>
                  <a:cubicBezTo>
                    <a:pt x="2487" y="255"/>
                    <a:pt x="2537" y="251"/>
                    <a:pt x="2587" y="251"/>
                  </a:cubicBezTo>
                  <a:close/>
                  <a:moveTo>
                    <a:pt x="704" y="1"/>
                  </a:moveTo>
                  <a:cubicBezTo>
                    <a:pt x="451" y="1"/>
                    <a:pt x="226" y="165"/>
                    <a:pt x="151" y="413"/>
                  </a:cubicBezTo>
                  <a:cubicBezTo>
                    <a:pt x="1" y="1063"/>
                    <a:pt x="913" y="1300"/>
                    <a:pt x="1400" y="1425"/>
                  </a:cubicBezTo>
                  <a:lnTo>
                    <a:pt x="1475" y="1450"/>
                  </a:lnTo>
                  <a:lnTo>
                    <a:pt x="1550" y="1463"/>
                  </a:lnTo>
                  <a:lnTo>
                    <a:pt x="1563" y="1625"/>
                  </a:lnTo>
                  <a:lnTo>
                    <a:pt x="1613" y="1475"/>
                  </a:lnTo>
                  <a:cubicBezTo>
                    <a:pt x="1727" y="1501"/>
                    <a:pt x="1843" y="1514"/>
                    <a:pt x="1958" y="1514"/>
                  </a:cubicBezTo>
                  <a:cubicBezTo>
                    <a:pt x="2346" y="1514"/>
                    <a:pt x="2726" y="1370"/>
                    <a:pt x="3025" y="1100"/>
                  </a:cubicBezTo>
                  <a:cubicBezTo>
                    <a:pt x="3137" y="1001"/>
                    <a:pt x="3212" y="876"/>
                    <a:pt x="3250" y="738"/>
                  </a:cubicBezTo>
                  <a:cubicBezTo>
                    <a:pt x="3300" y="576"/>
                    <a:pt x="3250" y="413"/>
                    <a:pt x="3137" y="313"/>
                  </a:cubicBezTo>
                  <a:cubicBezTo>
                    <a:pt x="3075" y="263"/>
                    <a:pt x="3000" y="226"/>
                    <a:pt x="2937" y="213"/>
                  </a:cubicBezTo>
                  <a:cubicBezTo>
                    <a:pt x="2826" y="171"/>
                    <a:pt x="2709" y="151"/>
                    <a:pt x="2591" y="151"/>
                  </a:cubicBezTo>
                  <a:cubicBezTo>
                    <a:pt x="2536" y="151"/>
                    <a:pt x="2480" y="155"/>
                    <a:pt x="2425" y="163"/>
                  </a:cubicBezTo>
                  <a:cubicBezTo>
                    <a:pt x="2175" y="213"/>
                    <a:pt x="1950" y="376"/>
                    <a:pt x="1800" y="588"/>
                  </a:cubicBezTo>
                  <a:cubicBezTo>
                    <a:pt x="1713" y="726"/>
                    <a:pt x="1650" y="876"/>
                    <a:pt x="1600" y="1038"/>
                  </a:cubicBezTo>
                  <a:cubicBezTo>
                    <a:pt x="1575" y="863"/>
                    <a:pt x="1525" y="688"/>
                    <a:pt x="1450" y="526"/>
                  </a:cubicBezTo>
                  <a:cubicBezTo>
                    <a:pt x="1338" y="263"/>
                    <a:pt x="1100" y="76"/>
                    <a:pt x="825" y="13"/>
                  </a:cubicBezTo>
                  <a:cubicBezTo>
                    <a:pt x="784" y="5"/>
                    <a:pt x="744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5" name="Google Shape;2915;p75"/>
            <p:cNvSpPr/>
            <p:nvPr/>
          </p:nvSpPr>
          <p:spPr>
            <a:xfrm>
              <a:off x="719257" y="3218405"/>
              <a:ext cx="462849" cy="537528"/>
            </a:xfrm>
            <a:custGeom>
              <a:avLst/>
              <a:gdLst/>
              <a:ahLst/>
              <a:cxnLst/>
              <a:rect l="l" t="t" r="r" b="b"/>
              <a:pathLst>
                <a:path w="6737" h="7824" extrusionOk="0">
                  <a:moveTo>
                    <a:pt x="6137" y="1"/>
                  </a:moveTo>
                  <a:lnTo>
                    <a:pt x="1" y="388"/>
                  </a:lnTo>
                  <a:lnTo>
                    <a:pt x="463" y="7823"/>
                  </a:lnTo>
                  <a:lnTo>
                    <a:pt x="6737" y="7436"/>
                  </a:lnTo>
                  <a:lnTo>
                    <a:pt x="6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6" name="Google Shape;2916;p75"/>
            <p:cNvSpPr/>
            <p:nvPr/>
          </p:nvSpPr>
          <p:spPr>
            <a:xfrm>
              <a:off x="675493" y="3220947"/>
              <a:ext cx="462849" cy="538421"/>
            </a:xfrm>
            <a:custGeom>
              <a:avLst/>
              <a:gdLst/>
              <a:ahLst/>
              <a:cxnLst/>
              <a:rect l="l" t="t" r="r" b="b"/>
              <a:pathLst>
                <a:path w="6737" h="7837" extrusionOk="0">
                  <a:moveTo>
                    <a:pt x="6274" y="1"/>
                  </a:moveTo>
                  <a:lnTo>
                    <a:pt x="1" y="401"/>
                  </a:lnTo>
                  <a:lnTo>
                    <a:pt x="463" y="7836"/>
                  </a:lnTo>
                  <a:lnTo>
                    <a:pt x="6736" y="7449"/>
                  </a:lnTo>
                  <a:lnTo>
                    <a:pt x="62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7" name="Google Shape;2917;p75"/>
            <p:cNvSpPr/>
            <p:nvPr/>
          </p:nvSpPr>
          <p:spPr>
            <a:xfrm>
              <a:off x="1316007" y="3277627"/>
              <a:ext cx="100512" cy="445673"/>
            </a:xfrm>
            <a:custGeom>
              <a:avLst/>
              <a:gdLst/>
              <a:ahLst/>
              <a:cxnLst/>
              <a:rect l="l" t="t" r="r" b="b"/>
              <a:pathLst>
                <a:path w="1463" h="6487" extrusionOk="0">
                  <a:moveTo>
                    <a:pt x="1375" y="1"/>
                  </a:moveTo>
                  <a:lnTo>
                    <a:pt x="0" y="6462"/>
                  </a:lnTo>
                  <a:lnTo>
                    <a:pt x="100" y="6487"/>
                  </a:lnTo>
                  <a:lnTo>
                    <a:pt x="1462" y="13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8" name="Google Shape;2918;p75"/>
            <p:cNvSpPr/>
            <p:nvPr/>
          </p:nvSpPr>
          <p:spPr>
            <a:xfrm>
              <a:off x="223912" y="3074130"/>
              <a:ext cx="1420081" cy="704132"/>
            </a:xfrm>
            <a:custGeom>
              <a:avLst/>
              <a:gdLst/>
              <a:ahLst/>
              <a:cxnLst/>
              <a:rect l="l" t="t" r="r" b="b"/>
              <a:pathLst>
                <a:path w="20670" h="10249" extrusionOk="0">
                  <a:moveTo>
                    <a:pt x="2661" y="0"/>
                  </a:moveTo>
                  <a:cubicBezTo>
                    <a:pt x="2645" y="0"/>
                    <a:pt x="2628" y="1"/>
                    <a:pt x="2612" y="1"/>
                  </a:cubicBezTo>
                  <a:lnTo>
                    <a:pt x="2600" y="1"/>
                  </a:lnTo>
                  <a:lnTo>
                    <a:pt x="0" y="14"/>
                  </a:lnTo>
                  <a:lnTo>
                    <a:pt x="0" y="164"/>
                  </a:lnTo>
                  <a:lnTo>
                    <a:pt x="2600" y="151"/>
                  </a:lnTo>
                  <a:lnTo>
                    <a:pt x="2625" y="151"/>
                  </a:lnTo>
                  <a:cubicBezTo>
                    <a:pt x="2641" y="151"/>
                    <a:pt x="2657" y="150"/>
                    <a:pt x="2674" y="150"/>
                  </a:cubicBezTo>
                  <a:cubicBezTo>
                    <a:pt x="3515" y="150"/>
                    <a:pt x="4226" y="780"/>
                    <a:pt x="4324" y="1626"/>
                  </a:cubicBezTo>
                  <a:lnTo>
                    <a:pt x="4499" y="3125"/>
                  </a:lnTo>
                  <a:lnTo>
                    <a:pt x="19795" y="3025"/>
                  </a:lnTo>
                  <a:cubicBezTo>
                    <a:pt x="20020" y="3025"/>
                    <a:pt x="20245" y="3138"/>
                    <a:pt x="20382" y="3325"/>
                  </a:cubicBezTo>
                  <a:cubicBezTo>
                    <a:pt x="20507" y="3525"/>
                    <a:pt x="20532" y="3775"/>
                    <a:pt x="20445" y="4000"/>
                  </a:cubicBezTo>
                  <a:lnTo>
                    <a:pt x="18620" y="8674"/>
                  </a:lnTo>
                  <a:cubicBezTo>
                    <a:pt x="18495" y="8999"/>
                    <a:pt x="18183" y="9224"/>
                    <a:pt x="17821" y="9236"/>
                  </a:cubicBezTo>
                  <a:lnTo>
                    <a:pt x="5461" y="10086"/>
                  </a:lnTo>
                  <a:lnTo>
                    <a:pt x="4687" y="3488"/>
                  </a:lnTo>
                  <a:lnTo>
                    <a:pt x="4537" y="3500"/>
                  </a:lnTo>
                  <a:lnTo>
                    <a:pt x="5311" y="10248"/>
                  </a:lnTo>
                  <a:lnTo>
                    <a:pt x="17796" y="9386"/>
                  </a:lnTo>
                  <a:cubicBezTo>
                    <a:pt x="18220" y="9374"/>
                    <a:pt x="18583" y="9124"/>
                    <a:pt x="18733" y="8724"/>
                  </a:cubicBezTo>
                  <a:lnTo>
                    <a:pt x="20557" y="4062"/>
                  </a:lnTo>
                  <a:cubicBezTo>
                    <a:pt x="20670" y="3788"/>
                    <a:pt x="20645" y="3475"/>
                    <a:pt x="20482" y="3238"/>
                  </a:cubicBezTo>
                  <a:cubicBezTo>
                    <a:pt x="20320" y="3013"/>
                    <a:pt x="20045" y="2875"/>
                    <a:pt x="19770" y="2875"/>
                  </a:cubicBezTo>
                  <a:lnTo>
                    <a:pt x="4612" y="2963"/>
                  </a:lnTo>
                  <a:lnTo>
                    <a:pt x="4462" y="1601"/>
                  </a:lnTo>
                  <a:cubicBezTo>
                    <a:pt x="4351" y="692"/>
                    <a:pt x="3577" y="0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9" name="Google Shape;2919;p75"/>
            <p:cNvSpPr/>
            <p:nvPr/>
          </p:nvSpPr>
          <p:spPr>
            <a:xfrm>
              <a:off x="593050" y="3786781"/>
              <a:ext cx="806293" cy="330596"/>
            </a:xfrm>
            <a:custGeom>
              <a:avLst/>
              <a:gdLst/>
              <a:ahLst/>
              <a:cxnLst/>
              <a:rect l="l" t="t" r="r" b="b"/>
              <a:pathLst>
                <a:path w="11736" h="4812" extrusionOk="0">
                  <a:moveTo>
                    <a:pt x="151" y="0"/>
                  </a:moveTo>
                  <a:lnTo>
                    <a:pt x="1" y="25"/>
                  </a:lnTo>
                  <a:lnTo>
                    <a:pt x="576" y="3774"/>
                  </a:lnTo>
                  <a:cubicBezTo>
                    <a:pt x="662" y="4354"/>
                    <a:pt x="1162" y="4799"/>
                    <a:pt x="1751" y="4799"/>
                  </a:cubicBezTo>
                  <a:cubicBezTo>
                    <a:pt x="1759" y="4799"/>
                    <a:pt x="1767" y="4799"/>
                    <a:pt x="1775" y="4799"/>
                  </a:cubicBezTo>
                  <a:lnTo>
                    <a:pt x="1825" y="4811"/>
                  </a:lnTo>
                  <a:cubicBezTo>
                    <a:pt x="3535" y="4756"/>
                    <a:pt x="7052" y="4746"/>
                    <a:pt x="9402" y="4746"/>
                  </a:cubicBezTo>
                  <a:cubicBezTo>
                    <a:pt x="10745" y="4746"/>
                    <a:pt x="11708" y="4749"/>
                    <a:pt x="11735" y="4749"/>
                  </a:cubicBezTo>
                  <a:lnTo>
                    <a:pt x="11735" y="4599"/>
                  </a:lnTo>
                  <a:cubicBezTo>
                    <a:pt x="11703" y="4594"/>
                    <a:pt x="10353" y="4586"/>
                    <a:pt x="8612" y="4586"/>
                  </a:cubicBezTo>
                  <a:cubicBezTo>
                    <a:pt x="6320" y="4586"/>
                    <a:pt x="3352" y="4599"/>
                    <a:pt x="1825" y="4649"/>
                  </a:cubicBezTo>
                  <a:cubicBezTo>
                    <a:pt x="1809" y="4650"/>
                    <a:pt x="1792" y="4650"/>
                    <a:pt x="1775" y="4650"/>
                  </a:cubicBezTo>
                  <a:cubicBezTo>
                    <a:pt x="1247" y="4650"/>
                    <a:pt x="798" y="4270"/>
                    <a:pt x="726" y="3749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0" name="Google Shape;2920;p75"/>
            <p:cNvSpPr/>
            <p:nvPr/>
          </p:nvSpPr>
          <p:spPr>
            <a:xfrm>
              <a:off x="732997" y="4044347"/>
              <a:ext cx="179520" cy="180344"/>
            </a:xfrm>
            <a:custGeom>
              <a:avLst/>
              <a:gdLst/>
              <a:ahLst/>
              <a:cxnLst/>
              <a:rect l="l" t="t" r="r" b="b"/>
              <a:pathLst>
                <a:path w="2613" h="2625" extrusionOk="0">
                  <a:moveTo>
                    <a:pt x="1251" y="0"/>
                  </a:moveTo>
                  <a:cubicBezTo>
                    <a:pt x="551" y="25"/>
                    <a:pt x="1" y="625"/>
                    <a:pt x="63" y="1325"/>
                  </a:cubicBezTo>
                  <a:cubicBezTo>
                    <a:pt x="76" y="2037"/>
                    <a:pt x="651" y="2612"/>
                    <a:pt x="1375" y="2625"/>
                  </a:cubicBezTo>
                  <a:cubicBezTo>
                    <a:pt x="2075" y="2600"/>
                    <a:pt x="2613" y="2000"/>
                    <a:pt x="2550" y="1300"/>
                  </a:cubicBezTo>
                  <a:cubicBezTo>
                    <a:pt x="2538" y="588"/>
                    <a:pt x="1963" y="13"/>
                    <a:pt x="1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1" name="Google Shape;2921;p75"/>
            <p:cNvSpPr/>
            <p:nvPr/>
          </p:nvSpPr>
          <p:spPr>
            <a:xfrm>
              <a:off x="799158" y="4110439"/>
              <a:ext cx="47267" cy="48160"/>
            </a:xfrm>
            <a:custGeom>
              <a:avLst/>
              <a:gdLst/>
              <a:ahLst/>
              <a:cxnLst/>
              <a:rect l="l" t="t" r="r" b="b"/>
              <a:pathLst>
                <a:path w="688" h="701" extrusionOk="0">
                  <a:moveTo>
                    <a:pt x="325" y="1"/>
                  </a:moveTo>
                  <a:cubicBezTo>
                    <a:pt x="138" y="13"/>
                    <a:pt x="0" y="175"/>
                    <a:pt x="13" y="350"/>
                  </a:cubicBezTo>
                  <a:cubicBezTo>
                    <a:pt x="25" y="550"/>
                    <a:pt x="175" y="700"/>
                    <a:pt x="362" y="700"/>
                  </a:cubicBezTo>
                  <a:cubicBezTo>
                    <a:pt x="550" y="688"/>
                    <a:pt x="687" y="538"/>
                    <a:pt x="675" y="350"/>
                  </a:cubicBezTo>
                  <a:cubicBezTo>
                    <a:pt x="675" y="163"/>
                    <a:pt x="525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2" name="Google Shape;2922;p75"/>
            <p:cNvSpPr/>
            <p:nvPr/>
          </p:nvSpPr>
          <p:spPr>
            <a:xfrm>
              <a:off x="1133121" y="4039194"/>
              <a:ext cx="178626" cy="181237"/>
            </a:xfrm>
            <a:custGeom>
              <a:avLst/>
              <a:gdLst/>
              <a:ahLst/>
              <a:cxnLst/>
              <a:rect l="l" t="t" r="r" b="b"/>
              <a:pathLst>
                <a:path w="2600" h="2638" extrusionOk="0">
                  <a:moveTo>
                    <a:pt x="1237" y="0"/>
                  </a:moveTo>
                  <a:cubicBezTo>
                    <a:pt x="538" y="25"/>
                    <a:pt x="0" y="638"/>
                    <a:pt x="50" y="1337"/>
                  </a:cubicBezTo>
                  <a:cubicBezTo>
                    <a:pt x="75" y="2050"/>
                    <a:pt x="650" y="2625"/>
                    <a:pt x="1362" y="2637"/>
                  </a:cubicBezTo>
                  <a:cubicBezTo>
                    <a:pt x="2062" y="2612"/>
                    <a:pt x="2600" y="2000"/>
                    <a:pt x="2550" y="1300"/>
                  </a:cubicBezTo>
                  <a:cubicBezTo>
                    <a:pt x="2525" y="588"/>
                    <a:pt x="1950" y="13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3" name="Google Shape;2923;p75"/>
            <p:cNvSpPr/>
            <p:nvPr/>
          </p:nvSpPr>
          <p:spPr>
            <a:xfrm>
              <a:off x="1198388" y="4106179"/>
              <a:ext cx="48092" cy="48092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7" y="0"/>
                  </a:moveTo>
                  <a:cubicBezTo>
                    <a:pt x="150" y="0"/>
                    <a:pt x="0" y="162"/>
                    <a:pt x="25" y="350"/>
                  </a:cubicBezTo>
                  <a:cubicBezTo>
                    <a:pt x="25" y="537"/>
                    <a:pt x="175" y="687"/>
                    <a:pt x="362" y="700"/>
                  </a:cubicBezTo>
                  <a:cubicBezTo>
                    <a:pt x="550" y="687"/>
                    <a:pt x="700" y="525"/>
                    <a:pt x="675" y="350"/>
                  </a:cubicBezTo>
                  <a:cubicBezTo>
                    <a:pt x="675" y="150"/>
                    <a:pt x="525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4" name="Google Shape;2924;p75"/>
            <p:cNvSpPr/>
            <p:nvPr/>
          </p:nvSpPr>
          <p:spPr>
            <a:xfrm>
              <a:off x="1112510" y="3279344"/>
              <a:ext cx="50702" cy="457696"/>
            </a:xfrm>
            <a:custGeom>
              <a:avLst/>
              <a:gdLst/>
              <a:ahLst/>
              <a:cxnLst/>
              <a:rect l="l" t="t" r="r" b="b"/>
              <a:pathLst>
                <a:path w="738" h="6662" extrusionOk="0">
                  <a:moveTo>
                    <a:pt x="638" y="1"/>
                  </a:moveTo>
                  <a:lnTo>
                    <a:pt x="0" y="6649"/>
                  </a:lnTo>
                  <a:lnTo>
                    <a:pt x="100" y="6661"/>
                  </a:lnTo>
                  <a:lnTo>
                    <a:pt x="738" y="13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5" name="Google Shape;2925;p75"/>
            <p:cNvSpPr/>
            <p:nvPr/>
          </p:nvSpPr>
          <p:spPr>
            <a:xfrm>
              <a:off x="913341" y="3281062"/>
              <a:ext cx="6939" cy="468826"/>
            </a:xfrm>
            <a:custGeom>
              <a:avLst/>
              <a:gdLst/>
              <a:ahLst/>
              <a:cxnLst/>
              <a:rect l="l" t="t" r="r" b="b"/>
              <a:pathLst>
                <a:path w="101" h="6824" extrusionOk="0">
                  <a:moveTo>
                    <a:pt x="0" y="1"/>
                  </a:moveTo>
                  <a:lnTo>
                    <a:pt x="0" y="6824"/>
                  </a:lnTo>
                  <a:lnTo>
                    <a:pt x="100" y="682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6" name="Google Shape;2926;p75"/>
            <p:cNvSpPr/>
            <p:nvPr/>
          </p:nvSpPr>
          <p:spPr>
            <a:xfrm>
              <a:off x="672951" y="3283673"/>
              <a:ext cx="40397" cy="478238"/>
            </a:xfrm>
            <a:custGeom>
              <a:avLst/>
              <a:gdLst/>
              <a:ahLst/>
              <a:cxnLst/>
              <a:rect l="l" t="t" r="r" b="b"/>
              <a:pathLst>
                <a:path w="588" h="6961" extrusionOk="0">
                  <a:moveTo>
                    <a:pt x="0" y="0"/>
                  </a:moveTo>
                  <a:lnTo>
                    <a:pt x="487" y="6961"/>
                  </a:lnTo>
                  <a:lnTo>
                    <a:pt x="587" y="694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7" name="Google Shape;2927;p75"/>
            <p:cNvSpPr/>
            <p:nvPr/>
          </p:nvSpPr>
          <p:spPr>
            <a:xfrm>
              <a:off x="575875" y="3615918"/>
              <a:ext cx="953110" cy="12092"/>
            </a:xfrm>
            <a:custGeom>
              <a:avLst/>
              <a:gdLst/>
              <a:ahLst/>
              <a:cxnLst/>
              <a:rect l="l" t="t" r="r" b="b"/>
              <a:pathLst>
                <a:path w="13873" h="176" extrusionOk="0">
                  <a:moveTo>
                    <a:pt x="13860" y="0"/>
                  </a:moveTo>
                  <a:lnTo>
                    <a:pt x="1" y="75"/>
                  </a:lnTo>
                  <a:lnTo>
                    <a:pt x="1" y="175"/>
                  </a:lnTo>
                  <a:lnTo>
                    <a:pt x="13872" y="10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8" name="Google Shape;2928;p75"/>
            <p:cNvSpPr/>
            <p:nvPr/>
          </p:nvSpPr>
          <p:spPr>
            <a:xfrm>
              <a:off x="554439" y="3444230"/>
              <a:ext cx="1035484" cy="13809"/>
            </a:xfrm>
            <a:custGeom>
              <a:avLst/>
              <a:gdLst/>
              <a:ahLst/>
              <a:cxnLst/>
              <a:rect l="l" t="t" r="r" b="b"/>
              <a:pathLst>
                <a:path w="15072" h="201" extrusionOk="0">
                  <a:moveTo>
                    <a:pt x="15072" y="0"/>
                  </a:moveTo>
                  <a:lnTo>
                    <a:pt x="1" y="100"/>
                  </a:lnTo>
                  <a:lnTo>
                    <a:pt x="1" y="200"/>
                  </a:lnTo>
                  <a:lnTo>
                    <a:pt x="15072" y="100"/>
                  </a:lnTo>
                  <a:lnTo>
                    <a:pt x="15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6" name="Google Shape;866;p43"/>
          <p:cNvGrpSpPr/>
          <p:nvPr/>
        </p:nvGrpSpPr>
        <p:grpSpPr>
          <a:xfrm rot="-451095">
            <a:off x="372553" y="1086484"/>
            <a:ext cx="758413" cy="382358"/>
            <a:chOff x="3763850" y="3766900"/>
            <a:chExt cx="475250" cy="239600"/>
          </a:xfrm>
        </p:grpSpPr>
        <p:sp>
          <p:nvSpPr>
            <p:cNvPr id="867" name="Google Shape;867;p43"/>
            <p:cNvSpPr/>
            <p:nvPr/>
          </p:nvSpPr>
          <p:spPr>
            <a:xfrm>
              <a:off x="3944175" y="3769175"/>
              <a:ext cx="128675" cy="234700"/>
            </a:xfrm>
            <a:custGeom>
              <a:avLst/>
              <a:gdLst/>
              <a:ahLst/>
              <a:cxnLst/>
              <a:rect l="l" t="t" r="r" b="b"/>
              <a:pathLst>
                <a:path w="5147" h="9388" extrusionOk="0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3766775" y="3769175"/>
              <a:ext cx="129000" cy="234700"/>
            </a:xfrm>
            <a:custGeom>
              <a:avLst/>
              <a:gdLst/>
              <a:ahLst/>
              <a:cxnLst/>
              <a:rect l="l" t="t" r="r" b="b"/>
              <a:pathLst>
                <a:path w="5160" h="9388" extrusionOk="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3763850" y="3766900"/>
              <a:ext cx="134200" cy="239600"/>
            </a:xfrm>
            <a:custGeom>
              <a:avLst/>
              <a:gdLst/>
              <a:ahLst/>
              <a:cxnLst/>
              <a:rect l="l" t="t" r="r" b="b"/>
              <a:pathLst>
                <a:path w="5368" h="9584" extrusionOk="0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4110450" y="3769175"/>
              <a:ext cx="128650" cy="234700"/>
            </a:xfrm>
            <a:custGeom>
              <a:avLst/>
              <a:gdLst/>
              <a:ahLst/>
              <a:cxnLst/>
              <a:rect l="l" t="t" r="r" b="b"/>
              <a:pathLst>
                <a:path w="5146" h="9388" extrusionOk="0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0915" y="2648585"/>
            <a:ext cx="2430780" cy="16986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20" y="1149350"/>
            <a:ext cx="5850890" cy="12903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>
            <p:ph type="title" idx="8"/>
          </p:nvPr>
        </p:nvSpPr>
        <p:spPr>
          <a:xfrm>
            <a:off x="763180" y="3586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What is the most common product line by gender?</a:t>
            </a:r>
            <a:endParaRPr lang="en-US" altLang="en-US" sz="2400"/>
          </a:p>
        </p:txBody>
      </p:sp>
      <p:grpSp>
        <p:nvGrpSpPr>
          <p:cNvPr id="2904" name="Google Shape;2904;p75"/>
          <p:cNvGrpSpPr/>
          <p:nvPr/>
        </p:nvGrpSpPr>
        <p:grpSpPr>
          <a:xfrm flipH="1">
            <a:off x="7035144" y="2133256"/>
            <a:ext cx="1709067" cy="2213914"/>
            <a:chOff x="223912" y="2384975"/>
            <a:chExt cx="1420081" cy="1839716"/>
          </a:xfrm>
        </p:grpSpPr>
        <p:sp>
          <p:nvSpPr>
            <p:cNvPr id="2905" name="Google Shape;2905;p75"/>
            <p:cNvSpPr/>
            <p:nvPr/>
          </p:nvSpPr>
          <p:spPr>
            <a:xfrm>
              <a:off x="848898" y="2646320"/>
              <a:ext cx="396757" cy="519528"/>
            </a:xfrm>
            <a:custGeom>
              <a:avLst/>
              <a:gdLst/>
              <a:ahLst/>
              <a:cxnLst/>
              <a:rect l="l" t="t" r="r" b="b"/>
              <a:pathLst>
                <a:path w="5775" h="7562" extrusionOk="0">
                  <a:moveTo>
                    <a:pt x="4953" y="1"/>
                  </a:moveTo>
                  <a:cubicBezTo>
                    <a:pt x="4734" y="1"/>
                    <a:pt x="4529" y="87"/>
                    <a:pt x="4362" y="242"/>
                  </a:cubicBezTo>
                  <a:cubicBezTo>
                    <a:pt x="4050" y="505"/>
                    <a:pt x="3800" y="830"/>
                    <a:pt x="3637" y="1204"/>
                  </a:cubicBezTo>
                  <a:cubicBezTo>
                    <a:pt x="3575" y="1417"/>
                    <a:pt x="3475" y="1604"/>
                    <a:pt x="3325" y="1767"/>
                  </a:cubicBezTo>
                  <a:cubicBezTo>
                    <a:pt x="2950" y="2079"/>
                    <a:pt x="2450" y="1879"/>
                    <a:pt x="2125" y="2292"/>
                  </a:cubicBezTo>
                  <a:cubicBezTo>
                    <a:pt x="1813" y="2704"/>
                    <a:pt x="2025" y="3391"/>
                    <a:pt x="1675" y="3804"/>
                  </a:cubicBezTo>
                  <a:cubicBezTo>
                    <a:pt x="1588" y="3891"/>
                    <a:pt x="1488" y="3979"/>
                    <a:pt x="1376" y="4029"/>
                  </a:cubicBezTo>
                  <a:cubicBezTo>
                    <a:pt x="313" y="4691"/>
                    <a:pt x="88" y="5403"/>
                    <a:pt x="26" y="6653"/>
                  </a:cubicBezTo>
                  <a:cubicBezTo>
                    <a:pt x="1" y="6853"/>
                    <a:pt x="38" y="7065"/>
                    <a:pt x="126" y="7253"/>
                  </a:cubicBezTo>
                  <a:cubicBezTo>
                    <a:pt x="246" y="7474"/>
                    <a:pt x="374" y="7561"/>
                    <a:pt x="500" y="7561"/>
                  </a:cubicBezTo>
                  <a:cubicBezTo>
                    <a:pt x="637" y="7561"/>
                    <a:pt x="771" y="7458"/>
                    <a:pt x="888" y="7315"/>
                  </a:cubicBezTo>
                  <a:cubicBezTo>
                    <a:pt x="1026" y="7140"/>
                    <a:pt x="1126" y="6928"/>
                    <a:pt x="1201" y="6715"/>
                  </a:cubicBezTo>
                  <a:cubicBezTo>
                    <a:pt x="1301" y="6353"/>
                    <a:pt x="1351" y="5978"/>
                    <a:pt x="1513" y="5653"/>
                  </a:cubicBezTo>
                  <a:cubicBezTo>
                    <a:pt x="1925" y="4828"/>
                    <a:pt x="2800" y="5353"/>
                    <a:pt x="3250" y="4641"/>
                  </a:cubicBezTo>
                  <a:cubicBezTo>
                    <a:pt x="3525" y="4204"/>
                    <a:pt x="3275" y="3554"/>
                    <a:pt x="3587" y="3129"/>
                  </a:cubicBezTo>
                  <a:cubicBezTo>
                    <a:pt x="3950" y="2667"/>
                    <a:pt x="4750" y="2554"/>
                    <a:pt x="5200" y="2117"/>
                  </a:cubicBezTo>
                  <a:cubicBezTo>
                    <a:pt x="5649" y="1692"/>
                    <a:pt x="5774" y="1267"/>
                    <a:pt x="5599" y="655"/>
                  </a:cubicBezTo>
                  <a:cubicBezTo>
                    <a:pt x="5524" y="367"/>
                    <a:pt x="5337" y="67"/>
                    <a:pt x="5037" y="5"/>
                  </a:cubicBezTo>
                  <a:cubicBezTo>
                    <a:pt x="5009" y="2"/>
                    <a:pt x="4981" y="1"/>
                    <a:pt x="49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6" name="Google Shape;2906;p75"/>
            <p:cNvSpPr/>
            <p:nvPr/>
          </p:nvSpPr>
          <p:spPr>
            <a:xfrm>
              <a:off x="869509" y="3054412"/>
              <a:ext cx="33596" cy="300573"/>
            </a:xfrm>
            <a:custGeom>
              <a:avLst/>
              <a:gdLst/>
              <a:ahLst/>
              <a:cxnLst/>
              <a:rect l="l" t="t" r="r" b="b"/>
              <a:pathLst>
                <a:path w="489" h="4375" extrusionOk="0">
                  <a:moveTo>
                    <a:pt x="238" y="1"/>
                  </a:moveTo>
                  <a:cubicBezTo>
                    <a:pt x="151" y="338"/>
                    <a:pt x="101" y="675"/>
                    <a:pt x="101" y="1013"/>
                  </a:cubicBezTo>
                  <a:cubicBezTo>
                    <a:pt x="113" y="1225"/>
                    <a:pt x="151" y="1425"/>
                    <a:pt x="188" y="1625"/>
                  </a:cubicBezTo>
                  <a:cubicBezTo>
                    <a:pt x="213" y="1713"/>
                    <a:pt x="226" y="1788"/>
                    <a:pt x="238" y="1863"/>
                  </a:cubicBezTo>
                  <a:cubicBezTo>
                    <a:pt x="388" y="2700"/>
                    <a:pt x="301" y="3550"/>
                    <a:pt x="1" y="4349"/>
                  </a:cubicBezTo>
                  <a:lnTo>
                    <a:pt x="101" y="4374"/>
                  </a:lnTo>
                  <a:cubicBezTo>
                    <a:pt x="401" y="3575"/>
                    <a:pt x="488" y="2700"/>
                    <a:pt x="338" y="1850"/>
                  </a:cubicBezTo>
                  <a:cubicBezTo>
                    <a:pt x="326" y="1763"/>
                    <a:pt x="313" y="1688"/>
                    <a:pt x="288" y="1600"/>
                  </a:cubicBezTo>
                  <a:cubicBezTo>
                    <a:pt x="251" y="1413"/>
                    <a:pt x="213" y="1213"/>
                    <a:pt x="201" y="1013"/>
                  </a:cubicBezTo>
                  <a:cubicBezTo>
                    <a:pt x="201" y="675"/>
                    <a:pt x="251" y="351"/>
                    <a:pt x="338" y="26"/>
                  </a:cubicBezTo>
                  <a:lnTo>
                    <a:pt x="2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7" name="Google Shape;2907;p75"/>
            <p:cNvSpPr/>
            <p:nvPr/>
          </p:nvSpPr>
          <p:spPr>
            <a:xfrm>
              <a:off x="696104" y="2384975"/>
              <a:ext cx="440520" cy="547147"/>
            </a:xfrm>
            <a:custGeom>
              <a:avLst/>
              <a:gdLst/>
              <a:ahLst/>
              <a:cxnLst/>
              <a:rect l="l" t="t" r="r" b="b"/>
              <a:pathLst>
                <a:path w="6412" h="7964" extrusionOk="0">
                  <a:moveTo>
                    <a:pt x="5499" y="0"/>
                  </a:moveTo>
                  <a:cubicBezTo>
                    <a:pt x="5355" y="0"/>
                    <a:pt x="5212" y="16"/>
                    <a:pt x="5074" y="47"/>
                  </a:cubicBezTo>
                  <a:cubicBezTo>
                    <a:pt x="4662" y="110"/>
                    <a:pt x="4212" y="185"/>
                    <a:pt x="3924" y="485"/>
                  </a:cubicBezTo>
                  <a:cubicBezTo>
                    <a:pt x="3587" y="822"/>
                    <a:pt x="3525" y="1347"/>
                    <a:pt x="3200" y="1697"/>
                  </a:cubicBezTo>
                  <a:cubicBezTo>
                    <a:pt x="2725" y="2184"/>
                    <a:pt x="1925" y="2134"/>
                    <a:pt x="1313" y="2409"/>
                  </a:cubicBezTo>
                  <a:cubicBezTo>
                    <a:pt x="400" y="2822"/>
                    <a:pt x="0" y="4084"/>
                    <a:pt x="500" y="4946"/>
                  </a:cubicBezTo>
                  <a:cubicBezTo>
                    <a:pt x="938" y="5683"/>
                    <a:pt x="1650" y="5996"/>
                    <a:pt x="1600" y="6908"/>
                  </a:cubicBezTo>
                  <a:cubicBezTo>
                    <a:pt x="1588" y="7369"/>
                    <a:pt x="1442" y="7964"/>
                    <a:pt x="2039" y="7964"/>
                  </a:cubicBezTo>
                  <a:cubicBezTo>
                    <a:pt x="2074" y="7964"/>
                    <a:pt x="2110" y="7962"/>
                    <a:pt x="2150" y="7958"/>
                  </a:cubicBezTo>
                  <a:cubicBezTo>
                    <a:pt x="2200" y="7945"/>
                    <a:pt x="2237" y="7933"/>
                    <a:pt x="2287" y="7920"/>
                  </a:cubicBezTo>
                  <a:cubicBezTo>
                    <a:pt x="2550" y="7820"/>
                    <a:pt x="2762" y="7620"/>
                    <a:pt x="2875" y="7370"/>
                  </a:cubicBezTo>
                  <a:cubicBezTo>
                    <a:pt x="3112" y="6870"/>
                    <a:pt x="3100" y="6283"/>
                    <a:pt x="2837" y="5783"/>
                  </a:cubicBezTo>
                  <a:cubicBezTo>
                    <a:pt x="2525" y="5108"/>
                    <a:pt x="1588" y="4096"/>
                    <a:pt x="2462" y="3409"/>
                  </a:cubicBezTo>
                  <a:cubicBezTo>
                    <a:pt x="2975" y="2996"/>
                    <a:pt x="3812" y="3246"/>
                    <a:pt x="4324" y="2847"/>
                  </a:cubicBezTo>
                  <a:cubicBezTo>
                    <a:pt x="4799" y="2472"/>
                    <a:pt x="4837" y="1647"/>
                    <a:pt x="5399" y="1434"/>
                  </a:cubicBezTo>
                  <a:cubicBezTo>
                    <a:pt x="5574" y="1397"/>
                    <a:pt x="5736" y="1359"/>
                    <a:pt x="5911" y="1297"/>
                  </a:cubicBezTo>
                  <a:cubicBezTo>
                    <a:pt x="6299" y="1084"/>
                    <a:pt x="6411" y="172"/>
                    <a:pt x="5924" y="47"/>
                  </a:cubicBezTo>
                  <a:cubicBezTo>
                    <a:pt x="5786" y="16"/>
                    <a:pt x="5643" y="0"/>
                    <a:pt x="54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8" name="Google Shape;2908;p75"/>
            <p:cNvSpPr/>
            <p:nvPr/>
          </p:nvSpPr>
          <p:spPr>
            <a:xfrm>
              <a:off x="802593" y="2728144"/>
              <a:ext cx="78183" cy="612277"/>
            </a:xfrm>
            <a:custGeom>
              <a:avLst/>
              <a:gdLst/>
              <a:ahLst/>
              <a:cxnLst/>
              <a:rect l="l" t="t" r="r" b="b"/>
              <a:pathLst>
                <a:path w="1138" h="8912" extrusionOk="0">
                  <a:moveTo>
                    <a:pt x="163" y="1"/>
                  </a:moveTo>
                  <a:lnTo>
                    <a:pt x="75" y="51"/>
                  </a:lnTo>
                  <a:cubicBezTo>
                    <a:pt x="475" y="701"/>
                    <a:pt x="812" y="1301"/>
                    <a:pt x="762" y="1950"/>
                  </a:cubicBezTo>
                  <a:cubicBezTo>
                    <a:pt x="712" y="2275"/>
                    <a:pt x="625" y="2600"/>
                    <a:pt x="500" y="2888"/>
                  </a:cubicBezTo>
                  <a:cubicBezTo>
                    <a:pt x="437" y="3050"/>
                    <a:pt x="362" y="3225"/>
                    <a:pt x="312" y="3388"/>
                  </a:cubicBezTo>
                  <a:cubicBezTo>
                    <a:pt x="0" y="4450"/>
                    <a:pt x="238" y="5574"/>
                    <a:pt x="450" y="6562"/>
                  </a:cubicBezTo>
                  <a:cubicBezTo>
                    <a:pt x="475" y="6649"/>
                    <a:pt x="475" y="6737"/>
                    <a:pt x="475" y="6824"/>
                  </a:cubicBezTo>
                  <a:lnTo>
                    <a:pt x="475" y="6987"/>
                  </a:lnTo>
                  <a:cubicBezTo>
                    <a:pt x="475" y="7674"/>
                    <a:pt x="662" y="8336"/>
                    <a:pt x="1050" y="8911"/>
                  </a:cubicBezTo>
                  <a:lnTo>
                    <a:pt x="1137" y="8861"/>
                  </a:lnTo>
                  <a:cubicBezTo>
                    <a:pt x="937" y="8536"/>
                    <a:pt x="775" y="8174"/>
                    <a:pt x="662" y="7786"/>
                  </a:cubicBezTo>
                  <a:cubicBezTo>
                    <a:pt x="612" y="7524"/>
                    <a:pt x="587" y="7261"/>
                    <a:pt x="575" y="6987"/>
                  </a:cubicBezTo>
                  <a:lnTo>
                    <a:pt x="575" y="6837"/>
                  </a:lnTo>
                  <a:cubicBezTo>
                    <a:pt x="575" y="6737"/>
                    <a:pt x="575" y="6649"/>
                    <a:pt x="550" y="6549"/>
                  </a:cubicBezTo>
                  <a:cubicBezTo>
                    <a:pt x="337" y="5562"/>
                    <a:pt x="100" y="4450"/>
                    <a:pt x="412" y="3425"/>
                  </a:cubicBezTo>
                  <a:cubicBezTo>
                    <a:pt x="462" y="3263"/>
                    <a:pt x="525" y="3088"/>
                    <a:pt x="587" y="2938"/>
                  </a:cubicBezTo>
                  <a:cubicBezTo>
                    <a:pt x="725" y="2625"/>
                    <a:pt x="825" y="2300"/>
                    <a:pt x="862" y="1963"/>
                  </a:cubicBezTo>
                  <a:cubicBezTo>
                    <a:pt x="912" y="1276"/>
                    <a:pt x="575" y="676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9" name="Google Shape;2909;p75"/>
            <p:cNvSpPr/>
            <p:nvPr/>
          </p:nvSpPr>
          <p:spPr>
            <a:xfrm>
              <a:off x="353553" y="2799595"/>
              <a:ext cx="453368" cy="334375"/>
            </a:xfrm>
            <a:custGeom>
              <a:avLst/>
              <a:gdLst/>
              <a:ahLst/>
              <a:cxnLst/>
              <a:rect l="l" t="t" r="r" b="b"/>
              <a:pathLst>
                <a:path w="6599" h="4867" extrusionOk="0">
                  <a:moveTo>
                    <a:pt x="3601" y="1"/>
                  </a:moveTo>
                  <a:cubicBezTo>
                    <a:pt x="3532" y="1"/>
                    <a:pt x="3460" y="4"/>
                    <a:pt x="3387" y="11"/>
                  </a:cubicBezTo>
                  <a:cubicBezTo>
                    <a:pt x="3012" y="61"/>
                    <a:pt x="2662" y="186"/>
                    <a:pt x="2325" y="361"/>
                  </a:cubicBezTo>
                  <a:cubicBezTo>
                    <a:pt x="1862" y="548"/>
                    <a:pt x="1387" y="710"/>
                    <a:pt x="900" y="848"/>
                  </a:cubicBezTo>
                  <a:cubicBezTo>
                    <a:pt x="588" y="923"/>
                    <a:pt x="313" y="1148"/>
                    <a:pt x="163" y="1448"/>
                  </a:cubicBezTo>
                  <a:cubicBezTo>
                    <a:pt x="0" y="1848"/>
                    <a:pt x="213" y="2335"/>
                    <a:pt x="575" y="2585"/>
                  </a:cubicBezTo>
                  <a:cubicBezTo>
                    <a:pt x="842" y="2731"/>
                    <a:pt x="1138" y="2806"/>
                    <a:pt x="1440" y="2806"/>
                  </a:cubicBezTo>
                  <a:cubicBezTo>
                    <a:pt x="1576" y="2806"/>
                    <a:pt x="1714" y="2791"/>
                    <a:pt x="1850" y="2760"/>
                  </a:cubicBezTo>
                  <a:cubicBezTo>
                    <a:pt x="2137" y="2697"/>
                    <a:pt x="2412" y="2597"/>
                    <a:pt x="2662" y="2447"/>
                  </a:cubicBezTo>
                  <a:cubicBezTo>
                    <a:pt x="2929" y="2288"/>
                    <a:pt x="3322" y="1828"/>
                    <a:pt x="3680" y="1828"/>
                  </a:cubicBezTo>
                  <a:cubicBezTo>
                    <a:pt x="3742" y="1828"/>
                    <a:pt x="3803" y="1841"/>
                    <a:pt x="3862" y="1873"/>
                  </a:cubicBezTo>
                  <a:cubicBezTo>
                    <a:pt x="4324" y="2123"/>
                    <a:pt x="3974" y="2735"/>
                    <a:pt x="4074" y="3110"/>
                  </a:cubicBezTo>
                  <a:cubicBezTo>
                    <a:pt x="4199" y="3535"/>
                    <a:pt x="4862" y="3485"/>
                    <a:pt x="5174" y="3797"/>
                  </a:cubicBezTo>
                  <a:cubicBezTo>
                    <a:pt x="5400" y="4023"/>
                    <a:pt x="5525" y="4867"/>
                    <a:pt x="5882" y="4867"/>
                  </a:cubicBezTo>
                  <a:cubicBezTo>
                    <a:pt x="5959" y="4867"/>
                    <a:pt x="6047" y="4827"/>
                    <a:pt x="6149" y="4734"/>
                  </a:cubicBezTo>
                  <a:cubicBezTo>
                    <a:pt x="6599" y="4309"/>
                    <a:pt x="6224" y="3222"/>
                    <a:pt x="5949" y="2835"/>
                  </a:cubicBezTo>
                  <a:cubicBezTo>
                    <a:pt x="5849" y="2710"/>
                    <a:pt x="5761" y="2585"/>
                    <a:pt x="5674" y="2447"/>
                  </a:cubicBezTo>
                  <a:cubicBezTo>
                    <a:pt x="5474" y="2060"/>
                    <a:pt x="5574" y="1598"/>
                    <a:pt x="5361" y="1210"/>
                  </a:cubicBezTo>
                  <a:cubicBezTo>
                    <a:pt x="4969" y="472"/>
                    <a:pt x="4429" y="1"/>
                    <a:pt x="3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0" name="Google Shape;2910;p75"/>
            <p:cNvSpPr/>
            <p:nvPr/>
          </p:nvSpPr>
          <p:spPr>
            <a:xfrm>
              <a:off x="690127" y="2953969"/>
              <a:ext cx="170039" cy="377864"/>
            </a:xfrm>
            <a:custGeom>
              <a:avLst/>
              <a:gdLst/>
              <a:ahLst/>
              <a:cxnLst/>
              <a:rect l="l" t="t" r="r" b="b"/>
              <a:pathLst>
                <a:path w="2475" h="5500" extrusionOk="0">
                  <a:moveTo>
                    <a:pt x="87" y="1"/>
                  </a:moveTo>
                  <a:lnTo>
                    <a:pt x="0" y="26"/>
                  </a:lnTo>
                  <a:cubicBezTo>
                    <a:pt x="87" y="350"/>
                    <a:pt x="237" y="650"/>
                    <a:pt x="450" y="913"/>
                  </a:cubicBezTo>
                  <a:cubicBezTo>
                    <a:pt x="512" y="975"/>
                    <a:pt x="562" y="1038"/>
                    <a:pt x="625" y="1113"/>
                  </a:cubicBezTo>
                  <a:cubicBezTo>
                    <a:pt x="712" y="1200"/>
                    <a:pt x="800" y="1300"/>
                    <a:pt x="875" y="1413"/>
                  </a:cubicBezTo>
                  <a:cubicBezTo>
                    <a:pt x="1125" y="1763"/>
                    <a:pt x="1212" y="2200"/>
                    <a:pt x="1300" y="2625"/>
                  </a:cubicBezTo>
                  <a:cubicBezTo>
                    <a:pt x="1312" y="2687"/>
                    <a:pt x="1325" y="2750"/>
                    <a:pt x="1337" y="2812"/>
                  </a:cubicBezTo>
                  <a:cubicBezTo>
                    <a:pt x="1425" y="3350"/>
                    <a:pt x="1612" y="3862"/>
                    <a:pt x="1862" y="4349"/>
                  </a:cubicBezTo>
                  <a:cubicBezTo>
                    <a:pt x="1912" y="4437"/>
                    <a:pt x="1962" y="4512"/>
                    <a:pt x="1999" y="4587"/>
                  </a:cubicBezTo>
                  <a:cubicBezTo>
                    <a:pt x="2174" y="4874"/>
                    <a:pt x="2362" y="5174"/>
                    <a:pt x="2374" y="5499"/>
                  </a:cubicBezTo>
                  <a:lnTo>
                    <a:pt x="2474" y="5499"/>
                  </a:lnTo>
                  <a:cubicBezTo>
                    <a:pt x="2449" y="5149"/>
                    <a:pt x="2274" y="4837"/>
                    <a:pt x="2087" y="4537"/>
                  </a:cubicBezTo>
                  <a:cubicBezTo>
                    <a:pt x="2037" y="4462"/>
                    <a:pt x="1987" y="4387"/>
                    <a:pt x="1949" y="4299"/>
                  </a:cubicBezTo>
                  <a:cubicBezTo>
                    <a:pt x="1700" y="3825"/>
                    <a:pt x="1525" y="3325"/>
                    <a:pt x="1437" y="2800"/>
                  </a:cubicBezTo>
                  <a:cubicBezTo>
                    <a:pt x="1425" y="2737"/>
                    <a:pt x="1412" y="2675"/>
                    <a:pt x="1400" y="2612"/>
                  </a:cubicBezTo>
                  <a:cubicBezTo>
                    <a:pt x="1312" y="2175"/>
                    <a:pt x="1225" y="1725"/>
                    <a:pt x="962" y="1350"/>
                  </a:cubicBezTo>
                  <a:cubicBezTo>
                    <a:pt x="887" y="1238"/>
                    <a:pt x="800" y="1138"/>
                    <a:pt x="700" y="1038"/>
                  </a:cubicBezTo>
                  <a:cubicBezTo>
                    <a:pt x="637" y="975"/>
                    <a:pt x="587" y="913"/>
                    <a:pt x="525" y="850"/>
                  </a:cubicBezTo>
                  <a:cubicBezTo>
                    <a:pt x="325" y="588"/>
                    <a:pt x="175" y="300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1" name="Google Shape;2911;p75"/>
            <p:cNvSpPr/>
            <p:nvPr/>
          </p:nvSpPr>
          <p:spPr>
            <a:xfrm>
              <a:off x="759654" y="3247604"/>
              <a:ext cx="235306" cy="358902"/>
            </a:xfrm>
            <a:custGeom>
              <a:avLst/>
              <a:gdLst/>
              <a:ahLst/>
              <a:cxnLst/>
              <a:rect l="l" t="t" r="r" b="b"/>
              <a:pathLst>
                <a:path w="3425" h="5224" extrusionOk="0">
                  <a:moveTo>
                    <a:pt x="0" y="0"/>
                  </a:moveTo>
                  <a:lnTo>
                    <a:pt x="325" y="5224"/>
                  </a:lnTo>
                  <a:lnTo>
                    <a:pt x="3099" y="5224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rgbClr val="FF4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2" name="Google Shape;2912;p75"/>
            <p:cNvSpPr/>
            <p:nvPr/>
          </p:nvSpPr>
          <p:spPr>
            <a:xfrm>
              <a:off x="1042090" y="3054412"/>
              <a:ext cx="361513" cy="684346"/>
            </a:xfrm>
            <a:custGeom>
              <a:avLst/>
              <a:gdLst/>
              <a:ahLst/>
              <a:cxnLst/>
              <a:rect l="l" t="t" r="r" b="b"/>
              <a:pathLst>
                <a:path w="5262" h="9961" extrusionOk="0">
                  <a:moveTo>
                    <a:pt x="4212" y="1"/>
                  </a:moveTo>
                  <a:lnTo>
                    <a:pt x="1" y="263"/>
                  </a:lnTo>
                  <a:lnTo>
                    <a:pt x="188" y="9960"/>
                  </a:lnTo>
                  <a:lnTo>
                    <a:pt x="4424" y="9686"/>
                  </a:lnTo>
                  <a:lnTo>
                    <a:pt x="5262" y="9636"/>
                  </a:lnTo>
                  <a:lnTo>
                    <a:pt x="4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3" name="Google Shape;2913;p75"/>
            <p:cNvSpPr/>
            <p:nvPr/>
          </p:nvSpPr>
          <p:spPr>
            <a:xfrm>
              <a:off x="901318" y="3056130"/>
              <a:ext cx="444780" cy="689498"/>
            </a:xfrm>
            <a:custGeom>
              <a:avLst/>
              <a:gdLst/>
              <a:ahLst/>
              <a:cxnLst/>
              <a:rect l="l" t="t" r="r" b="b"/>
              <a:pathLst>
                <a:path w="6474" h="10036" extrusionOk="0">
                  <a:moveTo>
                    <a:pt x="5836" y="1"/>
                  </a:moveTo>
                  <a:lnTo>
                    <a:pt x="0" y="363"/>
                  </a:lnTo>
                  <a:lnTo>
                    <a:pt x="450" y="10035"/>
                  </a:lnTo>
                  <a:lnTo>
                    <a:pt x="6473" y="9661"/>
                  </a:lnTo>
                  <a:lnTo>
                    <a:pt x="5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4" name="Google Shape;2914;p75"/>
            <p:cNvSpPr/>
            <p:nvPr/>
          </p:nvSpPr>
          <p:spPr>
            <a:xfrm>
              <a:off x="796547" y="3147985"/>
              <a:ext cx="226718" cy="111710"/>
            </a:xfrm>
            <a:custGeom>
              <a:avLst/>
              <a:gdLst/>
              <a:ahLst/>
              <a:cxnLst/>
              <a:rect l="l" t="t" r="r" b="b"/>
              <a:pathLst>
                <a:path w="3300" h="1626" extrusionOk="0">
                  <a:moveTo>
                    <a:pt x="716" y="91"/>
                  </a:moveTo>
                  <a:cubicBezTo>
                    <a:pt x="748" y="91"/>
                    <a:pt x="780" y="94"/>
                    <a:pt x="813" y="101"/>
                  </a:cubicBezTo>
                  <a:cubicBezTo>
                    <a:pt x="1050" y="163"/>
                    <a:pt x="1250" y="338"/>
                    <a:pt x="1350" y="563"/>
                  </a:cubicBezTo>
                  <a:cubicBezTo>
                    <a:pt x="1463" y="801"/>
                    <a:pt x="1513" y="1050"/>
                    <a:pt x="1538" y="1313"/>
                  </a:cubicBezTo>
                  <a:lnTo>
                    <a:pt x="1538" y="1363"/>
                  </a:lnTo>
                  <a:lnTo>
                    <a:pt x="1500" y="1350"/>
                  </a:lnTo>
                  <a:lnTo>
                    <a:pt x="1425" y="1325"/>
                  </a:lnTo>
                  <a:cubicBezTo>
                    <a:pt x="975" y="1213"/>
                    <a:pt x="126" y="988"/>
                    <a:pt x="251" y="426"/>
                  </a:cubicBezTo>
                  <a:cubicBezTo>
                    <a:pt x="316" y="230"/>
                    <a:pt x="504" y="91"/>
                    <a:pt x="716" y="91"/>
                  </a:cubicBezTo>
                  <a:close/>
                  <a:moveTo>
                    <a:pt x="2587" y="251"/>
                  </a:moveTo>
                  <a:cubicBezTo>
                    <a:pt x="2687" y="251"/>
                    <a:pt x="2787" y="267"/>
                    <a:pt x="2887" y="301"/>
                  </a:cubicBezTo>
                  <a:cubicBezTo>
                    <a:pt x="2950" y="326"/>
                    <a:pt x="3000" y="351"/>
                    <a:pt x="3050" y="388"/>
                  </a:cubicBezTo>
                  <a:cubicBezTo>
                    <a:pt x="3137" y="476"/>
                    <a:pt x="3175" y="601"/>
                    <a:pt x="3137" y="713"/>
                  </a:cubicBezTo>
                  <a:cubicBezTo>
                    <a:pt x="3100" y="838"/>
                    <a:pt x="3037" y="938"/>
                    <a:pt x="2937" y="1026"/>
                  </a:cubicBezTo>
                  <a:cubicBezTo>
                    <a:pt x="2668" y="1275"/>
                    <a:pt x="2311" y="1414"/>
                    <a:pt x="1945" y="1414"/>
                  </a:cubicBezTo>
                  <a:cubicBezTo>
                    <a:pt x="1834" y="1414"/>
                    <a:pt x="1723" y="1401"/>
                    <a:pt x="1613" y="1375"/>
                  </a:cubicBezTo>
                  <a:lnTo>
                    <a:pt x="1625" y="1313"/>
                  </a:lnTo>
                  <a:cubicBezTo>
                    <a:pt x="1663" y="1088"/>
                    <a:pt x="1750" y="851"/>
                    <a:pt x="1875" y="651"/>
                  </a:cubicBezTo>
                  <a:cubicBezTo>
                    <a:pt x="2000" y="451"/>
                    <a:pt x="2200" y="313"/>
                    <a:pt x="2437" y="263"/>
                  </a:cubicBezTo>
                  <a:cubicBezTo>
                    <a:pt x="2487" y="255"/>
                    <a:pt x="2537" y="251"/>
                    <a:pt x="2587" y="251"/>
                  </a:cubicBezTo>
                  <a:close/>
                  <a:moveTo>
                    <a:pt x="704" y="1"/>
                  </a:moveTo>
                  <a:cubicBezTo>
                    <a:pt x="451" y="1"/>
                    <a:pt x="226" y="165"/>
                    <a:pt x="151" y="413"/>
                  </a:cubicBezTo>
                  <a:cubicBezTo>
                    <a:pt x="1" y="1063"/>
                    <a:pt x="913" y="1300"/>
                    <a:pt x="1400" y="1425"/>
                  </a:cubicBezTo>
                  <a:lnTo>
                    <a:pt x="1475" y="1450"/>
                  </a:lnTo>
                  <a:lnTo>
                    <a:pt x="1550" y="1463"/>
                  </a:lnTo>
                  <a:lnTo>
                    <a:pt x="1563" y="1625"/>
                  </a:lnTo>
                  <a:lnTo>
                    <a:pt x="1613" y="1475"/>
                  </a:lnTo>
                  <a:cubicBezTo>
                    <a:pt x="1727" y="1501"/>
                    <a:pt x="1843" y="1514"/>
                    <a:pt x="1958" y="1514"/>
                  </a:cubicBezTo>
                  <a:cubicBezTo>
                    <a:pt x="2346" y="1514"/>
                    <a:pt x="2726" y="1370"/>
                    <a:pt x="3025" y="1100"/>
                  </a:cubicBezTo>
                  <a:cubicBezTo>
                    <a:pt x="3137" y="1001"/>
                    <a:pt x="3212" y="876"/>
                    <a:pt x="3250" y="738"/>
                  </a:cubicBezTo>
                  <a:cubicBezTo>
                    <a:pt x="3300" y="576"/>
                    <a:pt x="3250" y="413"/>
                    <a:pt x="3137" y="313"/>
                  </a:cubicBezTo>
                  <a:cubicBezTo>
                    <a:pt x="3075" y="263"/>
                    <a:pt x="3000" y="226"/>
                    <a:pt x="2937" y="213"/>
                  </a:cubicBezTo>
                  <a:cubicBezTo>
                    <a:pt x="2826" y="171"/>
                    <a:pt x="2709" y="151"/>
                    <a:pt x="2591" y="151"/>
                  </a:cubicBezTo>
                  <a:cubicBezTo>
                    <a:pt x="2536" y="151"/>
                    <a:pt x="2480" y="155"/>
                    <a:pt x="2425" y="163"/>
                  </a:cubicBezTo>
                  <a:cubicBezTo>
                    <a:pt x="2175" y="213"/>
                    <a:pt x="1950" y="376"/>
                    <a:pt x="1800" y="588"/>
                  </a:cubicBezTo>
                  <a:cubicBezTo>
                    <a:pt x="1713" y="726"/>
                    <a:pt x="1650" y="876"/>
                    <a:pt x="1600" y="1038"/>
                  </a:cubicBezTo>
                  <a:cubicBezTo>
                    <a:pt x="1575" y="863"/>
                    <a:pt x="1525" y="688"/>
                    <a:pt x="1450" y="526"/>
                  </a:cubicBezTo>
                  <a:cubicBezTo>
                    <a:pt x="1338" y="263"/>
                    <a:pt x="1100" y="76"/>
                    <a:pt x="825" y="13"/>
                  </a:cubicBezTo>
                  <a:cubicBezTo>
                    <a:pt x="784" y="5"/>
                    <a:pt x="744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5" name="Google Shape;2915;p75"/>
            <p:cNvSpPr/>
            <p:nvPr/>
          </p:nvSpPr>
          <p:spPr>
            <a:xfrm>
              <a:off x="719257" y="3218405"/>
              <a:ext cx="462849" cy="537528"/>
            </a:xfrm>
            <a:custGeom>
              <a:avLst/>
              <a:gdLst/>
              <a:ahLst/>
              <a:cxnLst/>
              <a:rect l="l" t="t" r="r" b="b"/>
              <a:pathLst>
                <a:path w="6737" h="7824" extrusionOk="0">
                  <a:moveTo>
                    <a:pt x="6137" y="1"/>
                  </a:moveTo>
                  <a:lnTo>
                    <a:pt x="1" y="388"/>
                  </a:lnTo>
                  <a:lnTo>
                    <a:pt x="463" y="7823"/>
                  </a:lnTo>
                  <a:lnTo>
                    <a:pt x="6737" y="7436"/>
                  </a:lnTo>
                  <a:lnTo>
                    <a:pt x="6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6" name="Google Shape;2916;p75"/>
            <p:cNvSpPr/>
            <p:nvPr/>
          </p:nvSpPr>
          <p:spPr>
            <a:xfrm>
              <a:off x="675493" y="3220947"/>
              <a:ext cx="462849" cy="538421"/>
            </a:xfrm>
            <a:custGeom>
              <a:avLst/>
              <a:gdLst/>
              <a:ahLst/>
              <a:cxnLst/>
              <a:rect l="l" t="t" r="r" b="b"/>
              <a:pathLst>
                <a:path w="6737" h="7837" extrusionOk="0">
                  <a:moveTo>
                    <a:pt x="6274" y="1"/>
                  </a:moveTo>
                  <a:lnTo>
                    <a:pt x="1" y="401"/>
                  </a:lnTo>
                  <a:lnTo>
                    <a:pt x="463" y="7836"/>
                  </a:lnTo>
                  <a:lnTo>
                    <a:pt x="6736" y="7449"/>
                  </a:lnTo>
                  <a:lnTo>
                    <a:pt x="62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7" name="Google Shape;2917;p75"/>
            <p:cNvSpPr/>
            <p:nvPr/>
          </p:nvSpPr>
          <p:spPr>
            <a:xfrm>
              <a:off x="1316007" y="3277627"/>
              <a:ext cx="100512" cy="445673"/>
            </a:xfrm>
            <a:custGeom>
              <a:avLst/>
              <a:gdLst/>
              <a:ahLst/>
              <a:cxnLst/>
              <a:rect l="l" t="t" r="r" b="b"/>
              <a:pathLst>
                <a:path w="1463" h="6487" extrusionOk="0">
                  <a:moveTo>
                    <a:pt x="1375" y="1"/>
                  </a:moveTo>
                  <a:lnTo>
                    <a:pt x="0" y="6462"/>
                  </a:lnTo>
                  <a:lnTo>
                    <a:pt x="100" y="6487"/>
                  </a:lnTo>
                  <a:lnTo>
                    <a:pt x="1462" y="13"/>
                  </a:lnTo>
                  <a:lnTo>
                    <a:pt x="1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8" name="Google Shape;2918;p75"/>
            <p:cNvSpPr/>
            <p:nvPr/>
          </p:nvSpPr>
          <p:spPr>
            <a:xfrm>
              <a:off x="223912" y="3074130"/>
              <a:ext cx="1420081" cy="704132"/>
            </a:xfrm>
            <a:custGeom>
              <a:avLst/>
              <a:gdLst/>
              <a:ahLst/>
              <a:cxnLst/>
              <a:rect l="l" t="t" r="r" b="b"/>
              <a:pathLst>
                <a:path w="20670" h="10249" extrusionOk="0">
                  <a:moveTo>
                    <a:pt x="2661" y="0"/>
                  </a:moveTo>
                  <a:cubicBezTo>
                    <a:pt x="2645" y="0"/>
                    <a:pt x="2628" y="1"/>
                    <a:pt x="2612" y="1"/>
                  </a:cubicBezTo>
                  <a:lnTo>
                    <a:pt x="2600" y="1"/>
                  </a:lnTo>
                  <a:lnTo>
                    <a:pt x="0" y="14"/>
                  </a:lnTo>
                  <a:lnTo>
                    <a:pt x="0" y="164"/>
                  </a:lnTo>
                  <a:lnTo>
                    <a:pt x="2600" y="151"/>
                  </a:lnTo>
                  <a:lnTo>
                    <a:pt x="2625" y="151"/>
                  </a:lnTo>
                  <a:cubicBezTo>
                    <a:pt x="2641" y="151"/>
                    <a:pt x="2657" y="150"/>
                    <a:pt x="2674" y="150"/>
                  </a:cubicBezTo>
                  <a:cubicBezTo>
                    <a:pt x="3515" y="150"/>
                    <a:pt x="4226" y="780"/>
                    <a:pt x="4324" y="1626"/>
                  </a:cubicBezTo>
                  <a:lnTo>
                    <a:pt x="4499" y="3125"/>
                  </a:lnTo>
                  <a:lnTo>
                    <a:pt x="19795" y="3025"/>
                  </a:lnTo>
                  <a:cubicBezTo>
                    <a:pt x="20020" y="3025"/>
                    <a:pt x="20245" y="3138"/>
                    <a:pt x="20382" y="3325"/>
                  </a:cubicBezTo>
                  <a:cubicBezTo>
                    <a:pt x="20507" y="3525"/>
                    <a:pt x="20532" y="3775"/>
                    <a:pt x="20445" y="4000"/>
                  </a:cubicBezTo>
                  <a:lnTo>
                    <a:pt x="18620" y="8674"/>
                  </a:lnTo>
                  <a:cubicBezTo>
                    <a:pt x="18495" y="8999"/>
                    <a:pt x="18183" y="9224"/>
                    <a:pt x="17821" y="9236"/>
                  </a:cubicBezTo>
                  <a:lnTo>
                    <a:pt x="5461" y="10086"/>
                  </a:lnTo>
                  <a:lnTo>
                    <a:pt x="4687" y="3488"/>
                  </a:lnTo>
                  <a:lnTo>
                    <a:pt x="4537" y="3500"/>
                  </a:lnTo>
                  <a:lnTo>
                    <a:pt x="5311" y="10248"/>
                  </a:lnTo>
                  <a:lnTo>
                    <a:pt x="17796" y="9386"/>
                  </a:lnTo>
                  <a:cubicBezTo>
                    <a:pt x="18220" y="9374"/>
                    <a:pt x="18583" y="9124"/>
                    <a:pt x="18733" y="8724"/>
                  </a:cubicBezTo>
                  <a:lnTo>
                    <a:pt x="20557" y="4062"/>
                  </a:lnTo>
                  <a:cubicBezTo>
                    <a:pt x="20670" y="3788"/>
                    <a:pt x="20645" y="3475"/>
                    <a:pt x="20482" y="3238"/>
                  </a:cubicBezTo>
                  <a:cubicBezTo>
                    <a:pt x="20320" y="3013"/>
                    <a:pt x="20045" y="2875"/>
                    <a:pt x="19770" y="2875"/>
                  </a:cubicBezTo>
                  <a:lnTo>
                    <a:pt x="4612" y="2963"/>
                  </a:lnTo>
                  <a:lnTo>
                    <a:pt x="4462" y="1601"/>
                  </a:lnTo>
                  <a:cubicBezTo>
                    <a:pt x="4351" y="692"/>
                    <a:pt x="3577" y="0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9" name="Google Shape;2919;p75"/>
            <p:cNvSpPr/>
            <p:nvPr/>
          </p:nvSpPr>
          <p:spPr>
            <a:xfrm>
              <a:off x="593050" y="3786781"/>
              <a:ext cx="806293" cy="330596"/>
            </a:xfrm>
            <a:custGeom>
              <a:avLst/>
              <a:gdLst/>
              <a:ahLst/>
              <a:cxnLst/>
              <a:rect l="l" t="t" r="r" b="b"/>
              <a:pathLst>
                <a:path w="11736" h="4812" extrusionOk="0">
                  <a:moveTo>
                    <a:pt x="151" y="0"/>
                  </a:moveTo>
                  <a:lnTo>
                    <a:pt x="1" y="25"/>
                  </a:lnTo>
                  <a:lnTo>
                    <a:pt x="576" y="3774"/>
                  </a:lnTo>
                  <a:cubicBezTo>
                    <a:pt x="662" y="4354"/>
                    <a:pt x="1162" y="4799"/>
                    <a:pt x="1751" y="4799"/>
                  </a:cubicBezTo>
                  <a:cubicBezTo>
                    <a:pt x="1759" y="4799"/>
                    <a:pt x="1767" y="4799"/>
                    <a:pt x="1775" y="4799"/>
                  </a:cubicBezTo>
                  <a:lnTo>
                    <a:pt x="1825" y="4811"/>
                  </a:lnTo>
                  <a:cubicBezTo>
                    <a:pt x="3535" y="4756"/>
                    <a:pt x="7052" y="4746"/>
                    <a:pt x="9402" y="4746"/>
                  </a:cubicBezTo>
                  <a:cubicBezTo>
                    <a:pt x="10745" y="4746"/>
                    <a:pt x="11708" y="4749"/>
                    <a:pt x="11735" y="4749"/>
                  </a:cubicBezTo>
                  <a:lnTo>
                    <a:pt x="11735" y="4599"/>
                  </a:lnTo>
                  <a:cubicBezTo>
                    <a:pt x="11703" y="4594"/>
                    <a:pt x="10353" y="4586"/>
                    <a:pt x="8612" y="4586"/>
                  </a:cubicBezTo>
                  <a:cubicBezTo>
                    <a:pt x="6320" y="4586"/>
                    <a:pt x="3352" y="4599"/>
                    <a:pt x="1825" y="4649"/>
                  </a:cubicBezTo>
                  <a:cubicBezTo>
                    <a:pt x="1809" y="4650"/>
                    <a:pt x="1792" y="4650"/>
                    <a:pt x="1775" y="4650"/>
                  </a:cubicBezTo>
                  <a:cubicBezTo>
                    <a:pt x="1247" y="4650"/>
                    <a:pt x="798" y="4270"/>
                    <a:pt x="726" y="3749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0" name="Google Shape;2920;p75"/>
            <p:cNvSpPr/>
            <p:nvPr/>
          </p:nvSpPr>
          <p:spPr>
            <a:xfrm>
              <a:off x="732997" y="4044347"/>
              <a:ext cx="179520" cy="180344"/>
            </a:xfrm>
            <a:custGeom>
              <a:avLst/>
              <a:gdLst/>
              <a:ahLst/>
              <a:cxnLst/>
              <a:rect l="l" t="t" r="r" b="b"/>
              <a:pathLst>
                <a:path w="2613" h="2625" extrusionOk="0">
                  <a:moveTo>
                    <a:pt x="1251" y="0"/>
                  </a:moveTo>
                  <a:cubicBezTo>
                    <a:pt x="551" y="25"/>
                    <a:pt x="1" y="625"/>
                    <a:pt x="63" y="1325"/>
                  </a:cubicBezTo>
                  <a:cubicBezTo>
                    <a:pt x="76" y="2037"/>
                    <a:pt x="651" y="2612"/>
                    <a:pt x="1375" y="2625"/>
                  </a:cubicBezTo>
                  <a:cubicBezTo>
                    <a:pt x="2075" y="2600"/>
                    <a:pt x="2613" y="2000"/>
                    <a:pt x="2550" y="1300"/>
                  </a:cubicBezTo>
                  <a:cubicBezTo>
                    <a:pt x="2538" y="588"/>
                    <a:pt x="1963" y="13"/>
                    <a:pt x="1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1" name="Google Shape;2921;p75"/>
            <p:cNvSpPr/>
            <p:nvPr/>
          </p:nvSpPr>
          <p:spPr>
            <a:xfrm>
              <a:off x="799158" y="4110439"/>
              <a:ext cx="47267" cy="48160"/>
            </a:xfrm>
            <a:custGeom>
              <a:avLst/>
              <a:gdLst/>
              <a:ahLst/>
              <a:cxnLst/>
              <a:rect l="l" t="t" r="r" b="b"/>
              <a:pathLst>
                <a:path w="688" h="701" extrusionOk="0">
                  <a:moveTo>
                    <a:pt x="325" y="1"/>
                  </a:moveTo>
                  <a:cubicBezTo>
                    <a:pt x="138" y="13"/>
                    <a:pt x="0" y="175"/>
                    <a:pt x="13" y="350"/>
                  </a:cubicBezTo>
                  <a:cubicBezTo>
                    <a:pt x="25" y="550"/>
                    <a:pt x="175" y="700"/>
                    <a:pt x="362" y="700"/>
                  </a:cubicBezTo>
                  <a:cubicBezTo>
                    <a:pt x="550" y="688"/>
                    <a:pt x="687" y="538"/>
                    <a:pt x="675" y="350"/>
                  </a:cubicBezTo>
                  <a:cubicBezTo>
                    <a:pt x="675" y="163"/>
                    <a:pt x="525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2" name="Google Shape;2922;p75"/>
            <p:cNvSpPr/>
            <p:nvPr/>
          </p:nvSpPr>
          <p:spPr>
            <a:xfrm>
              <a:off x="1133121" y="4039194"/>
              <a:ext cx="178626" cy="181237"/>
            </a:xfrm>
            <a:custGeom>
              <a:avLst/>
              <a:gdLst/>
              <a:ahLst/>
              <a:cxnLst/>
              <a:rect l="l" t="t" r="r" b="b"/>
              <a:pathLst>
                <a:path w="2600" h="2638" extrusionOk="0">
                  <a:moveTo>
                    <a:pt x="1237" y="0"/>
                  </a:moveTo>
                  <a:cubicBezTo>
                    <a:pt x="538" y="25"/>
                    <a:pt x="0" y="638"/>
                    <a:pt x="50" y="1337"/>
                  </a:cubicBezTo>
                  <a:cubicBezTo>
                    <a:pt x="75" y="2050"/>
                    <a:pt x="650" y="2625"/>
                    <a:pt x="1362" y="2637"/>
                  </a:cubicBezTo>
                  <a:cubicBezTo>
                    <a:pt x="2062" y="2612"/>
                    <a:pt x="2600" y="2000"/>
                    <a:pt x="2550" y="1300"/>
                  </a:cubicBezTo>
                  <a:cubicBezTo>
                    <a:pt x="2525" y="588"/>
                    <a:pt x="1950" y="13"/>
                    <a:pt x="12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3" name="Google Shape;2923;p75"/>
            <p:cNvSpPr/>
            <p:nvPr/>
          </p:nvSpPr>
          <p:spPr>
            <a:xfrm>
              <a:off x="1198388" y="4106179"/>
              <a:ext cx="48092" cy="48092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7" y="0"/>
                  </a:moveTo>
                  <a:cubicBezTo>
                    <a:pt x="150" y="0"/>
                    <a:pt x="0" y="162"/>
                    <a:pt x="25" y="350"/>
                  </a:cubicBezTo>
                  <a:cubicBezTo>
                    <a:pt x="25" y="537"/>
                    <a:pt x="175" y="687"/>
                    <a:pt x="362" y="700"/>
                  </a:cubicBezTo>
                  <a:cubicBezTo>
                    <a:pt x="550" y="687"/>
                    <a:pt x="700" y="525"/>
                    <a:pt x="675" y="350"/>
                  </a:cubicBezTo>
                  <a:cubicBezTo>
                    <a:pt x="675" y="150"/>
                    <a:pt x="525" y="0"/>
                    <a:pt x="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4" name="Google Shape;2924;p75"/>
            <p:cNvSpPr/>
            <p:nvPr/>
          </p:nvSpPr>
          <p:spPr>
            <a:xfrm>
              <a:off x="1112510" y="3279344"/>
              <a:ext cx="50702" cy="457696"/>
            </a:xfrm>
            <a:custGeom>
              <a:avLst/>
              <a:gdLst/>
              <a:ahLst/>
              <a:cxnLst/>
              <a:rect l="l" t="t" r="r" b="b"/>
              <a:pathLst>
                <a:path w="738" h="6662" extrusionOk="0">
                  <a:moveTo>
                    <a:pt x="638" y="1"/>
                  </a:moveTo>
                  <a:lnTo>
                    <a:pt x="0" y="6649"/>
                  </a:lnTo>
                  <a:lnTo>
                    <a:pt x="100" y="6661"/>
                  </a:lnTo>
                  <a:lnTo>
                    <a:pt x="738" y="13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5" name="Google Shape;2925;p75"/>
            <p:cNvSpPr/>
            <p:nvPr/>
          </p:nvSpPr>
          <p:spPr>
            <a:xfrm>
              <a:off x="913341" y="3281062"/>
              <a:ext cx="6939" cy="468826"/>
            </a:xfrm>
            <a:custGeom>
              <a:avLst/>
              <a:gdLst/>
              <a:ahLst/>
              <a:cxnLst/>
              <a:rect l="l" t="t" r="r" b="b"/>
              <a:pathLst>
                <a:path w="101" h="6824" extrusionOk="0">
                  <a:moveTo>
                    <a:pt x="0" y="1"/>
                  </a:moveTo>
                  <a:lnTo>
                    <a:pt x="0" y="6824"/>
                  </a:lnTo>
                  <a:lnTo>
                    <a:pt x="100" y="6824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6" name="Google Shape;2926;p75"/>
            <p:cNvSpPr/>
            <p:nvPr/>
          </p:nvSpPr>
          <p:spPr>
            <a:xfrm>
              <a:off x="672951" y="3283673"/>
              <a:ext cx="40397" cy="478238"/>
            </a:xfrm>
            <a:custGeom>
              <a:avLst/>
              <a:gdLst/>
              <a:ahLst/>
              <a:cxnLst/>
              <a:rect l="l" t="t" r="r" b="b"/>
              <a:pathLst>
                <a:path w="588" h="6961" extrusionOk="0">
                  <a:moveTo>
                    <a:pt x="0" y="0"/>
                  </a:moveTo>
                  <a:lnTo>
                    <a:pt x="487" y="6961"/>
                  </a:lnTo>
                  <a:lnTo>
                    <a:pt x="587" y="6948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7" name="Google Shape;2927;p75"/>
            <p:cNvSpPr/>
            <p:nvPr/>
          </p:nvSpPr>
          <p:spPr>
            <a:xfrm>
              <a:off x="575875" y="3615918"/>
              <a:ext cx="953110" cy="12092"/>
            </a:xfrm>
            <a:custGeom>
              <a:avLst/>
              <a:gdLst/>
              <a:ahLst/>
              <a:cxnLst/>
              <a:rect l="l" t="t" r="r" b="b"/>
              <a:pathLst>
                <a:path w="13873" h="176" extrusionOk="0">
                  <a:moveTo>
                    <a:pt x="13860" y="0"/>
                  </a:moveTo>
                  <a:lnTo>
                    <a:pt x="1" y="75"/>
                  </a:lnTo>
                  <a:lnTo>
                    <a:pt x="1" y="175"/>
                  </a:lnTo>
                  <a:lnTo>
                    <a:pt x="13872" y="100"/>
                  </a:lnTo>
                  <a:lnTo>
                    <a:pt x="138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8" name="Google Shape;2928;p75"/>
            <p:cNvSpPr/>
            <p:nvPr/>
          </p:nvSpPr>
          <p:spPr>
            <a:xfrm>
              <a:off x="554439" y="3444230"/>
              <a:ext cx="1035484" cy="13809"/>
            </a:xfrm>
            <a:custGeom>
              <a:avLst/>
              <a:gdLst/>
              <a:ahLst/>
              <a:cxnLst/>
              <a:rect l="l" t="t" r="r" b="b"/>
              <a:pathLst>
                <a:path w="15072" h="201" extrusionOk="0">
                  <a:moveTo>
                    <a:pt x="15072" y="0"/>
                  </a:moveTo>
                  <a:lnTo>
                    <a:pt x="1" y="100"/>
                  </a:lnTo>
                  <a:lnTo>
                    <a:pt x="1" y="200"/>
                  </a:lnTo>
                  <a:lnTo>
                    <a:pt x="15072" y="100"/>
                  </a:lnTo>
                  <a:lnTo>
                    <a:pt x="15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6" name="Google Shape;866;p43"/>
          <p:cNvGrpSpPr/>
          <p:nvPr/>
        </p:nvGrpSpPr>
        <p:grpSpPr>
          <a:xfrm rot="-451095">
            <a:off x="372553" y="1086484"/>
            <a:ext cx="758413" cy="382358"/>
            <a:chOff x="3763850" y="3766900"/>
            <a:chExt cx="475250" cy="239600"/>
          </a:xfrm>
        </p:grpSpPr>
        <p:sp>
          <p:nvSpPr>
            <p:cNvPr id="867" name="Google Shape;867;p43"/>
            <p:cNvSpPr/>
            <p:nvPr/>
          </p:nvSpPr>
          <p:spPr>
            <a:xfrm>
              <a:off x="3944175" y="3769175"/>
              <a:ext cx="128675" cy="234700"/>
            </a:xfrm>
            <a:custGeom>
              <a:avLst/>
              <a:gdLst/>
              <a:ahLst/>
              <a:cxnLst/>
              <a:rect l="l" t="t" r="r" b="b"/>
              <a:pathLst>
                <a:path w="5147" h="9388" extrusionOk="0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3766775" y="3769175"/>
              <a:ext cx="129000" cy="234700"/>
            </a:xfrm>
            <a:custGeom>
              <a:avLst/>
              <a:gdLst/>
              <a:ahLst/>
              <a:cxnLst/>
              <a:rect l="l" t="t" r="r" b="b"/>
              <a:pathLst>
                <a:path w="5160" h="9388" extrusionOk="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3763850" y="3766900"/>
              <a:ext cx="134200" cy="239600"/>
            </a:xfrm>
            <a:custGeom>
              <a:avLst/>
              <a:gdLst/>
              <a:ahLst/>
              <a:cxnLst/>
              <a:rect l="l" t="t" r="r" b="b"/>
              <a:pathLst>
                <a:path w="5368" h="9584" extrusionOk="0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4110450" y="3769175"/>
              <a:ext cx="128650" cy="234700"/>
            </a:xfrm>
            <a:custGeom>
              <a:avLst/>
              <a:gdLst/>
              <a:ahLst/>
              <a:cxnLst/>
              <a:rect l="l" t="t" r="r" b="b"/>
              <a:pathLst>
                <a:path w="5146" h="9388" extrusionOk="0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5005" y="1229360"/>
            <a:ext cx="3800475" cy="1009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146175"/>
            <a:ext cx="2917190" cy="3104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>
            <p:ph type="title" idx="8"/>
          </p:nvPr>
        </p:nvSpPr>
        <p:spPr>
          <a:xfrm>
            <a:off x="720000" y="4882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697" name="Google Shape;697;p41"/>
          <p:cNvSpPr txBox="1"/>
          <p:nvPr>
            <p:ph type="subTitle" idx="1"/>
          </p:nvPr>
        </p:nvSpPr>
        <p:spPr>
          <a:xfrm>
            <a:off x="839470" y="1505585"/>
            <a:ext cx="7347585" cy="3501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This project explores Walmart sales data from the Kaggle Walmart Sales Forecasting Competition to uncover key insights into product performance, sales trends, and customer behavior.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The dataset includes sales transactions from three branches containing 17 columns such as invoice details,product information, pricing, customer demographics, and sales metrics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/>
              <a:t>Objectives:</a:t>
            </a:r>
            <a:endParaRPr lang="en-US" altLang="en-US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US"/>
              <a:t>Identify top-performing branches &amp; products 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US"/>
              <a:t>Analyze sales trends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US"/>
              <a:t>Understand customer behavior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US"/>
              <a:t>Optimize sales strategies</a:t>
            </a:r>
            <a:endParaRPr lang="en-US" altLang="en-US"/>
          </a:p>
        </p:txBody>
      </p:sp>
      <p:grpSp>
        <p:nvGrpSpPr>
          <p:cNvPr id="701" name="Google Shape;701;p41"/>
          <p:cNvGrpSpPr/>
          <p:nvPr/>
        </p:nvGrpSpPr>
        <p:grpSpPr>
          <a:xfrm flipH="1">
            <a:off x="1060460" y="445026"/>
            <a:ext cx="695328" cy="624346"/>
            <a:chOff x="2094250" y="1993550"/>
            <a:chExt cx="400650" cy="359750"/>
          </a:xfrm>
        </p:grpSpPr>
        <p:sp>
          <p:nvSpPr>
            <p:cNvPr id="702" name="Google Shape;702;p41"/>
            <p:cNvSpPr/>
            <p:nvPr/>
          </p:nvSpPr>
          <p:spPr>
            <a:xfrm>
              <a:off x="2094250" y="1993550"/>
              <a:ext cx="400650" cy="359750"/>
            </a:xfrm>
            <a:custGeom>
              <a:avLst/>
              <a:gdLst/>
              <a:ahLst/>
              <a:cxnLst/>
              <a:rect l="l" t="t" r="r" b="b"/>
              <a:pathLst>
                <a:path w="16026" h="14390" extrusionOk="0">
                  <a:moveTo>
                    <a:pt x="3365" y="1"/>
                  </a:moveTo>
                  <a:lnTo>
                    <a:pt x="1" y="10226"/>
                  </a:lnTo>
                  <a:lnTo>
                    <a:pt x="12661" y="14389"/>
                  </a:lnTo>
                  <a:lnTo>
                    <a:pt x="16026" y="4164"/>
                  </a:lnTo>
                  <a:lnTo>
                    <a:pt x="33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41"/>
            <p:cNvSpPr/>
            <p:nvPr/>
          </p:nvSpPr>
          <p:spPr>
            <a:xfrm>
              <a:off x="2114550" y="2165075"/>
              <a:ext cx="326025" cy="107050"/>
            </a:xfrm>
            <a:custGeom>
              <a:avLst/>
              <a:gdLst/>
              <a:ahLst/>
              <a:cxnLst/>
              <a:rect l="l" t="t" r="r" b="b"/>
              <a:pathLst>
                <a:path w="13041" h="4282" extrusionOk="0">
                  <a:moveTo>
                    <a:pt x="13040" y="428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41"/>
            <p:cNvSpPr/>
            <p:nvPr/>
          </p:nvSpPr>
          <p:spPr>
            <a:xfrm>
              <a:off x="2113900" y="2163100"/>
              <a:ext cx="327000" cy="110975"/>
            </a:xfrm>
            <a:custGeom>
              <a:avLst/>
              <a:gdLst/>
              <a:ahLst/>
              <a:cxnLst/>
              <a:rect l="l" t="t" r="r" b="b"/>
              <a:pathLst>
                <a:path w="13080" h="4439" extrusionOk="0">
                  <a:moveTo>
                    <a:pt x="53" y="1"/>
                  </a:moveTo>
                  <a:lnTo>
                    <a:pt x="0" y="145"/>
                  </a:lnTo>
                  <a:lnTo>
                    <a:pt x="13027" y="4439"/>
                  </a:lnTo>
                  <a:lnTo>
                    <a:pt x="13079" y="4282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41"/>
            <p:cNvSpPr/>
            <p:nvPr/>
          </p:nvSpPr>
          <p:spPr>
            <a:xfrm>
              <a:off x="2205225" y="2024325"/>
              <a:ext cx="88725" cy="268750"/>
            </a:xfrm>
            <a:custGeom>
              <a:avLst/>
              <a:gdLst/>
              <a:ahLst/>
              <a:cxnLst/>
              <a:rect l="l" t="t" r="r" b="b"/>
              <a:pathLst>
                <a:path w="3549" h="10750" extrusionOk="0">
                  <a:moveTo>
                    <a:pt x="3548" y="0"/>
                  </a:moveTo>
                  <a:lnTo>
                    <a:pt x="0" y="107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2203575" y="2023675"/>
              <a:ext cx="92000" cy="270050"/>
            </a:xfrm>
            <a:custGeom>
              <a:avLst/>
              <a:gdLst/>
              <a:ahLst/>
              <a:cxnLst/>
              <a:rect l="l" t="t" r="r" b="b"/>
              <a:pathLst>
                <a:path w="3680" h="10802" extrusionOk="0">
                  <a:moveTo>
                    <a:pt x="3522" y="0"/>
                  </a:moveTo>
                  <a:lnTo>
                    <a:pt x="1" y="10749"/>
                  </a:lnTo>
                  <a:lnTo>
                    <a:pt x="145" y="10801"/>
                  </a:lnTo>
                  <a:lnTo>
                    <a:pt x="3679" y="53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2203250" y="2175875"/>
              <a:ext cx="63525" cy="63500"/>
            </a:xfrm>
            <a:custGeom>
              <a:avLst/>
              <a:gdLst/>
              <a:ahLst/>
              <a:cxnLst/>
              <a:rect l="l" t="t" r="r" b="b"/>
              <a:pathLst>
                <a:path w="2541" h="2540" extrusionOk="0">
                  <a:moveTo>
                    <a:pt x="1270" y="0"/>
                  </a:moveTo>
                  <a:cubicBezTo>
                    <a:pt x="563" y="0"/>
                    <a:pt x="0" y="576"/>
                    <a:pt x="0" y="1270"/>
                  </a:cubicBezTo>
                  <a:cubicBezTo>
                    <a:pt x="0" y="1977"/>
                    <a:pt x="563" y="2540"/>
                    <a:pt x="1270" y="2540"/>
                  </a:cubicBezTo>
                  <a:cubicBezTo>
                    <a:pt x="1977" y="2540"/>
                    <a:pt x="2540" y="1977"/>
                    <a:pt x="2540" y="1270"/>
                  </a:cubicBezTo>
                  <a:cubicBezTo>
                    <a:pt x="2540" y="576"/>
                    <a:pt x="1977" y="0"/>
                    <a:pt x="1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2188850" y="2199750"/>
              <a:ext cx="48125" cy="23275"/>
            </a:xfrm>
            <a:custGeom>
              <a:avLst/>
              <a:gdLst/>
              <a:ahLst/>
              <a:cxnLst/>
              <a:rect l="l" t="t" r="r" b="b"/>
              <a:pathLst>
                <a:path w="1925" h="931" extrusionOk="0">
                  <a:moveTo>
                    <a:pt x="1873" y="1"/>
                  </a:moveTo>
                  <a:cubicBezTo>
                    <a:pt x="1244" y="236"/>
                    <a:pt x="616" y="511"/>
                    <a:pt x="0" y="786"/>
                  </a:cubicBezTo>
                  <a:lnTo>
                    <a:pt x="66" y="930"/>
                  </a:lnTo>
                  <a:cubicBezTo>
                    <a:pt x="668" y="655"/>
                    <a:pt x="1310" y="394"/>
                    <a:pt x="1925" y="158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2193100" y="2209575"/>
              <a:ext cx="48475" cy="23275"/>
            </a:xfrm>
            <a:custGeom>
              <a:avLst/>
              <a:gdLst/>
              <a:ahLst/>
              <a:cxnLst/>
              <a:rect l="l" t="t" r="r" b="b"/>
              <a:pathLst>
                <a:path w="1939" h="931" extrusionOk="0">
                  <a:moveTo>
                    <a:pt x="1873" y="1"/>
                  </a:moveTo>
                  <a:cubicBezTo>
                    <a:pt x="1244" y="236"/>
                    <a:pt x="616" y="498"/>
                    <a:pt x="1" y="786"/>
                  </a:cubicBezTo>
                  <a:lnTo>
                    <a:pt x="66" y="930"/>
                  </a:lnTo>
                  <a:cubicBezTo>
                    <a:pt x="681" y="655"/>
                    <a:pt x="1310" y="393"/>
                    <a:pt x="1938" y="158"/>
                  </a:cubicBez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2406500" y="2096625"/>
              <a:ext cx="33750" cy="62250"/>
            </a:xfrm>
            <a:custGeom>
              <a:avLst/>
              <a:gdLst/>
              <a:ahLst/>
              <a:cxnLst/>
              <a:rect l="l" t="t" r="r" b="b"/>
              <a:pathLst>
                <a:path w="1350" h="2490" extrusionOk="0">
                  <a:moveTo>
                    <a:pt x="1168" y="0"/>
                  </a:moveTo>
                  <a:cubicBezTo>
                    <a:pt x="1014" y="0"/>
                    <a:pt x="863" y="59"/>
                    <a:pt x="760" y="172"/>
                  </a:cubicBezTo>
                  <a:cubicBezTo>
                    <a:pt x="603" y="355"/>
                    <a:pt x="564" y="591"/>
                    <a:pt x="668" y="800"/>
                  </a:cubicBezTo>
                  <a:cubicBezTo>
                    <a:pt x="682" y="840"/>
                    <a:pt x="695" y="892"/>
                    <a:pt x="721" y="931"/>
                  </a:cubicBezTo>
                  <a:cubicBezTo>
                    <a:pt x="773" y="1010"/>
                    <a:pt x="799" y="1102"/>
                    <a:pt x="786" y="1193"/>
                  </a:cubicBezTo>
                  <a:cubicBezTo>
                    <a:pt x="760" y="1285"/>
                    <a:pt x="642" y="1337"/>
                    <a:pt x="551" y="1363"/>
                  </a:cubicBezTo>
                  <a:lnTo>
                    <a:pt x="485" y="1376"/>
                  </a:lnTo>
                  <a:cubicBezTo>
                    <a:pt x="367" y="1403"/>
                    <a:pt x="249" y="1468"/>
                    <a:pt x="158" y="1547"/>
                  </a:cubicBezTo>
                  <a:cubicBezTo>
                    <a:pt x="40" y="1678"/>
                    <a:pt x="1" y="1861"/>
                    <a:pt x="53" y="2031"/>
                  </a:cubicBezTo>
                  <a:cubicBezTo>
                    <a:pt x="79" y="2227"/>
                    <a:pt x="210" y="2398"/>
                    <a:pt x="393" y="2489"/>
                  </a:cubicBezTo>
                  <a:lnTo>
                    <a:pt x="446" y="2319"/>
                  </a:lnTo>
                  <a:cubicBezTo>
                    <a:pt x="315" y="2254"/>
                    <a:pt x="223" y="2136"/>
                    <a:pt x="197" y="1992"/>
                  </a:cubicBezTo>
                  <a:cubicBezTo>
                    <a:pt x="158" y="1874"/>
                    <a:pt x="197" y="1743"/>
                    <a:pt x="276" y="1651"/>
                  </a:cubicBezTo>
                  <a:cubicBezTo>
                    <a:pt x="341" y="1586"/>
                    <a:pt x="433" y="1547"/>
                    <a:pt x="524" y="1534"/>
                  </a:cubicBezTo>
                  <a:lnTo>
                    <a:pt x="590" y="1521"/>
                  </a:lnTo>
                  <a:cubicBezTo>
                    <a:pt x="747" y="1494"/>
                    <a:pt x="891" y="1390"/>
                    <a:pt x="943" y="1232"/>
                  </a:cubicBezTo>
                  <a:cubicBezTo>
                    <a:pt x="970" y="1102"/>
                    <a:pt x="943" y="971"/>
                    <a:pt x="865" y="853"/>
                  </a:cubicBezTo>
                  <a:cubicBezTo>
                    <a:pt x="839" y="827"/>
                    <a:pt x="826" y="787"/>
                    <a:pt x="812" y="748"/>
                  </a:cubicBezTo>
                  <a:cubicBezTo>
                    <a:pt x="747" y="591"/>
                    <a:pt x="773" y="408"/>
                    <a:pt x="878" y="290"/>
                  </a:cubicBezTo>
                  <a:cubicBezTo>
                    <a:pt x="956" y="201"/>
                    <a:pt x="1072" y="157"/>
                    <a:pt x="1185" y="157"/>
                  </a:cubicBezTo>
                  <a:cubicBezTo>
                    <a:pt x="1223" y="157"/>
                    <a:pt x="1261" y="162"/>
                    <a:pt x="1297" y="172"/>
                  </a:cubicBezTo>
                  <a:lnTo>
                    <a:pt x="1349" y="28"/>
                  </a:lnTo>
                  <a:cubicBezTo>
                    <a:pt x="1290" y="10"/>
                    <a:pt x="1229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2420900" y="2102450"/>
              <a:ext cx="34725" cy="61650"/>
            </a:xfrm>
            <a:custGeom>
              <a:avLst/>
              <a:gdLst/>
              <a:ahLst/>
              <a:cxnLst/>
              <a:rect l="l" t="t" r="r" b="b"/>
              <a:pathLst>
                <a:path w="1389" h="2466" extrusionOk="0">
                  <a:moveTo>
                    <a:pt x="1251" y="1"/>
                  </a:moveTo>
                  <a:cubicBezTo>
                    <a:pt x="1061" y="1"/>
                    <a:pt x="816" y="81"/>
                    <a:pt x="734" y="266"/>
                  </a:cubicBezTo>
                  <a:cubicBezTo>
                    <a:pt x="655" y="463"/>
                    <a:pt x="747" y="646"/>
                    <a:pt x="826" y="803"/>
                  </a:cubicBezTo>
                  <a:cubicBezTo>
                    <a:pt x="865" y="869"/>
                    <a:pt x="891" y="934"/>
                    <a:pt x="917" y="999"/>
                  </a:cubicBezTo>
                  <a:cubicBezTo>
                    <a:pt x="943" y="1078"/>
                    <a:pt x="943" y="1170"/>
                    <a:pt x="917" y="1248"/>
                  </a:cubicBezTo>
                  <a:cubicBezTo>
                    <a:pt x="865" y="1327"/>
                    <a:pt x="734" y="1366"/>
                    <a:pt x="590" y="1392"/>
                  </a:cubicBezTo>
                  <a:cubicBezTo>
                    <a:pt x="394" y="1445"/>
                    <a:pt x="171" y="1497"/>
                    <a:pt x="92" y="1706"/>
                  </a:cubicBezTo>
                  <a:cubicBezTo>
                    <a:pt x="1" y="1994"/>
                    <a:pt x="145" y="2322"/>
                    <a:pt x="420" y="2466"/>
                  </a:cubicBezTo>
                  <a:lnTo>
                    <a:pt x="498" y="2309"/>
                  </a:lnTo>
                  <a:cubicBezTo>
                    <a:pt x="289" y="2204"/>
                    <a:pt x="197" y="1968"/>
                    <a:pt x="250" y="1759"/>
                  </a:cubicBezTo>
                  <a:cubicBezTo>
                    <a:pt x="302" y="1628"/>
                    <a:pt x="459" y="1589"/>
                    <a:pt x="629" y="1549"/>
                  </a:cubicBezTo>
                  <a:cubicBezTo>
                    <a:pt x="786" y="1536"/>
                    <a:pt x="943" y="1458"/>
                    <a:pt x="1048" y="1327"/>
                  </a:cubicBezTo>
                  <a:cubicBezTo>
                    <a:pt x="1101" y="1209"/>
                    <a:pt x="1114" y="1078"/>
                    <a:pt x="1061" y="960"/>
                  </a:cubicBezTo>
                  <a:cubicBezTo>
                    <a:pt x="1035" y="882"/>
                    <a:pt x="1009" y="803"/>
                    <a:pt x="970" y="738"/>
                  </a:cubicBezTo>
                  <a:cubicBezTo>
                    <a:pt x="891" y="594"/>
                    <a:pt x="826" y="463"/>
                    <a:pt x="878" y="332"/>
                  </a:cubicBezTo>
                  <a:cubicBezTo>
                    <a:pt x="929" y="229"/>
                    <a:pt x="1094" y="158"/>
                    <a:pt x="1239" y="158"/>
                  </a:cubicBezTo>
                  <a:cubicBezTo>
                    <a:pt x="1278" y="158"/>
                    <a:pt x="1316" y="163"/>
                    <a:pt x="1349" y="175"/>
                  </a:cubicBezTo>
                  <a:lnTo>
                    <a:pt x="1389" y="18"/>
                  </a:lnTo>
                  <a:cubicBezTo>
                    <a:pt x="1350" y="6"/>
                    <a:pt x="1302" y="1"/>
                    <a:pt x="1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2" name="Google Shape;712;p41"/>
          <p:cNvGrpSpPr/>
          <p:nvPr/>
        </p:nvGrpSpPr>
        <p:grpSpPr>
          <a:xfrm flipH="1">
            <a:off x="7586800" y="632816"/>
            <a:ext cx="673174" cy="862229"/>
            <a:chOff x="423050" y="2039550"/>
            <a:chExt cx="318150" cy="407500"/>
          </a:xfrm>
        </p:grpSpPr>
        <p:sp>
          <p:nvSpPr>
            <p:cNvPr id="713" name="Google Shape;713;p41"/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>
            <p:ph type="title" idx="8"/>
          </p:nvPr>
        </p:nvSpPr>
        <p:spPr>
          <a:xfrm>
            <a:off x="763180" y="3586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What is the average ratings for each product line?</a:t>
            </a:r>
            <a:endParaRPr lang="en-US" altLang="en-US" sz="2400"/>
          </a:p>
        </p:txBody>
      </p:sp>
      <p:grpSp>
        <p:nvGrpSpPr>
          <p:cNvPr id="1296" name="Google Shape;1296;p51"/>
          <p:cNvGrpSpPr/>
          <p:nvPr/>
        </p:nvGrpSpPr>
        <p:grpSpPr>
          <a:xfrm rot="407951">
            <a:off x="7537450" y="3218815"/>
            <a:ext cx="1167765" cy="1080135"/>
            <a:chOff x="1774150" y="1280375"/>
            <a:chExt cx="443200" cy="409800"/>
          </a:xfrm>
        </p:grpSpPr>
        <p:sp>
          <p:nvSpPr>
            <p:cNvPr id="1297" name="Google Shape;1297;p51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20" name="Google Shape;1520;p56"/>
          <p:cNvGrpSpPr/>
          <p:nvPr/>
        </p:nvGrpSpPr>
        <p:grpSpPr>
          <a:xfrm>
            <a:off x="426085" y="3937635"/>
            <a:ext cx="698500" cy="729615"/>
            <a:chOff x="800425" y="2798300"/>
            <a:chExt cx="469375" cy="490425"/>
          </a:xfrm>
        </p:grpSpPr>
        <p:sp>
          <p:nvSpPr>
            <p:cNvPr id="1521" name="Google Shape;1521;p56"/>
            <p:cNvSpPr/>
            <p:nvPr/>
          </p:nvSpPr>
          <p:spPr>
            <a:xfrm>
              <a:off x="849525" y="2817050"/>
              <a:ext cx="420275" cy="450075"/>
            </a:xfrm>
            <a:custGeom>
              <a:avLst/>
              <a:gdLst/>
              <a:ahLst/>
              <a:cxnLst/>
              <a:rect l="l" t="t" r="r" b="b"/>
              <a:pathLst>
                <a:path w="16811" h="18003" extrusionOk="0">
                  <a:moveTo>
                    <a:pt x="8864" y="1"/>
                  </a:moveTo>
                  <a:lnTo>
                    <a:pt x="0" y="3850"/>
                  </a:lnTo>
                  <a:lnTo>
                    <a:pt x="5001" y="18002"/>
                  </a:lnTo>
                  <a:lnTo>
                    <a:pt x="14847" y="13721"/>
                  </a:lnTo>
                  <a:lnTo>
                    <a:pt x="16811" y="12857"/>
                  </a:lnTo>
                  <a:lnTo>
                    <a:pt x="88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56"/>
            <p:cNvSpPr/>
            <p:nvPr/>
          </p:nvSpPr>
          <p:spPr>
            <a:xfrm>
              <a:off x="800425" y="2820975"/>
              <a:ext cx="420275" cy="467750"/>
            </a:xfrm>
            <a:custGeom>
              <a:avLst/>
              <a:gdLst/>
              <a:ahLst/>
              <a:cxnLst/>
              <a:rect l="l" t="t" r="r" b="b"/>
              <a:pathLst>
                <a:path w="16811" h="18710" extrusionOk="0">
                  <a:moveTo>
                    <a:pt x="10461" y="1"/>
                  </a:moveTo>
                  <a:lnTo>
                    <a:pt x="0" y="4557"/>
                  </a:lnTo>
                  <a:lnTo>
                    <a:pt x="4988" y="18709"/>
                  </a:lnTo>
                  <a:lnTo>
                    <a:pt x="16811" y="13564"/>
                  </a:lnTo>
                  <a:lnTo>
                    <a:pt x="10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3" name="Google Shape;1523;p56"/>
            <p:cNvSpPr/>
            <p:nvPr/>
          </p:nvSpPr>
          <p:spPr>
            <a:xfrm>
              <a:off x="832825" y="2798300"/>
              <a:ext cx="200000" cy="133650"/>
            </a:xfrm>
            <a:custGeom>
              <a:avLst/>
              <a:gdLst/>
              <a:ahLst/>
              <a:cxnLst/>
              <a:rect l="l" t="t" r="r" b="b"/>
              <a:pathLst>
                <a:path w="8000" h="5346" extrusionOk="0">
                  <a:moveTo>
                    <a:pt x="4537" y="0"/>
                  </a:moveTo>
                  <a:cubicBezTo>
                    <a:pt x="3986" y="0"/>
                    <a:pt x="3435" y="116"/>
                    <a:pt x="2920" y="345"/>
                  </a:cubicBezTo>
                  <a:cubicBezTo>
                    <a:pt x="930" y="1209"/>
                    <a:pt x="0" y="3448"/>
                    <a:pt x="812" y="5346"/>
                  </a:cubicBezTo>
                  <a:lnTo>
                    <a:pt x="1113" y="5215"/>
                  </a:lnTo>
                  <a:cubicBezTo>
                    <a:pt x="367" y="3474"/>
                    <a:pt x="1231" y="1418"/>
                    <a:pt x="3051" y="633"/>
                  </a:cubicBezTo>
                  <a:cubicBezTo>
                    <a:pt x="3523" y="418"/>
                    <a:pt x="4030" y="313"/>
                    <a:pt x="4539" y="313"/>
                  </a:cubicBezTo>
                  <a:cubicBezTo>
                    <a:pt x="4961" y="313"/>
                    <a:pt x="5383" y="386"/>
                    <a:pt x="5787" y="528"/>
                  </a:cubicBezTo>
                  <a:cubicBezTo>
                    <a:pt x="6638" y="842"/>
                    <a:pt x="7345" y="1497"/>
                    <a:pt x="7712" y="2335"/>
                  </a:cubicBezTo>
                  <a:lnTo>
                    <a:pt x="8000" y="2204"/>
                  </a:lnTo>
                  <a:cubicBezTo>
                    <a:pt x="7607" y="1287"/>
                    <a:pt x="6835" y="580"/>
                    <a:pt x="5892" y="240"/>
                  </a:cubicBezTo>
                  <a:cubicBezTo>
                    <a:pt x="5453" y="80"/>
                    <a:pt x="4995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9595" y="1128395"/>
            <a:ext cx="5278120" cy="13004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95" y="2554605"/>
            <a:ext cx="2009775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8" name="Google Shape;1268;p51"/>
          <p:cNvGrpSpPr/>
          <p:nvPr/>
        </p:nvGrpSpPr>
        <p:grpSpPr>
          <a:xfrm>
            <a:off x="6711949" y="451673"/>
            <a:ext cx="683353" cy="694764"/>
            <a:chOff x="2247775" y="1520925"/>
            <a:chExt cx="393750" cy="400325"/>
          </a:xfrm>
        </p:grpSpPr>
        <p:sp>
          <p:nvSpPr>
            <p:cNvPr id="1269" name="Google Shape;1269;p51"/>
            <p:cNvSpPr/>
            <p:nvPr/>
          </p:nvSpPr>
          <p:spPr>
            <a:xfrm>
              <a:off x="2248425" y="1521250"/>
              <a:ext cx="393100" cy="400000"/>
            </a:xfrm>
            <a:custGeom>
              <a:avLst/>
              <a:gdLst/>
              <a:ahLst/>
              <a:cxnLst/>
              <a:rect l="l" t="t" r="r" b="b"/>
              <a:pathLst>
                <a:path w="15724" h="16000" extrusionOk="0">
                  <a:moveTo>
                    <a:pt x="9361" y="1"/>
                  </a:moveTo>
                  <a:lnTo>
                    <a:pt x="0" y="10108"/>
                  </a:lnTo>
                  <a:lnTo>
                    <a:pt x="6363" y="15999"/>
                  </a:lnTo>
                  <a:lnTo>
                    <a:pt x="15724" y="5905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2247775" y="1520925"/>
              <a:ext cx="236650" cy="255000"/>
            </a:xfrm>
            <a:custGeom>
              <a:avLst/>
              <a:gdLst/>
              <a:ahLst/>
              <a:cxnLst/>
              <a:rect l="l" t="t" r="r" b="b"/>
              <a:pathLst>
                <a:path w="9466" h="10200" extrusionOk="0">
                  <a:moveTo>
                    <a:pt x="9309" y="1"/>
                  </a:moveTo>
                  <a:cubicBezTo>
                    <a:pt x="9243" y="289"/>
                    <a:pt x="7908" y="7031"/>
                    <a:pt x="7803" y="7948"/>
                  </a:cubicBezTo>
                  <a:lnTo>
                    <a:pt x="0" y="10042"/>
                  </a:lnTo>
                  <a:lnTo>
                    <a:pt x="39" y="10200"/>
                  </a:lnTo>
                  <a:lnTo>
                    <a:pt x="7973" y="8079"/>
                  </a:lnTo>
                  <a:lnTo>
                    <a:pt x="7973" y="8013"/>
                  </a:lnTo>
                  <a:cubicBezTo>
                    <a:pt x="8012" y="7385"/>
                    <a:pt x="9453" y="105"/>
                    <a:pt x="9466" y="27"/>
                  </a:cubicBezTo>
                  <a:lnTo>
                    <a:pt x="93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71" name="Google Shape;1271;p51"/>
          <p:cNvSpPr txBox="1"/>
          <p:nvPr>
            <p:ph type="title"/>
          </p:nvPr>
        </p:nvSpPr>
        <p:spPr>
          <a:xfrm>
            <a:off x="1101250" y="1533795"/>
            <a:ext cx="69414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Thanks</a:t>
            </a:r>
            <a:endParaRPr lang="en-US" altLang="en-GB"/>
          </a:p>
        </p:txBody>
      </p:sp>
      <p:grpSp>
        <p:nvGrpSpPr>
          <p:cNvPr id="1274" name="Google Shape;1274;p51"/>
          <p:cNvGrpSpPr/>
          <p:nvPr/>
        </p:nvGrpSpPr>
        <p:grpSpPr>
          <a:xfrm>
            <a:off x="7395311" y="1307094"/>
            <a:ext cx="870083" cy="870083"/>
            <a:chOff x="2429425" y="1984725"/>
            <a:chExt cx="239600" cy="239600"/>
          </a:xfrm>
        </p:grpSpPr>
        <p:sp>
          <p:nvSpPr>
            <p:cNvPr id="1275" name="Google Shape;1275;p51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7" name="Google Shape;1277;p51"/>
          <p:cNvGrpSpPr/>
          <p:nvPr/>
        </p:nvGrpSpPr>
        <p:grpSpPr>
          <a:xfrm rot="770158">
            <a:off x="6613593" y="782945"/>
            <a:ext cx="812557" cy="585407"/>
            <a:chOff x="6863400" y="3675250"/>
            <a:chExt cx="509650" cy="367200"/>
          </a:xfrm>
        </p:grpSpPr>
        <p:sp>
          <p:nvSpPr>
            <p:cNvPr id="1278" name="Google Shape;1278;p51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88" name="Google Shape;1288;p51"/>
          <p:cNvGrpSpPr/>
          <p:nvPr/>
        </p:nvGrpSpPr>
        <p:grpSpPr>
          <a:xfrm flipH="1">
            <a:off x="839171" y="2998624"/>
            <a:ext cx="767301" cy="840841"/>
            <a:chOff x="1022650" y="2958050"/>
            <a:chExt cx="393125" cy="430825"/>
          </a:xfrm>
        </p:grpSpPr>
        <p:sp>
          <p:nvSpPr>
            <p:cNvPr id="1289" name="Google Shape;1289;p51"/>
            <p:cNvSpPr/>
            <p:nvPr/>
          </p:nvSpPr>
          <p:spPr>
            <a:xfrm>
              <a:off x="1022650" y="2958050"/>
              <a:ext cx="393125" cy="430825"/>
            </a:xfrm>
            <a:custGeom>
              <a:avLst/>
              <a:gdLst/>
              <a:ahLst/>
              <a:cxnLst/>
              <a:rect l="l" t="t" r="r" b="b"/>
              <a:pathLst>
                <a:path w="15725" h="17233" extrusionOk="0">
                  <a:moveTo>
                    <a:pt x="7692" y="0"/>
                  </a:moveTo>
                  <a:cubicBezTo>
                    <a:pt x="7019" y="0"/>
                    <a:pt x="6339" y="91"/>
                    <a:pt x="5670" y="278"/>
                  </a:cubicBezTo>
                  <a:cubicBezTo>
                    <a:pt x="2724" y="1090"/>
                    <a:pt x="577" y="3617"/>
                    <a:pt x="224" y="6654"/>
                  </a:cubicBezTo>
                  <a:lnTo>
                    <a:pt x="224" y="6667"/>
                  </a:lnTo>
                  <a:cubicBezTo>
                    <a:pt x="80" y="7806"/>
                    <a:pt x="106" y="8985"/>
                    <a:pt x="66" y="10097"/>
                  </a:cubicBezTo>
                  <a:cubicBezTo>
                    <a:pt x="1" y="12480"/>
                    <a:pt x="53" y="14863"/>
                    <a:pt x="237" y="17233"/>
                  </a:cubicBezTo>
                  <a:cubicBezTo>
                    <a:pt x="1035" y="16146"/>
                    <a:pt x="2004" y="15190"/>
                    <a:pt x="3091" y="14392"/>
                  </a:cubicBezTo>
                  <a:cubicBezTo>
                    <a:pt x="3300" y="14208"/>
                    <a:pt x="3549" y="14090"/>
                    <a:pt x="3824" y="14064"/>
                  </a:cubicBezTo>
                  <a:cubicBezTo>
                    <a:pt x="3831" y="14064"/>
                    <a:pt x="3838" y="14064"/>
                    <a:pt x="3845" y="14064"/>
                  </a:cubicBezTo>
                  <a:cubicBezTo>
                    <a:pt x="4667" y="14064"/>
                    <a:pt x="5730" y="14825"/>
                    <a:pt x="6626" y="14941"/>
                  </a:cubicBezTo>
                  <a:cubicBezTo>
                    <a:pt x="6982" y="14992"/>
                    <a:pt x="7338" y="15017"/>
                    <a:pt x="7691" y="15017"/>
                  </a:cubicBezTo>
                  <a:cubicBezTo>
                    <a:pt x="10334" y="15017"/>
                    <a:pt x="12817" y="13622"/>
                    <a:pt x="14180" y="11289"/>
                  </a:cubicBezTo>
                  <a:cubicBezTo>
                    <a:pt x="15725" y="8657"/>
                    <a:pt x="15502" y="5345"/>
                    <a:pt x="13630" y="2923"/>
                  </a:cubicBezTo>
                  <a:cubicBezTo>
                    <a:pt x="12193" y="1051"/>
                    <a:pt x="9982" y="0"/>
                    <a:pt x="7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1132975" y="3106050"/>
              <a:ext cx="205900" cy="30800"/>
            </a:xfrm>
            <a:custGeom>
              <a:avLst/>
              <a:gdLst/>
              <a:ahLst/>
              <a:cxnLst/>
              <a:rect l="l" t="t" r="r" b="b"/>
              <a:pathLst>
                <a:path w="8236" h="1232" extrusionOk="0">
                  <a:moveTo>
                    <a:pt x="13" y="1"/>
                  </a:moveTo>
                  <a:lnTo>
                    <a:pt x="0" y="158"/>
                  </a:lnTo>
                  <a:lnTo>
                    <a:pt x="8209" y="1232"/>
                  </a:lnTo>
                  <a:lnTo>
                    <a:pt x="8235" y="107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1125775" y="3144350"/>
              <a:ext cx="206225" cy="30150"/>
            </a:xfrm>
            <a:custGeom>
              <a:avLst/>
              <a:gdLst/>
              <a:ahLst/>
              <a:cxnLst/>
              <a:rect l="l" t="t" r="r" b="b"/>
              <a:pathLst>
                <a:path w="8249" h="1206" extrusionOk="0">
                  <a:moveTo>
                    <a:pt x="13" y="1"/>
                  </a:moveTo>
                  <a:lnTo>
                    <a:pt x="0" y="158"/>
                  </a:lnTo>
                  <a:lnTo>
                    <a:pt x="8222" y="1205"/>
                  </a:lnTo>
                  <a:lnTo>
                    <a:pt x="8248" y="1035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2" name="Google Shape;1292;p51"/>
          <p:cNvGrpSpPr/>
          <p:nvPr/>
        </p:nvGrpSpPr>
        <p:grpSpPr>
          <a:xfrm rot="569487">
            <a:off x="1558429" y="3187499"/>
            <a:ext cx="479286" cy="463073"/>
            <a:chOff x="6085197" y="1608975"/>
            <a:chExt cx="296453" cy="286425"/>
          </a:xfrm>
        </p:grpSpPr>
        <p:sp>
          <p:nvSpPr>
            <p:cNvPr id="1293" name="Google Shape;1293;p51"/>
            <p:cNvSpPr/>
            <p:nvPr/>
          </p:nvSpPr>
          <p:spPr>
            <a:xfrm>
              <a:off x="6227450" y="1611925"/>
              <a:ext cx="154200" cy="280850"/>
            </a:xfrm>
            <a:custGeom>
              <a:avLst/>
              <a:gdLst/>
              <a:ahLst/>
              <a:cxnLst/>
              <a:rect l="l" t="t" r="r" b="b"/>
              <a:pathLst>
                <a:path w="6168" h="11234" extrusionOk="0">
                  <a:moveTo>
                    <a:pt x="2515" y="0"/>
                  </a:moveTo>
                  <a:lnTo>
                    <a:pt x="2515" y="956"/>
                  </a:lnTo>
                  <a:cubicBezTo>
                    <a:pt x="1114" y="1126"/>
                    <a:pt x="223" y="2003"/>
                    <a:pt x="223" y="3273"/>
                  </a:cubicBezTo>
                  <a:cubicBezTo>
                    <a:pt x="223" y="4622"/>
                    <a:pt x="1088" y="5303"/>
                    <a:pt x="2999" y="5853"/>
                  </a:cubicBezTo>
                  <a:cubicBezTo>
                    <a:pt x="4544" y="6271"/>
                    <a:pt x="4989" y="6861"/>
                    <a:pt x="4989" y="7699"/>
                  </a:cubicBezTo>
                  <a:cubicBezTo>
                    <a:pt x="4989" y="8641"/>
                    <a:pt x="4334" y="9178"/>
                    <a:pt x="3156" y="9178"/>
                  </a:cubicBezTo>
                  <a:cubicBezTo>
                    <a:pt x="2096" y="9178"/>
                    <a:pt x="1415" y="8667"/>
                    <a:pt x="1192" y="7633"/>
                  </a:cubicBezTo>
                  <a:lnTo>
                    <a:pt x="1" y="7633"/>
                  </a:lnTo>
                  <a:cubicBezTo>
                    <a:pt x="158" y="8929"/>
                    <a:pt x="1009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85" y="9911"/>
                    <a:pt x="6167" y="8995"/>
                    <a:pt x="6167" y="7581"/>
                  </a:cubicBezTo>
                  <a:cubicBezTo>
                    <a:pt x="6167" y="6298"/>
                    <a:pt x="5539" y="5394"/>
                    <a:pt x="3339" y="4740"/>
                  </a:cubicBezTo>
                  <a:cubicBezTo>
                    <a:pt x="1899" y="4321"/>
                    <a:pt x="1415" y="4007"/>
                    <a:pt x="1415" y="3169"/>
                  </a:cubicBezTo>
                  <a:cubicBezTo>
                    <a:pt x="1415" y="2501"/>
                    <a:pt x="1808" y="1859"/>
                    <a:pt x="2973" y="1859"/>
                  </a:cubicBezTo>
                  <a:cubicBezTo>
                    <a:pt x="4243" y="1859"/>
                    <a:pt x="4609" y="2527"/>
                    <a:pt x="4727" y="3103"/>
                  </a:cubicBezTo>
                  <a:lnTo>
                    <a:pt x="5945" y="3103"/>
                  </a:lnTo>
                  <a:cubicBezTo>
                    <a:pt x="5827" y="2226"/>
                    <a:pt x="5303" y="1152"/>
                    <a:pt x="3549" y="969"/>
                  </a:cubicBezTo>
                  <a:lnTo>
                    <a:pt x="3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6152500" y="1611925"/>
              <a:ext cx="153875" cy="280850"/>
            </a:xfrm>
            <a:custGeom>
              <a:avLst/>
              <a:gdLst/>
              <a:ahLst/>
              <a:cxnLst/>
              <a:rect l="l" t="t" r="r" b="b"/>
              <a:pathLst>
                <a:path w="6155" h="11234" extrusionOk="0">
                  <a:moveTo>
                    <a:pt x="2501" y="0"/>
                  </a:moveTo>
                  <a:lnTo>
                    <a:pt x="2501" y="956"/>
                  </a:lnTo>
                  <a:cubicBezTo>
                    <a:pt x="1101" y="1126"/>
                    <a:pt x="210" y="2003"/>
                    <a:pt x="210" y="3273"/>
                  </a:cubicBezTo>
                  <a:cubicBezTo>
                    <a:pt x="210" y="4622"/>
                    <a:pt x="1074" y="5303"/>
                    <a:pt x="2986" y="5853"/>
                  </a:cubicBezTo>
                  <a:cubicBezTo>
                    <a:pt x="4531" y="6271"/>
                    <a:pt x="4976" y="6861"/>
                    <a:pt x="4976" y="7699"/>
                  </a:cubicBezTo>
                  <a:cubicBezTo>
                    <a:pt x="4976" y="8641"/>
                    <a:pt x="4321" y="9178"/>
                    <a:pt x="3143" y="9178"/>
                  </a:cubicBezTo>
                  <a:cubicBezTo>
                    <a:pt x="2082" y="9178"/>
                    <a:pt x="1389" y="8667"/>
                    <a:pt x="1179" y="7633"/>
                  </a:cubicBezTo>
                  <a:lnTo>
                    <a:pt x="1" y="7633"/>
                  </a:lnTo>
                  <a:cubicBezTo>
                    <a:pt x="158" y="8929"/>
                    <a:pt x="996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72" y="9911"/>
                    <a:pt x="6154" y="8995"/>
                    <a:pt x="6154" y="7581"/>
                  </a:cubicBezTo>
                  <a:cubicBezTo>
                    <a:pt x="6154" y="6298"/>
                    <a:pt x="5526" y="5394"/>
                    <a:pt x="3326" y="4740"/>
                  </a:cubicBezTo>
                  <a:cubicBezTo>
                    <a:pt x="1873" y="4321"/>
                    <a:pt x="1389" y="4007"/>
                    <a:pt x="1389" y="3169"/>
                  </a:cubicBezTo>
                  <a:cubicBezTo>
                    <a:pt x="1389" y="2501"/>
                    <a:pt x="1794" y="1859"/>
                    <a:pt x="2947" y="1859"/>
                  </a:cubicBezTo>
                  <a:cubicBezTo>
                    <a:pt x="4230" y="1859"/>
                    <a:pt x="4583" y="2527"/>
                    <a:pt x="4714" y="3103"/>
                  </a:cubicBezTo>
                  <a:lnTo>
                    <a:pt x="5918" y="3103"/>
                  </a:lnTo>
                  <a:cubicBezTo>
                    <a:pt x="5814" y="2226"/>
                    <a:pt x="5290" y="1152"/>
                    <a:pt x="3523" y="969"/>
                  </a:cubicBezTo>
                  <a:lnTo>
                    <a:pt x="3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6085197" y="1608975"/>
              <a:ext cx="160075" cy="286425"/>
            </a:xfrm>
            <a:custGeom>
              <a:avLst/>
              <a:gdLst/>
              <a:ahLst/>
              <a:cxnLst/>
              <a:rect l="l" t="t" r="r" b="b"/>
              <a:pathLst>
                <a:path w="6403" h="11457" extrusionOk="0">
                  <a:moveTo>
                    <a:pt x="3562" y="210"/>
                  </a:moveTo>
                  <a:lnTo>
                    <a:pt x="3562" y="1166"/>
                  </a:lnTo>
                  <a:lnTo>
                    <a:pt x="3653" y="1179"/>
                  </a:lnTo>
                  <a:cubicBezTo>
                    <a:pt x="5290" y="1349"/>
                    <a:pt x="5814" y="2292"/>
                    <a:pt x="5945" y="3103"/>
                  </a:cubicBezTo>
                  <a:lnTo>
                    <a:pt x="4937" y="3103"/>
                  </a:lnTo>
                  <a:cubicBezTo>
                    <a:pt x="4727" y="2279"/>
                    <a:pt x="4125" y="1873"/>
                    <a:pt x="3091" y="1873"/>
                  </a:cubicBezTo>
                  <a:cubicBezTo>
                    <a:pt x="2056" y="1873"/>
                    <a:pt x="1441" y="2396"/>
                    <a:pt x="1441" y="3287"/>
                  </a:cubicBezTo>
                  <a:cubicBezTo>
                    <a:pt x="1441" y="4216"/>
                    <a:pt x="2030" y="4543"/>
                    <a:pt x="3431" y="4949"/>
                  </a:cubicBezTo>
                  <a:cubicBezTo>
                    <a:pt x="5395" y="5525"/>
                    <a:pt x="6193" y="6324"/>
                    <a:pt x="6193" y="7699"/>
                  </a:cubicBezTo>
                  <a:cubicBezTo>
                    <a:pt x="6193" y="9047"/>
                    <a:pt x="5264" y="9937"/>
                    <a:pt x="3719" y="10081"/>
                  </a:cubicBezTo>
                  <a:lnTo>
                    <a:pt x="3627" y="10095"/>
                  </a:lnTo>
                  <a:lnTo>
                    <a:pt x="3627" y="11247"/>
                  </a:lnTo>
                  <a:lnTo>
                    <a:pt x="2789" y="11247"/>
                  </a:lnTo>
                  <a:lnTo>
                    <a:pt x="2789" y="10081"/>
                  </a:lnTo>
                  <a:lnTo>
                    <a:pt x="2698" y="10068"/>
                  </a:lnTo>
                  <a:cubicBezTo>
                    <a:pt x="1310" y="9911"/>
                    <a:pt x="446" y="9126"/>
                    <a:pt x="236" y="7856"/>
                  </a:cubicBezTo>
                  <a:lnTo>
                    <a:pt x="1218" y="7856"/>
                  </a:lnTo>
                  <a:cubicBezTo>
                    <a:pt x="1467" y="8864"/>
                    <a:pt x="2174" y="9401"/>
                    <a:pt x="3274" y="9401"/>
                  </a:cubicBezTo>
                  <a:cubicBezTo>
                    <a:pt x="4504" y="9401"/>
                    <a:pt x="5211" y="8825"/>
                    <a:pt x="5211" y="7817"/>
                  </a:cubicBezTo>
                  <a:cubicBezTo>
                    <a:pt x="5211" y="6848"/>
                    <a:pt x="4609" y="6272"/>
                    <a:pt x="3156" y="5866"/>
                  </a:cubicBezTo>
                  <a:cubicBezTo>
                    <a:pt x="1179" y="5303"/>
                    <a:pt x="446" y="4635"/>
                    <a:pt x="446" y="3391"/>
                  </a:cubicBezTo>
                  <a:cubicBezTo>
                    <a:pt x="446" y="2187"/>
                    <a:pt x="1297" y="1336"/>
                    <a:pt x="2658" y="1179"/>
                  </a:cubicBezTo>
                  <a:lnTo>
                    <a:pt x="2750" y="1166"/>
                  </a:lnTo>
                  <a:lnTo>
                    <a:pt x="2750" y="210"/>
                  </a:lnTo>
                  <a:close/>
                  <a:moveTo>
                    <a:pt x="2528" y="1"/>
                  </a:moveTo>
                  <a:lnTo>
                    <a:pt x="2528" y="982"/>
                  </a:lnTo>
                  <a:cubicBezTo>
                    <a:pt x="1114" y="1192"/>
                    <a:pt x="236" y="2095"/>
                    <a:pt x="236" y="3391"/>
                  </a:cubicBezTo>
                  <a:cubicBezTo>
                    <a:pt x="236" y="4936"/>
                    <a:pt x="1375" y="5565"/>
                    <a:pt x="3091" y="6062"/>
                  </a:cubicBezTo>
                  <a:cubicBezTo>
                    <a:pt x="4766" y="6533"/>
                    <a:pt x="5002" y="7188"/>
                    <a:pt x="5002" y="7817"/>
                  </a:cubicBezTo>
                  <a:cubicBezTo>
                    <a:pt x="5002" y="8707"/>
                    <a:pt x="4387" y="9191"/>
                    <a:pt x="3274" y="9191"/>
                  </a:cubicBezTo>
                  <a:cubicBezTo>
                    <a:pt x="2240" y="9191"/>
                    <a:pt x="1611" y="8707"/>
                    <a:pt x="1402" y="7738"/>
                  </a:cubicBezTo>
                  <a:lnTo>
                    <a:pt x="1375" y="7646"/>
                  </a:lnTo>
                  <a:lnTo>
                    <a:pt x="1" y="7646"/>
                  </a:lnTo>
                  <a:lnTo>
                    <a:pt x="14" y="7764"/>
                  </a:lnTo>
                  <a:cubicBezTo>
                    <a:pt x="197" y="9165"/>
                    <a:pt x="1127" y="10068"/>
                    <a:pt x="2593" y="10265"/>
                  </a:cubicBezTo>
                  <a:lnTo>
                    <a:pt x="2593" y="11456"/>
                  </a:lnTo>
                  <a:lnTo>
                    <a:pt x="3824" y="11456"/>
                  </a:lnTo>
                  <a:lnTo>
                    <a:pt x="3837" y="10304"/>
                  </a:lnTo>
                  <a:cubicBezTo>
                    <a:pt x="5447" y="10121"/>
                    <a:pt x="6403" y="9152"/>
                    <a:pt x="6403" y="7725"/>
                  </a:cubicBezTo>
                  <a:cubicBezTo>
                    <a:pt x="6403" y="6232"/>
                    <a:pt x="5565" y="5381"/>
                    <a:pt x="3496" y="4779"/>
                  </a:cubicBezTo>
                  <a:cubicBezTo>
                    <a:pt x="2004" y="4334"/>
                    <a:pt x="1637" y="4046"/>
                    <a:pt x="1637" y="3300"/>
                  </a:cubicBezTo>
                  <a:cubicBezTo>
                    <a:pt x="1637" y="2933"/>
                    <a:pt x="1781" y="2082"/>
                    <a:pt x="3091" y="2082"/>
                  </a:cubicBezTo>
                  <a:cubicBezTo>
                    <a:pt x="4046" y="2082"/>
                    <a:pt x="4596" y="2462"/>
                    <a:pt x="4766" y="3234"/>
                  </a:cubicBezTo>
                  <a:lnTo>
                    <a:pt x="4779" y="3313"/>
                  </a:lnTo>
                  <a:lnTo>
                    <a:pt x="6180" y="3313"/>
                  </a:lnTo>
                  <a:lnTo>
                    <a:pt x="6167" y="3195"/>
                  </a:lnTo>
                  <a:cubicBezTo>
                    <a:pt x="6076" y="2462"/>
                    <a:pt x="5630" y="1218"/>
                    <a:pt x="3771" y="982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96" name="Google Shape;1296;p51"/>
          <p:cNvGrpSpPr/>
          <p:nvPr/>
        </p:nvGrpSpPr>
        <p:grpSpPr>
          <a:xfrm rot="407951">
            <a:off x="6936986" y="2662886"/>
            <a:ext cx="1635565" cy="1512307"/>
            <a:chOff x="1774150" y="1280375"/>
            <a:chExt cx="443200" cy="409800"/>
          </a:xfrm>
        </p:grpSpPr>
        <p:sp>
          <p:nvSpPr>
            <p:cNvPr id="1297" name="Google Shape;1297;p51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88" name="Google Shape;1688;p58"/>
          <p:cNvGrpSpPr/>
          <p:nvPr/>
        </p:nvGrpSpPr>
        <p:grpSpPr>
          <a:xfrm>
            <a:off x="7921323" y="1799962"/>
            <a:ext cx="758707" cy="758671"/>
            <a:chOff x="7921323" y="1799962"/>
            <a:chExt cx="758707" cy="758671"/>
          </a:xfrm>
        </p:grpSpPr>
        <p:sp>
          <p:nvSpPr>
            <p:cNvPr id="1689" name="Google Shape;1689;p58"/>
            <p:cNvSpPr/>
            <p:nvPr/>
          </p:nvSpPr>
          <p:spPr>
            <a:xfrm rot="770040">
              <a:off x="7983799" y="1862432"/>
              <a:ext cx="633760" cy="633722"/>
            </a:xfrm>
            <a:custGeom>
              <a:avLst/>
              <a:gdLst/>
              <a:ahLst/>
              <a:cxnLst/>
              <a:rect l="l" t="t" r="r" b="b"/>
              <a:pathLst>
                <a:path w="15620" h="15620" extrusionOk="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90" name="Google Shape;1690;p58"/>
            <p:cNvGrpSpPr/>
            <p:nvPr/>
          </p:nvGrpSpPr>
          <p:grpSpPr>
            <a:xfrm>
              <a:off x="7921323" y="2108627"/>
              <a:ext cx="641713" cy="450006"/>
              <a:chOff x="2041743" y="1182216"/>
              <a:chExt cx="438119" cy="307234"/>
            </a:xfrm>
          </p:grpSpPr>
          <p:sp>
            <p:nvSpPr>
              <p:cNvPr id="1691" name="Google Shape;1691;p58"/>
              <p:cNvSpPr/>
              <p:nvPr/>
            </p:nvSpPr>
            <p:spPr>
              <a:xfrm>
                <a:off x="2041743" y="1182216"/>
                <a:ext cx="438119" cy="307234"/>
              </a:xfrm>
              <a:custGeom>
                <a:avLst/>
                <a:gdLst/>
                <a:ahLst/>
                <a:cxnLst/>
                <a:rect l="l" t="t" r="r" b="b"/>
                <a:pathLst>
                  <a:path w="6524" h="4575" extrusionOk="0">
                    <a:moveTo>
                      <a:pt x="625" y="201"/>
                    </a:moveTo>
                    <a:lnTo>
                      <a:pt x="5899" y="213"/>
                    </a:lnTo>
                    <a:cubicBezTo>
                      <a:pt x="6136" y="213"/>
                      <a:pt x="6324" y="426"/>
                      <a:pt x="6311" y="663"/>
                    </a:cubicBezTo>
                    <a:lnTo>
                      <a:pt x="6311" y="4112"/>
                    </a:lnTo>
                    <a:lnTo>
                      <a:pt x="5561" y="3400"/>
                    </a:lnTo>
                    <a:lnTo>
                      <a:pt x="625" y="3400"/>
                    </a:lnTo>
                    <a:cubicBezTo>
                      <a:pt x="388" y="3387"/>
                      <a:pt x="200" y="3187"/>
                      <a:pt x="213" y="2950"/>
                    </a:cubicBezTo>
                    <a:lnTo>
                      <a:pt x="213" y="650"/>
                    </a:lnTo>
                    <a:cubicBezTo>
                      <a:pt x="200" y="413"/>
                      <a:pt x="388" y="213"/>
                      <a:pt x="625" y="201"/>
                    </a:cubicBezTo>
                    <a:close/>
                    <a:moveTo>
                      <a:pt x="625" y="1"/>
                    </a:moveTo>
                    <a:cubicBezTo>
                      <a:pt x="275" y="13"/>
                      <a:pt x="0" y="313"/>
                      <a:pt x="0" y="663"/>
                    </a:cubicBezTo>
                    <a:lnTo>
                      <a:pt x="0" y="2950"/>
                    </a:lnTo>
                    <a:cubicBezTo>
                      <a:pt x="0" y="3300"/>
                      <a:pt x="275" y="3600"/>
                      <a:pt x="625" y="3612"/>
                    </a:cubicBezTo>
                    <a:lnTo>
                      <a:pt x="5486" y="3612"/>
                    </a:lnTo>
                    <a:lnTo>
                      <a:pt x="6511" y="4574"/>
                    </a:lnTo>
                    <a:lnTo>
                      <a:pt x="6511" y="663"/>
                    </a:lnTo>
                    <a:cubicBezTo>
                      <a:pt x="6524" y="313"/>
                      <a:pt x="6249" y="13"/>
                      <a:pt x="5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2" name="Google Shape;1692;p58"/>
              <p:cNvSpPr/>
              <p:nvPr/>
            </p:nvSpPr>
            <p:spPr>
              <a:xfrm>
                <a:off x="2102183" y="1260250"/>
                <a:ext cx="297967" cy="13498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01" extrusionOk="0">
                    <a:moveTo>
                      <a:pt x="138" y="1"/>
                    </a:moveTo>
                    <a:cubicBezTo>
                      <a:pt x="0" y="1"/>
                      <a:pt x="0" y="201"/>
                      <a:pt x="138" y="201"/>
                    </a:cubicBezTo>
                    <a:lnTo>
                      <a:pt x="4299" y="201"/>
                    </a:lnTo>
                    <a:cubicBezTo>
                      <a:pt x="4436" y="201"/>
                      <a:pt x="4436" y="1"/>
                      <a:pt x="4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3" name="Google Shape;1693;p58"/>
              <p:cNvSpPr/>
              <p:nvPr/>
            </p:nvSpPr>
            <p:spPr>
              <a:xfrm>
                <a:off x="2102183" y="1317332"/>
                <a:ext cx="297967" cy="13498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201" extrusionOk="0">
                    <a:moveTo>
                      <a:pt x="138" y="1"/>
                    </a:moveTo>
                    <a:cubicBezTo>
                      <a:pt x="0" y="1"/>
                      <a:pt x="0" y="201"/>
                      <a:pt x="138" y="201"/>
                    </a:cubicBezTo>
                    <a:lnTo>
                      <a:pt x="4299" y="201"/>
                    </a:lnTo>
                    <a:cubicBezTo>
                      <a:pt x="4436" y="201"/>
                      <a:pt x="4436" y="1"/>
                      <a:pt x="4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694" name="Google Shape;1694;p58"/>
          <p:cNvGrpSpPr/>
          <p:nvPr/>
        </p:nvGrpSpPr>
        <p:grpSpPr>
          <a:xfrm>
            <a:off x="255410" y="2108637"/>
            <a:ext cx="967270" cy="827813"/>
            <a:chOff x="255410" y="2108637"/>
            <a:chExt cx="967270" cy="827813"/>
          </a:xfrm>
        </p:grpSpPr>
        <p:sp>
          <p:nvSpPr>
            <p:cNvPr id="1695" name="Google Shape;1695;p58"/>
            <p:cNvSpPr/>
            <p:nvPr/>
          </p:nvSpPr>
          <p:spPr>
            <a:xfrm rot="770040">
              <a:off x="526449" y="2171107"/>
              <a:ext cx="633760" cy="633722"/>
            </a:xfrm>
            <a:custGeom>
              <a:avLst/>
              <a:gdLst/>
              <a:ahLst/>
              <a:cxnLst/>
              <a:rect l="l" t="t" r="r" b="b"/>
              <a:pathLst>
                <a:path w="15620" h="15620" extrusionOk="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96" name="Google Shape;1696;p58"/>
            <p:cNvGrpSpPr/>
            <p:nvPr/>
          </p:nvGrpSpPr>
          <p:grpSpPr>
            <a:xfrm rot="709984">
              <a:off x="304009" y="2289072"/>
              <a:ext cx="870064" cy="564164"/>
              <a:chOff x="3861980" y="1963565"/>
              <a:chExt cx="555640" cy="360287"/>
            </a:xfrm>
          </p:grpSpPr>
          <p:sp>
            <p:nvSpPr>
              <p:cNvPr id="1697" name="Google Shape;1697;p58"/>
              <p:cNvSpPr/>
              <p:nvPr/>
            </p:nvSpPr>
            <p:spPr>
              <a:xfrm>
                <a:off x="3861980" y="1963565"/>
                <a:ext cx="555640" cy="317240"/>
              </a:xfrm>
              <a:custGeom>
                <a:avLst/>
                <a:gdLst/>
                <a:ahLst/>
                <a:cxnLst/>
                <a:rect l="l" t="t" r="r" b="b"/>
                <a:pathLst>
                  <a:path w="8274" h="4724" extrusionOk="0">
                    <a:moveTo>
                      <a:pt x="138" y="0"/>
                    </a:moveTo>
                    <a:cubicBezTo>
                      <a:pt x="1" y="0"/>
                      <a:pt x="1" y="200"/>
                      <a:pt x="138" y="200"/>
                    </a:cubicBezTo>
                    <a:lnTo>
                      <a:pt x="1838" y="200"/>
                    </a:lnTo>
                    <a:cubicBezTo>
                      <a:pt x="1888" y="200"/>
                      <a:pt x="1925" y="225"/>
                      <a:pt x="1950" y="275"/>
                    </a:cubicBezTo>
                    <a:lnTo>
                      <a:pt x="3087" y="4499"/>
                    </a:lnTo>
                    <a:cubicBezTo>
                      <a:pt x="3125" y="4611"/>
                      <a:pt x="3225" y="4699"/>
                      <a:pt x="3350" y="4699"/>
                    </a:cubicBezTo>
                    <a:lnTo>
                      <a:pt x="7311" y="4724"/>
                    </a:lnTo>
                    <a:cubicBezTo>
                      <a:pt x="7424" y="4724"/>
                      <a:pt x="7536" y="4636"/>
                      <a:pt x="7574" y="4524"/>
                    </a:cubicBezTo>
                    <a:lnTo>
                      <a:pt x="8236" y="1675"/>
                    </a:lnTo>
                    <a:cubicBezTo>
                      <a:pt x="8274" y="1525"/>
                      <a:pt x="8161" y="1375"/>
                      <a:pt x="7999" y="1375"/>
                    </a:cubicBezTo>
                    <a:lnTo>
                      <a:pt x="3062" y="1375"/>
                    </a:lnTo>
                    <a:cubicBezTo>
                      <a:pt x="3059" y="1374"/>
                      <a:pt x="3056" y="1374"/>
                      <a:pt x="3054" y="1374"/>
                    </a:cubicBezTo>
                    <a:cubicBezTo>
                      <a:pt x="2953" y="1374"/>
                      <a:pt x="2953" y="1575"/>
                      <a:pt x="3054" y="1575"/>
                    </a:cubicBezTo>
                    <a:cubicBezTo>
                      <a:pt x="3056" y="1575"/>
                      <a:pt x="3059" y="1575"/>
                      <a:pt x="3062" y="1575"/>
                    </a:cubicBezTo>
                    <a:lnTo>
                      <a:pt x="7999" y="1575"/>
                    </a:lnTo>
                    <a:cubicBezTo>
                      <a:pt x="8011" y="1575"/>
                      <a:pt x="8024" y="1587"/>
                      <a:pt x="8036" y="1587"/>
                    </a:cubicBezTo>
                    <a:cubicBezTo>
                      <a:pt x="8049" y="1600"/>
                      <a:pt x="8049" y="1612"/>
                      <a:pt x="8049" y="1625"/>
                    </a:cubicBezTo>
                    <a:lnTo>
                      <a:pt x="7374" y="4474"/>
                    </a:lnTo>
                    <a:cubicBezTo>
                      <a:pt x="7361" y="4499"/>
                      <a:pt x="7336" y="4524"/>
                      <a:pt x="7311" y="4524"/>
                    </a:cubicBezTo>
                    <a:lnTo>
                      <a:pt x="3350" y="4499"/>
                    </a:lnTo>
                    <a:cubicBezTo>
                      <a:pt x="3325" y="4499"/>
                      <a:pt x="3287" y="4474"/>
                      <a:pt x="3287" y="4449"/>
                    </a:cubicBezTo>
                    <a:lnTo>
                      <a:pt x="2138" y="225"/>
                    </a:lnTo>
                    <a:cubicBezTo>
                      <a:pt x="2100" y="87"/>
                      <a:pt x="1975" y="0"/>
                      <a:pt x="18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8" name="Google Shape;1698;p58"/>
              <p:cNvSpPr/>
              <p:nvPr/>
            </p:nvSpPr>
            <p:spPr>
              <a:xfrm>
                <a:off x="4083524" y="2135548"/>
                <a:ext cx="266941" cy="13498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201" extrusionOk="0">
                    <a:moveTo>
                      <a:pt x="113" y="1"/>
                    </a:moveTo>
                    <a:cubicBezTo>
                      <a:pt x="1" y="13"/>
                      <a:pt x="1" y="188"/>
                      <a:pt x="113" y="201"/>
                    </a:cubicBezTo>
                    <a:lnTo>
                      <a:pt x="3850" y="201"/>
                    </a:lnTo>
                    <a:cubicBezTo>
                      <a:pt x="3975" y="188"/>
                      <a:pt x="3975" y="13"/>
                      <a:pt x="3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9" name="Google Shape;1699;p58"/>
              <p:cNvSpPr/>
              <p:nvPr/>
            </p:nvSpPr>
            <p:spPr>
              <a:xfrm>
                <a:off x="4084397" y="2188467"/>
                <a:ext cx="264389" cy="13498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201" extrusionOk="0">
                    <a:moveTo>
                      <a:pt x="100" y="0"/>
                    </a:moveTo>
                    <a:cubicBezTo>
                      <a:pt x="50" y="0"/>
                      <a:pt x="0" y="38"/>
                      <a:pt x="0" y="100"/>
                    </a:cubicBezTo>
                    <a:cubicBezTo>
                      <a:pt x="0" y="150"/>
                      <a:pt x="50" y="200"/>
                      <a:pt x="100" y="200"/>
                    </a:cubicBezTo>
                    <a:lnTo>
                      <a:pt x="3837" y="200"/>
                    </a:lnTo>
                    <a:cubicBezTo>
                      <a:pt x="3899" y="200"/>
                      <a:pt x="3937" y="150"/>
                      <a:pt x="3937" y="100"/>
                    </a:cubicBezTo>
                    <a:cubicBezTo>
                      <a:pt x="3937" y="38"/>
                      <a:pt x="3899" y="0"/>
                      <a:pt x="38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0" name="Google Shape;1700;p58"/>
              <p:cNvSpPr/>
              <p:nvPr/>
            </p:nvSpPr>
            <p:spPr>
              <a:xfrm>
                <a:off x="4118780" y="2274022"/>
                <a:ext cx="58828" cy="4982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742" extrusionOk="0">
                    <a:moveTo>
                      <a:pt x="501" y="1"/>
                    </a:moveTo>
                    <a:cubicBezTo>
                      <a:pt x="163" y="1"/>
                      <a:pt x="1" y="401"/>
                      <a:pt x="238" y="638"/>
                    </a:cubicBezTo>
                    <a:cubicBezTo>
                      <a:pt x="310" y="710"/>
                      <a:pt x="400" y="742"/>
                      <a:pt x="490" y="742"/>
                    </a:cubicBezTo>
                    <a:cubicBezTo>
                      <a:pt x="684" y="742"/>
                      <a:pt x="876" y="593"/>
                      <a:pt x="876" y="363"/>
                    </a:cubicBezTo>
                    <a:cubicBezTo>
                      <a:pt x="876" y="163"/>
                      <a:pt x="701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1" name="Google Shape;1701;p58"/>
              <p:cNvSpPr/>
              <p:nvPr/>
            </p:nvSpPr>
            <p:spPr>
              <a:xfrm>
                <a:off x="4278274" y="2274022"/>
                <a:ext cx="58761" cy="49829"/>
              </a:xfrm>
              <a:custGeom>
                <a:avLst/>
                <a:gdLst/>
                <a:ahLst/>
                <a:cxnLst/>
                <a:rect l="l" t="t" r="r" b="b"/>
                <a:pathLst>
                  <a:path w="875" h="742" extrusionOk="0">
                    <a:moveTo>
                      <a:pt x="500" y="1"/>
                    </a:moveTo>
                    <a:cubicBezTo>
                      <a:pt x="163" y="1"/>
                      <a:pt x="0" y="401"/>
                      <a:pt x="238" y="638"/>
                    </a:cubicBezTo>
                    <a:cubicBezTo>
                      <a:pt x="313" y="710"/>
                      <a:pt x="405" y="742"/>
                      <a:pt x="495" y="742"/>
                    </a:cubicBezTo>
                    <a:cubicBezTo>
                      <a:pt x="689" y="742"/>
                      <a:pt x="875" y="593"/>
                      <a:pt x="875" y="363"/>
                    </a:cubicBezTo>
                    <a:cubicBezTo>
                      <a:pt x="875" y="163"/>
                      <a:pt x="700" y="1"/>
                      <a:pt x="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" name="Text Box 0"/>
          <p:cNvSpPr txBox="1"/>
          <p:nvPr/>
        </p:nvSpPr>
        <p:spPr>
          <a:xfrm>
            <a:off x="2494280" y="276415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12A5F"/>
              </a:buClr>
              <a:buFont typeface="Arial" panose="020B0604020202020204"/>
              <a:buNone/>
            </a:pPr>
            <a:r>
              <a:rPr lang="en-US" altLang="en-US">
                <a:sym typeface="+mn-ea"/>
              </a:rPr>
              <a:t>www.linkedin.com/in/mariyum-baig-706128217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3"/>
          <p:cNvSpPr txBox="1"/>
          <p:nvPr>
            <p:ph type="title"/>
          </p:nvPr>
        </p:nvSpPr>
        <p:spPr>
          <a:xfrm>
            <a:off x="719455" y="553085"/>
            <a:ext cx="3739515" cy="100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b="1"/>
              <a:t>Data Analysis Approach</a:t>
            </a:r>
            <a:endParaRPr lang="en-US" altLang="en-US" sz="2800" b="1"/>
          </a:p>
        </p:txBody>
      </p:sp>
      <p:sp>
        <p:nvSpPr>
          <p:cNvPr id="762" name="Google Shape;762;p43"/>
          <p:cNvSpPr txBox="1"/>
          <p:nvPr>
            <p:ph type="subTitle" idx="1"/>
          </p:nvPr>
        </p:nvSpPr>
        <p:spPr>
          <a:xfrm>
            <a:off x="550545" y="1581785"/>
            <a:ext cx="7150100" cy="2191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/>
              <a:t>Steps followed: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/>
              <a:t>1.Data Wrangling: Handling missing/null value.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/>
              <a:t>2.Feature Engineering: Adding new insights 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/>
              <a:t>(e.g., time of day, day name,month name)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/>
              <a:t>3.Exploratory Data Analysis (EDA): 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/>
              <a:t>Answering business questions</a:t>
            </a:r>
            <a:r>
              <a:rPr lang="en-GB"/>
              <a:t> you need it</a:t>
            </a:r>
            <a:endParaRPr lang="en-GB"/>
          </a:p>
        </p:txBody>
      </p:sp>
      <p:grpSp>
        <p:nvGrpSpPr>
          <p:cNvPr id="763" name="Google Shape;763;p43"/>
          <p:cNvGrpSpPr/>
          <p:nvPr/>
        </p:nvGrpSpPr>
        <p:grpSpPr>
          <a:xfrm>
            <a:off x="5086949" y="1893773"/>
            <a:ext cx="2586618" cy="2529051"/>
            <a:chOff x="4526450" y="2237425"/>
            <a:chExt cx="2030950" cy="1985750"/>
          </a:xfrm>
        </p:grpSpPr>
        <p:sp>
          <p:nvSpPr>
            <p:cNvPr id="764" name="Google Shape;764;p43"/>
            <p:cNvSpPr/>
            <p:nvPr/>
          </p:nvSpPr>
          <p:spPr>
            <a:xfrm>
              <a:off x="5571875" y="2313425"/>
              <a:ext cx="355475" cy="658225"/>
            </a:xfrm>
            <a:custGeom>
              <a:avLst/>
              <a:gdLst/>
              <a:ahLst/>
              <a:cxnLst/>
              <a:rect l="l" t="t" r="r" b="b"/>
              <a:pathLst>
                <a:path w="14219" h="26329" extrusionOk="0">
                  <a:moveTo>
                    <a:pt x="7574" y="0"/>
                  </a:moveTo>
                  <a:cubicBezTo>
                    <a:pt x="5283" y="0"/>
                    <a:pt x="2965" y="1373"/>
                    <a:pt x="1807" y="3296"/>
                  </a:cubicBezTo>
                  <a:cubicBezTo>
                    <a:pt x="642" y="5247"/>
                    <a:pt x="0" y="8402"/>
                    <a:pt x="170" y="10654"/>
                  </a:cubicBezTo>
                  <a:cubicBezTo>
                    <a:pt x="314" y="12722"/>
                    <a:pt x="1545" y="14817"/>
                    <a:pt x="3522" y="15459"/>
                  </a:cubicBezTo>
                  <a:cubicBezTo>
                    <a:pt x="3509" y="17593"/>
                    <a:pt x="3614" y="19714"/>
                    <a:pt x="3849" y="21835"/>
                  </a:cubicBezTo>
                  <a:cubicBezTo>
                    <a:pt x="3928" y="22541"/>
                    <a:pt x="4033" y="23288"/>
                    <a:pt x="4425" y="23903"/>
                  </a:cubicBezTo>
                  <a:cubicBezTo>
                    <a:pt x="5452" y="25484"/>
                    <a:pt x="7257" y="26328"/>
                    <a:pt x="9090" y="26328"/>
                  </a:cubicBezTo>
                  <a:cubicBezTo>
                    <a:pt x="9549" y="26328"/>
                    <a:pt x="10010" y="26275"/>
                    <a:pt x="10461" y="26168"/>
                  </a:cubicBezTo>
                  <a:cubicBezTo>
                    <a:pt x="13027" y="25553"/>
                    <a:pt x="14101" y="23628"/>
                    <a:pt x="14101" y="21101"/>
                  </a:cubicBezTo>
                  <a:cubicBezTo>
                    <a:pt x="14101" y="18339"/>
                    <a:pt x="14061" y="15563"/>
                    <a:pt x="13970" y="12788"/>
                  </a:cubicBezTo>
                  <a:cubicBezTo>
                    <a:pt x="13891" y="10510"/>
                    <a:pt x="14218" y="7800"/>
                    <a:pt x="13682" y="5600"/>
                  </a:cubicBezTo>
                  <a:cubicBezTo>
                    <a:pt x="13079" y="3178"/>
                    <a:pt x="11260" y="651"/>
                    <a:pt x="8693" y="115"/>
                  </a:cubicBezTo>
                  <a:cubicBezTo>
                    <a:pt x="8324" y="37"/>
                    <a:pt x="7950" y="0"/>
                    <a:pt x="7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5569575" y="2310775"/>
              <a:ext cx="357775" cy="663400"/>
            </a:xfrm>
            <a:custGeom>
              <a:avLst/>
              <a:gdLst/>
              <a:ahLst/>
              <a:cxnLst/>
              <a:rect l="l" t="t" r="r" b="b"/>
              <a:pathLst>
                <a:path w="14311" h="26536" extrusionOk="0">
                  <a:moveTo>
                    <a:pt x="7673" y="208"/>
                  </a:moveTo>
                  <a:cubicBezTo>
                    <a:pt x="8039" y="208"/>
                    <a:pt x="8406" y="247"/>
                    <a:pt x="8759" y="325"/>
                  </a:cubicBezTo>
                  <a:cubicBezTo>
                    <a:pt x="11365" y="875"/>
                    <a:pt x="13106" y="3441"/>
                    <a:pt x="13669" y="5746"/>
                  </a:cubicBezTo>
                  <a:cubicBezTo>
                    <a:pt x="14035" y="7238"/>
                    <a:pt x="13996" y="8992"/>
                    <a:pt x="13970" y="10668"/>
                  </a:cubicBezTo>
                  <a:cubicBezTo>
                    <a:pt x="13957" y="11454"/>
                    <a:pt x="13931" y="12187"/>
                    <a:pt x="13957" y="12907"/>
                  </a:cubicBezTo>
                  <a:cubicBezTo>
                    <a:pt x="14035" y="15669"/>
                    <a:pt x="14088" y="18458"/>
                    <a:pt x="14088" y="21220"/>
                  </a:cubicBezTo>
                  <a:cubicBezTo>
                    <a:pt x="14088" y="23904"/>
                    <a:pt x="12857" y="25619"/>
                    <a:pt x="10527" y="26182"/>
                  </a:cubicBezTo>
                  <a:cubicBezTo>
                    <a:pt x="10082" y="26289"/>
                    <a:pt x="9631" y="26341"/>
                    <a:pt x="9186" y="26341"/>
                  </a:cubicBezTo>
                  <a:cubicBezTo>
                    <a:pt x="7337" y="26341"/>
                    <a:pt x="5569" y="25455"/>
                    <a:pt x="4609" y="23957"/>
                  </a:cubicBezTo>
                  <a:cubicBezTo>
                    <a:pt x="4229" y="23381"/>
                    <a:pt x="4125" y="22661"/>
                    <a:pt x="4046" y="21927"/>
                  </a:cubicBezTo>
                  <a:cubicBezTo>
                    <a:pt x="3810" y="19820"/>
                    <a:pt x="3706" y="17699"/>
                    <a:pt x="3719" y="15578"/>
                  </a:cubicBezTo>
                  <a:lnTo>
                    <a:pt x="3719" y="15486"/>
                  </a:lnTo>
                  <a:lnTo>
                    <a:pt x="3640" y="15460"/>
                  </a:lnTo>
                  <a:cubicBezTo>
                    <a:pt x="1860" y="14897"/>
                    <a:pt x="511" y="12946"/>
                    <a:pt x="354" y="10747"/>
                  </a:cubicBezTo>
                  <a:cubicBezTo>
                    <a:pt x="197" y="8403"/>
                    <a:pt x="891" y="5261"/>
                    <a:pt x="1991" y="3454"/>
                  </a:cubicBezTo>
                  <a:cubicBezTo>
                    <a:pt x="3169" y="1477"/>
                    <a:pt x="5473" y="208"/>
                    <a:pt x="7673" y="208"/>
                  </a:cubicBezTo>
                  <a:close/>
                  <a:moveTo>
                    <a:pt x="7682" y="1"/>
                  </a:moveTo>
                  <a:cubicBezTo>
                    <a:pt x="5422" y="1"/>
                    <a:pt x="3041" y="1311"/>
                    <a:pt x="1820" y="3350"/>
                  </a:cubicBezTo>
                  <a:cubicBezTo>
                    <a:pt x="694" y="5222"/>
                    <a:pt x="1" y="8338"/>
                    <a:pt x="158" y="10760"/>
                  </a:cubicBezTo>
                  <a:cubicBezTo>
                    <a:pt x="315" y="13025"/>
                    <a:pt x="1689" y="15015"/>
                    <a:pt x="3522" y="15643"/>
                  </a:cubicBezTo>
                  <a:cubicBezTo>
                    <a:pt x="3509" y="17751"/>
                    <a:pt x="3614" y="19846"/>
                    <a:pt x="3850" y="21941"/>
                  </a:cubicBezTo>
                  <a:cubicBezTo>
                    <a:pt x="3928" y="22713"/>
                    <a:pt x="4046" y="23446"/>
                    <a:pt x="4439" y="24061"/>
                  </a:cubicBezTo>
                  <a:cubicBezTo>
                    <a:pt x="5434" y="25619"/>
                    <a:pt x="7267" y="26536"/>
                    <a:pt x="9191" y="26536"/>
                  </a:cubicBezTo>
                  <a:cubicBezTo>
                    <a:pt x="9663" y="26536"/>
                    <a:pt x="10134" y="26483"/>
                    <a:pt x="10592" y="26366"/>
                  </a:cubicBezTo>
                  <a:cubicBezTo>
                    <a:pt x="13027" y="25790"/>
                    <a:pt x="14310" y="23996"/>
                    <a:pt x="14310" y="21207"/>
                  </a:cubicBezTo>
                  <a:cubicBezTo>
                    <a:pt x="14310" y="18458"/>
                    <a:pt x="14271" y="15656"/>
                    <a:pt x="14179" y="12894"/>
                  </a:cubicBezTo>
                  <a:cubicBezTo>
                    <a:pt x="14153" y="12187"/>
                    <a:pt x="14179" y="11454"/>
                    <a:pt x="14193" y="10668"/>
                  </a:cubicBezTo>
                  <a:cubicBezTo>
                    <a:pt x="14232" y="8966"/>
                    <a:pt x="14271" y="7212"/>
                    <a:pt x="13891" y="5680"/>
                  </a:cubicBezTo>
                  <a:cubicBezTo>
                    <a:pt x="13302" y="3323"/>
                    <a:pt x="11509" y="679"/>
                    <a:pt x="8812" y="116"/>
                  </a:cubicBezTo>
                  <a:cubicBezTo>
                    <a:pt x="8443" y="38"/>
                    <a:pt x="8064" y="1"/>
                    <a:pt x="7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5089950" y="2758150"/>
              <a:ext cx="191275" cy="122575"/>
            </a:xfrm>
            <a:custGeom>
              <a:avLst/>
              <a:gdLst/>
              <a:ahLst/>
              <a:cxnLst/>
              <a:rect l="l" t="t" r="r" b="b"/>
              <a:pathLst>
                <a:path w="7651" h="4903" extrusionOk="0">
                  <a:moveTo>
                    <a:pt x="6315" y="1"/>
                  </a:moveTo>
                  <a:cubicBezTo>
                    <a:pt x="6164" y="1"/>
                    <a:pt x="6005" y="40"/>
                    <a:pt x="5845" y="131"/>
                  </a:cubicBezTo>
                  <a:cubicBezTo>
                    <a:pt x="4103" y="1126"/>
                    <a:pt x="2414" y="2200"/>
                    <a:pt x="765" y="3325"/>
                  </a:cubicBezTo>
                  <a:cubicBezTo>
                    <a:pt x="1" y="3853"/>
                    <a:pt x="511" y="4903"/>
                    <a:pt x="1248" y="4903"/>
                  </a:cubicBezTo>
                  <a:cubicBezTo>
                    <a:pt x="1407" y="4903"/>
                    <a:pt x="1577" y="4853"/>
                    <a:pt x="1747" y="4739"/>
                  </a:cubicBezTo>
                  <a:cubicBezTo>
                    <a:pt x="3383" y="3600"/>
                    <a:pt x="5072" y="2540"/>
                    <a:pt x="6827" y="1545"/>
                  </a:cubicBezTo>
                  <a:cubicBezTo>
                    <a:pt x="7650" y="1073"/>
                    <a:pt x="7101" y="1"/>
                    <a:pt x="6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5096300" y="2755550"/>
              <a:ext cx="176775" cy="127975"/>
            </a:xfrm>
            <a:custGeom>
              <a:avLst/>
              <a:gdLst/>
              <a:ahLst/>
              <a:cxnLst/>
              <a:rect l="l" t="t" r="r" b="b"/>
              <a:pathLst>
                <a:path w="7071" h="5119" extrusionOk="0">
                  <a:moveTo>
                    <a:pt x="6062" y="209"/>
                  </a:moveTo>
                  <a:cubicBezTo>
                    <a:pt x="6193" y="209"/>
                    <a:pt x="6337" y="248"/>
                    <a:pt x="6455" y="314"/>
                  </a:cubicBezTo>
                  <a:cubicBezTo>
                    <a:pt x="6703" y="458"/>
                    <a:pt x="6861" y="706"/>
                    <a:pt x="6874" y="994"/>
                  </a:cubicBezTo>
                  <a:cubicBezTo>
                    <a:pt x="6861" y="1243"/>
                    <a:pt x="6717" y="1453"/>
                    <a:pt x="6507" y="1557"/>
                  </a:cubicBezTo>
                  <a:cubicBezTo>
                    <a:pt x="4779" y="2552"/>
                    <a:pt x="3064" y="3626"/>
                    <a:pt x="1427" y="4752"/>
                  </a:cubicBezTo>
                  <a:cubicBezTo>
                    <a:pt x="1300" y="4855"/>
                    <a:pt x="1149" y="4905"/>
                    <a:pt x="993" y="4905"/>
                  </a:cubicBezTo>
                  <a:cubicBezTo>
                    <a:pt x="893" y="4905"/>
                    <a:pt x="792" y="4884"/>
                    <a:pt x="694" y="4843"/>
                  </a:cubicBezTo>
                  <a:cubicBezTo>
                    <a:pt x="445" y="4712"/>
                    <a:pt x="262" y="4451"/>
                    <a:pt x="236" y="4163"/>
                  </a:cubicBezTo>
                  <a:cubicBezTo>
                    <a:pt x="223" y="3901"/>
                    <a:pt x="341" y="3652"/>
                    <a:pt x="563" y="3508"/>
                  </a:cubicBezTo>
                  <a:cubicBezTo>
                    <a:pt x="2200" y="2382"/>
                    <a:pt x="3915" y="1322"/>
                    <a:pt x="5643" y="327"/>
                  </a:cubicBezTo>
                  <a:cubicBezTo>
                    <a:pt x="5761" y="248"/>
                    <a:pt x="5918" y="209"/>
                    <a:pt x="6062" y="209"/>
                  </a:cubicBezTo>
                  <a:close/>
                  <a:moveTo>
                    <a:pt x="6045" y="1"/>
                  </a:moveTo>
                  <a:cubicBezTo>
                    <a:pt x="5865" y="1"/>
                    <a:pt x="5685" y="50"/>
                    <a:pt x="5525" y="143"/>
                  </a:cubicBezTo>
                  <a:cubicBezTo>
                    <a:pt x="3797" y="1138"/>
                    <a:pt x="2095" y="2225"/>
                    <a:pt x="459" y="3351"/>
                  </a:cubicBezTo>
                  <a:cubicBezTo>
                    <a:pt x="170" y="3521"/>
                    <a:pt x="0" y="3848"/>
                    <a:pt x="26" y="4189"/>
                  </a:cubicBezTo>
                  <a:cubicBezTo>
                    <a:pt x="66" y="4542"/>
                    <a:pt x="288" y="4870"/>
                    <a:pt x="616" y="5027"/>
                  </a:cubicBezTo>
                  <a:cubicBezTo>
                    <a:pt x="733" y="5079"/>
                    <a:pt x="851" y="5105"/>
                    <a:pt x="995" y="5118"/>
                  </a:cubicBezTo>
                  <a:cubicBezTo>
                    <a:pt x="1179" y="5105"/>
                    <a:pt x="1375" y="5040"/>
                    <a:pt x="1532" y="4922"/>
                  </a:cubicBezTo>
                  <a:cubicBezTo>
                    <a:pt x="3169" y="3809"/>
                    <a:pt x="4871" y="2736"/>
                    <a:pt x="6599" y="1741"/>
                  </a:cubicBezTo>
                  <a:cubicBezTo>
                    <a:pt x="6887" y="1597"/>
                    <a:pt x="7070" y="1309"/>
                    <a:pt x="7070" y="994"/>
                  </a:cubicBezTo>
                  <a:cubicBezTo>
                    <a:pt x="7057" y="641"/>
                    <a:pt x="6861" y="314"/>
                    <a:pt x="6546" y="143"/>
                  </a:cubicBezTo>
                  <a:cubicBezTo>
                    <a:pt x="6392" y="47"/>
                    <a:pt x="6219" y="1"/>
                    <a:pt x="6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5098250" y="2905675"/>
              <a:ext cx="178675" cy="114575"/>
            </a:xfrm>
            <a:custGeom>
              <a:avLst/>
              <a:gdLst/>
              <a:ahLst/>
              <a:cxnLst/>
              <a:rect l="l" t="t" r="r" b="b"/>
              <a:pathLst>
                <a:path w="7147" h="4583" extrusionOk="0">
                  <a:moveTo>
                    <a:pt x="5893" y="1"/>
                  </a:moveTo>
                  <a:cubicBezTo>
                    <a:pt x="5754" y="1"/>
                    <a:pt x="5607" y="38"/>
                    <a:pt x="5460" y="121"/>
                  </a:cubicBezTo>
                  <a:cubicBezTo>
                    <a:pt x="3837" y="1051"/>
                    <a:pt x="2253" y="2046"/>
                    <a:pt x="721" y="3106"/>
                  </a:cubicBezTo>
                  <a:cubicBezTo>
                    <a:pt x="0" y="3601"/>
                    <a:pt x="482" y="4582"/>
                    <a:pt x="1170" y="4582"/>
                  </a:cubicBezTo>
                  <a:cubicBezTo>
                    <a:pt x="1319" y="4582"/>
                    <a:pt x="1479" y="4536"/>
                    <a:pt x="1637" y="4429"/>
                  </a:cubicBezTo>
                  <a:cubicBezTo>
                    <a:pt x="3169" y="3368"/>
                    <a:pt x="4753" y="2373"/>
                    <a:pt x="6377" y="1444"/>
                  </a:cubicBezTo>
                  <a:cubicBezTo>
                    <a:pt x="7146" y="1004"/>
                    <a:pt x="6623" y="1"/>
                    <a:pt x="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5104150" y="2903250"/>
              <a:ext cx="165650" cy="119700"/>
            </a:xfrm>
            <a:custGeom>
              <a:avLst/>
              <a:gdLst/>
              <a:ahLst/>
              <a:cxnLst/>
              <a:rect l="l" t="t" r="r" b="b"/>
              <a:pathLst>
                <a:path w="6626" h="4788" extrusionOk="0">
                  <a:moveTo>
                    <a:pt x="5651" y="202"/>
                  </a:moveTo>
                  <a:cubicBezTo>
                    <a:pt x="5784" y="202"/>
                    <a:pt x="5918" y="238"/>
                    <a:pt x="6036" y="310"/>
                  </a:cubicBezTo>
                  <a:cubicBezTo>
                    <a:pt x="6259" y="428"/>
                    <a:pt x="6403" y="677"/>
                    <a:pt x="6416" y="938"/>
                  </a:cubicBezTo>
                  <a:cubicBezTo>
                    <a:pt x="6416" y="1161"/>
                    <a:pt x="6285" y="1357"/>
                    <a:pt x="6088" y="1449"/>
                  </a:cubicBezTo>
                  <a:cubicBezTo>
                    <a:pt x="4465" y="2379"/>
                    <a:pt x="2868" y="3387"/>
                    <a:pt x="1336" y="4447"/>
                  </a:cubicBezTo>
                  <a:cubicBezTo>
                    <a:pt x="1220" y="4532"/>
                    <a:pt x="1081" y="4576"/>
                    <a:pt x="940" y="4576"/>
                  </a:cubicBezTo>
                  <a:cubicBezTo>
                    <a:pt x="843" y="4576"/>
                    <a:pt x="746" y="4555"/>
                    <a:pt x="655" y="4513"/>
                  </a:cubicBezTo>
                  <a:cubicBezTo>
                    <a:pt x="419" y="4395"/>
                    <a:pt x="262" y="4159"/>
                    <a:pt x="236" y="3897"/>
                  </a:cubicBezTo>
                  <a:cubicBezTo>
                    <a:pt x="223" y="3649"/>
                    <a:pt x="341" y="3426"/>
                    <a:pt x="537" y="3295"/>
                  </a:cubicBezTo>
                  <a:cubicBezTo>
                    <a:pt x="2069" y="2248"/>
                    <a:pt x="3666" y="1240"/>
                    <a:pt x="5277" y="310"/>
                  </a:cubicBezTo>
                  <a:cubicBezTo>
                    <a:pt x="5388" y="238"/>
                    <a:pt x="5519" y="202"/>
                    <a:pt x="5651" y="202"/>
                  </a:cubicBezTo>
                  <a:close/>
                  <a:moveTo>
                    <a:pt x="5666" y="1"/>
                  </a:moveTo>
                  <a:cubicBezTo>
                    <a:pt x="5496" y="1"/>
                    <a:pt x="5325" y="47"/>
                    <a:pt x="5172" y="140"/>
                  </a:cubicBezTo>
                  <a:cubicBezTo>
                    <a:pt x="3548" y="1069"/>
                    <a:pt x="1951" y="2064"/>
                    <a:pt x="433" y="3125"/>
                  </a:cubicBezTo>
                  <a:cubicBezTo>
                    <a:pt x="158" y="3295"/>
                    <a:pt x="1" y="3596"/>
                    <a:pt x="27" y="3910"/>
                  </a:cubicBezTo>
                  <a:cubicBezTo>
                    <a:pt x="66" y="4251"/>
                    <a:pt x="262" y="4552"/>
                    <a:pt x="577" y="4709"/>
                  </a:cubicBezTo>
                  <a:cubicBezTo>
                    <a:pt x="681" y="4761"/>
                    <a:pt x="812" y="4788"/>
                    <a:pt x="930" y="4788"/>
                  </a:cubicBezTo>
                  <a:cubicBezTo>
                    <a:pt x="1113" y="4788"/>
                    <a:pt x="1297" y="4722"/>
                    <a:pt x="1454" y="4617"/>
                  </a:cubicBezTo>
                  <a:cubicBezTo>
                    <a:pt x="2986" y="3570"/>
                    <a:pt x="4570" y="2562"/>
                    <a:pt x="6193" y="1645"/>
                  </a:cubicBezTo>
                  <a:cubicBezTo>
                    <a:pt x="6455" y="1515"/>
                    <a:pt x="6625" y="1240"/>
                    <a:pt x="6625" y="938"/>
                  </a:cubicBezTo>
                  <a:cubicBezTo>
                    <a:pt x="6625" y="598"/>
                    <a:pt x="6429" y="297"/>
                    <a:pt x="6141" y="127"/>
                  </a:cubicBezTo>
                  <a:cubicBezTo>
                    <a:pt x="5993" y="43"/>
                    <a:pt x="5829" y="1"/>
                    <a:pt x="5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5100200" y="2836925"/>
              <a:ext cx="178650" cy="114575"/>
            </a:xfrm>
            <a:custGeom>
              <a:avLst/>
              <a:gdLst/>
              <a:ahLst/>
              <a:cxnLst/>
              <a:rect l="l" t="t" r="r" b="b"/>
              <a:pathLst>
                <a:path w="7146" h="4583" extrusionOk="0">
                  <a:moveTo>
                    <a:pt x="5901" y="1"/>
                  </a:moveTo>
                  <a:cubicBezTo>
                    <a:pt x="5760" y="1"/>
                    <a:pt x="5611" y="38"/>
                    <a:pt x="5461" y="122"/>
                  </a:cubicBezTo>
                  <a:cubicBezTo>
                    <a:pt x="3837" y="1052"/>
                    <a:pt x="2253" y="2047"/>
                    <a:pt x="721" y="3107"/>
                  </a:cubicBezTo>
                  <a:cubicBezTo>
                    <a:pt x="1" y="3602"/>
                    <a:pt x="482" y="4583"/>
                    <a:pt x="1163" y="4583"/>
                  </a:cubicBezTo>
                  <a:cubicBezTo>
                    <a:pt x="1311" y="4583"/>
                    <a:pt x="1468" y="4537"/>
                    <a:pt x="1625" y="4429"/>
                  </a:cubicBezTo>
                  <a:cubicBezTo>
                    <a:pt x="3170" y="3369"/>
                    <a:pt x="4741" y="2374"/>
                    <a:pt x="6377" y="1444"/>
                  </a:cubicBezTo>
                  <a:cubicBezTo>
                    <a:pt x="7146" y="994"/>
                    <a:pt x="6635" y="1"/>
                    <a:pt x="5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5103500" y="2834400"/>
              <a:ext cx="168250" cy="119825"/>
            </a:xfrm>
            <a:custGeom>
              <a:avLst/>
              <a:gdLst/>
              <a:ahLst/>
              <a:cxnLst/>
              <a:rect l="l" t="t" r="r" b="b"/>
              <a:pathLst>
                <a:path w="6730" h="4793" extrusionOk="0">
                  <a:moveTo>
                    <a:pt x="5820" y="207"/>
                  </a:moveTo>
                  <a:cubicBezTo>
                    <a:pt x="5925" y="207"/>
                    <a:pt x="6038" y="245"/>
                    <a:pt x="6141" y="302"/>
                  </a:cubicBezTo>
                  <a:cubicBezTo>
                    <a:pt x="6363" y="433"/>
                    <a:pt x="6507" y="668"/>
                    <a:pt x="6520" y="930"/>
                  </a:cubicBezTo>
                  <a:cubicBezTo>
                    <a:pt x="6520" y="1153"/>
                    <a:pt x="6389" y="1362"/>
                    <a:pt x="6180" y="1454"/>
                  </a:cubicBezTo>
                  <a:cubicBezTo>
                    <a:pt x="4569" y="2383"/>
                    <a:pt x="2972" y="3391"/>
                    <a:pt x="1440" y="4439"/>
                  </a:cubicBezTo>
                  <a:cubicBezTo>
                    <a:pt x="1315" y="4514"/>
                    <a:pt x="1190" y="4546"/>
                    <a:pt x="1072" y="4546"/>
                  </a:cubicBezTo>
                  <a:cubicBezTo>
                    <a:pt x="488" y="4546"/>
                    <a:pt x="75" y="3746"/>
                    <a:pt x="642" y="3300"/>
                  </a:cubicBezTo>
                  <a:cubicBezTo>
                    <a:pt x="2174" y="2239"/>
                    <a:pt x="3758" y="1244"/>
                    <a:pt x="5381" y="315"/>
                  </a:cubicBezTo>
                  <a:cubicBezTo>
                    <a:pt x="5499" y="249"/>
                    <a:pt x="5630" y="210"/>
                    <a:pt x="5774" y="210"/>
                  </a:cubicBezTo>
                  <a:cubicBezTo>
                    <a:pt x="5789" y="208"/>
                    <a:pt x="5805" y="207"/>
                    <a:pt x="5820" y="207"/>
                  </a:cubicBezTo>
                  <a:close/>
                  <a:moveTo>
                    <a:pt x="5772" y="0"/>
                  </a:moveTo>
                  <a:cubicBezTo>
                    <a:pt x="5599" y="0"/>
                    <a:pt x="5426" y="50"/>
                    <a:pt x="5276" y="145"/>
                  </a:cubicBezTo>
                  <a:cubicBezTo>
                    <a:pt x="3653" y="1074"/>
                    <a:pt x="2056" y="2069"/>
                    <a:pt x="524" y="3130"/>
                  </a:cubicBezTo>
                  <a:cubicBezTo>
                    <a:pt x="105" y="3404"/>
                    <a:pt x="0" y="3981"/>
                    <a:pt x="301" y="4386"/>
                  </a:cubicBezTo>
                  <a:cubicBezTo>
                    <a:pt x="472" y="4622"/>
                    <a:pt x="733" y="4779"/>
                    <a:pt x="1035" y="4792"/>
                  </a:cubicBezTo>
                  <a:cubicBezTo>
                    <a:pt x="1218" y="4779"/>
                    <a:pt x="1401" y="4727"/>
                    <a:pt x="1558" y="4609"/>
                  </a:cubicBezTo>
                  <a:cubicBezTo>
                    <a:pt x="3077" y="3562"/>
                    <a:pt x="4674" y="2567"/>
                    <a:pt x="6285" y="1637"/>
                  </a:cubicBezTo>
                  <a:cubicBezTo>
                    <a:pt x="6546" y="1506"/>
                    <a:pt x="6717" y="1231"/>
                    <a:pt x="6730" y="943"/>
                  </a:cubicBezTo>
                  <a:cubicBezTo>
                    <a:pt x="6717" y="603"/>
                    <a:pt x="6533" y="289"/>
                    <a:pt x="6232" y="131"/>
                  </a:cubicBezTo>
                  <a:cubicBezTo>
                    <a:pt x="6093" y="43"/>
                    <a:pt x="5933" y="0"/>
                    <a:pt x="5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4939525" y="2716150"/>
              <a:ext cx="299825" cy="205675"/>
            </a:xfrm>
            <a:custGeom>
              <a:avLst/>
              <a:gdLst/>
              <a:ahLst/>
              <a:cxnLst/>
              <a:rect l="l" t="t" r="r" b="b"/>
              <a:pathLst>
                <a:path w="11993" h="8227" extrusionOk="0">
                  <a:moveTo>
                    <a:pt x="10999" y="1"/>
                  </a:moveTo>
                  <a:cubicBezTo>
                    <a:pt x="10910" y="1"/>
                    <a:pt x="10820" y="18"/>
                    <a:pt x="10736" y="57"/>
                  </a:cubicBezTo>
                  <a:cubicBezTo>
                    <a:pt x="7358" y="1641"/>
                    <a:pt x="4046" y="3369"/>
                    <a:pt x="825" y="5254"/>
                  </a:cubicBezTo>
                  <a:cubicBezTo>
                    <a:pt x="0" y="5734"/>
                    <a:pt x="541" y="6839"/>
                    <a:pt x="1316" y="6839"/>
                  </a:cubicBezTo>
                  <a:cubicBezTo>
                    <a:pt x="1365" y="6839"/>
                    <a:pt x="1416" y="6835"/>
                    <a:pt x="1466" y="6825"/>
                  </a:cubicBezTo>
                  <a:lnTo>
                    <a:pt x="1466" y="6825"/>
                  </a:lnTo>
                  <a:cubicBezTo>
                    <a:pt x="956" y="7153"/>
                    <a:pt x="1008" y="7873"/>
                    <a:pt x="1401" y="8226"/>
                  </a:cubicBezTo>
                  <a:cubicBezTo>
                    <a:pt x="2907" y="6917"/>
                    <a:pt x="4582" y="5896"/>
                    <a:pt x="6324" y="4927"/>
                  </a:cubicBezTo>
                  <a:lnTo>
                    <a:pt x="6324" y="4927"/>
                  </a:lnTo>
                  <a:cubicBezTo>
                    <a:pt x="4857" y="5555"/>
                    <a:pt x="3378" y="6131"/>
                    <a:pt x="1859" y="6655"/>
                  </a:cubicBezTo>
                  <a:cubicBezTo>
                    <a:pt x="4923" y="4875"/>
                    <a:pt x="8065" y="3212"/>
                    <a:pt x="11273" y="1706"/>
                  </a:cubicBezTo>
                  <a:cubicBezTo>
                    <a:pt x="11705" y="1510"/>
                    <a:pt x="11993" y="1104"/>
                    <a:pt x="11849" y="620"/>
                  </a:cubicBezTo>
                  <a:cubicBezTo>
                    <a:pt x="11743" y="293"/>
                    <a:pt x="11367" y="1"/>
                    <a:pt x="10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4944750" y="2713575"/>
              <a:ext cx="297550" cy="211525"/>
            </a:xfrm>
            <a:custGeom>
              <a:avLst/>
              <a:gdLst/>
              <a:ahLst/>
              <a:cxnLst/>
              <a:rect l="l" t="t" r="r" b="b"/>
              <a:pathLst>
                <a:path w="11902" h="8461" extrusionOk="0">
                  <a:moveTo>
                    <a:pt x="10789" y="199"/>
                  </a:moveTo>
                  <a:lnTo>
                    <a:pt x="10789" y="212"/>
                  </a:lnTo>
                  <a:cubicBezTo>
                    <a:pt x="10893" y="212"/>
                    <a:pt x="10985" y="225"/>
                    <a:pt x="11077" y="264"/>
                  </a:cubicBezTo>
                  <a:cubicBezTo>
                    <a:pt x="11286" y="356"/>
                    <a:pt x="11456" y="526"/>
                    <a:pt x="11535" y="749"/>
                  </a:cubicBezTo>
                  <a:cubicBezTo>
                    <a:pt x="11679" y="1220"/>
                    <a:pt x="11365" y="1547"/>
                    <a:pt x="11024" y="1718"/>
                  </a:cubicBezTo>
                  <a:cubicBezTo>
                    <a:pt x="7882" y="3184"/>
                    <a:pt x="4714" y="4847"/>
                    <a:pt x="1598" y="6666"/>
                  </a:cubicBezTo>
                  <a:lnTo>
                    <a:pt x="1637" y="6745"/>
                  </a:lnTo>
                  <a:lnTo>
                    <a:pt x="1244" y="6824"/>
                  </a:lnTo>
                  <a:cubicBezTo>
                    <a:pt x="1208" y="6828"/>
                    <a:pt x="1171" y="6831"/>
                    <a:pt x="1135" y="6831"/>
                  </a:cubicBezTo>
                  <a:cubicBezTo>
                    <a:pt x="785" y="6831"/>
                    <a:pt x="473" y="6606"/>
                    <a:pt x="354" y="6274"/>
                  </a:cubicBezTo>
                  <a:cubicBezTo>
                    <a:pt x="223" y="5959"/>
                    <a:pt x="354" y="5593"/>
                    <a:pt x="668" y="5436"/>
                  </a:cubicBezTo>
                  <a:cubicBezTo>
                    <a:pt x="3810" y="3603"/>
                    <a:pt x="7136" y="1848"/>
                    <a:pt x="10566" y="251"/>
                  </a:cubicBezTo>
                  <a:cubicBezTo>
                    <a:pt x="10645" y="212"/>
                    <a:pt x="10710" y="199"/>
                    <a:pt x="10789" y="199"/>
                  </a:cubicBezTo>
                  <a:close/>
                  <a:moveTo>
                    <a:pt x="4648" y="5750"/>
                  </a:moveTo>
                  <a:cubicBezTo>
                    <a:pt x="3431" y="6457"/>
                    <a:pt x="2266" y="7269"/>
                    <a:pt x="1192" y="8185"/>
                  </a:cubicBezTo>
                  <a:cubicBezTo>
                    <a:pt x="1035" y="8002"/>
                    <a:pt x="969" y="7779"/>
                    <a:pt x="983" y="7544"/>
                  </a:cubicBezTo>
                  <a:cubicBezTo>
                    <a:pt x="1009" y="7321"/>
                    <a:pt x="1127" y="7125"/>
                    <a:pt x="1310" y="7007"/>
                  </a:cubicBezTo>
                  <a:lnTo>
                    <a:pt x="1663" y="6784"/>
                  </a:lnTo>
                  <a:lnTo>
                    <a:pt x="1690" y="6850"/>
                  </a:lnTo>
                  <a:cubicBezTo>
                    <a:pt x="2685" y="6509"/>
                    <a:pt x="3666" y="6143"/>
                    <a:pt x="4648" y="5750"/>
                  </a:cubicBezTo>
                  <a:close/>
                  <a:moveTo>
                    <a:pt x="10821" y="1"/>
                  </a:moveTo>
                  <a:cubicBezTo>
                    <a:pt x="10709" y="1"/>
                    <a:pt x="10595" y="24"/>
                    <a:pt x="10487" y="68"/>
                  </a:cubicBezTo>
                  <a:cubicBezTo>
                    <a:pt x="7057" y="1665"/>
                    <a:pt x="3719" y="3420"/>
                    <a:pt x="564" y="5266"/>
                  </a:cubicBezTo>
                  <a:cubicBezTo>
                    <a:pt x="171" y="5462"/>
                    <a:pt x="1" y="5933"/>
                    <a:pt x="171" y="6352"/>
                  </a:cubicBezTo>
                  <a:cubicBezTo>
                    <a:pt x="302" y="6706"/>
                    <a:pt x="616" y="6968"/>
                    <a:pt x="996" y="7033"/>
                  </a:cubicBezTo>
                  <a:cubicBezTo>
                    <a:pt x="878" y="7177"/>
                    <a:pt x="812" y="7347"/>
                    <a:pt x="799" y="7530"/>
                  </a:cubicBezTo>
                  <a:cubicBezTo>
                    <a:pt x="760" y="7858"/>
                    <a:pt x="891" y="8172"/>
                    <a:pt x="1127" y="8395"/>
                  </a:cubicBezTo>
                  <a:lnTo>
                    <a:pt x="1192" y="8460"/>
                  </a:lnTo>
                  <a:lnTo>
                    <a:pt x="1257" y="8395"/>
                  </a:lnTo>
                  <a:cubicBezTo>
                    <a:pt x="2815" y="7046"/>
                    <a:pt x="4544" y="6025"/>
                    <a:pt x="6167" y="5108"/>
                  </a:cubicBezTo>
                  <a:lnTo>
                    <a:pt x="6075" y="4925"/>
                  </a:lnTo>
                  <a:cubicBezTo>
                    <a:pt x="4963" y="5410"/>
                    <a:pt x="3837" y="5868"/>
                    <a:pt x="2698" y="6287"/>
                  </a:cubicBezTo>
                  <a:cubicBezTo>
                    <a:pt x="5486" y="4689"/>
                    <a:pt x="8314" y="3210"/>
                    <a:pt x="11116" y="1901"/>
                  </a:cubicBezTo>
                  <a:cubicBezTo>
                    <a:pt x="11653" y="1652"/>
                    <a:pt x="11901" y="1168"/>
                    <a:pt x="11744" y="683"/>
                  </a:cubicBezTo>
                  <a:cubicBezTo>
                    <a:pt x="11640" y="408"/>
                    <a:pt x="11430" y="186"/>
                    <a:pt x="11168" y="81"/>
                  </a:cubicBezTo>
                  <a:cubicBezTo>
                    <a:pt x="11060" y="27"/>
                    <a:pt x="10941" y="1"/>
                    <a:pt x="10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4529075" y="2868800"/>
              <a:ext cx="528300" cy="1171750"/>
            </a:xfrm>
            <a:custGeom>
              <a:avLst/>
              <a:gdLst/>
              <a:ahLst/>
              <a:cxnLst/>
              <a:rect l="l" t="t" r="r" b="b"/>
              <a:pathLst>
                <a:path w="21132" h="46870" extrusionOk="0">
                  <a:moveTo>
                    <a:pt x="15243" y="0"/>
                  </a:moveTo>
                  <a:cubicBezTo>
                    <a:pt x="15138" y="0"/>
                    <a:pt x="15025" y="73"/>
                    <a:pt x="14952" y="182"/>
                  </a:cubicBezTo>
                  <a:cubicBezTo>
                    <a:pt x="14873" y="326"/>
                    <a:pt x="14834" y="484"/>
                    <a:pt x="14821" y="641"/>
                  </a:cubicBezTo>
                  <a:cubicBezTo>
                    <a:pt x="14729" y="1387"/>
                    <a:pt x="14559" y="2107"/>
                    <a:pt x="14284" y="2801"/>
                  </a:cubicBezTo>
                  <a:cubicBezTo>
                    <a:pt x="13865" y="3770"/>
                    <a:pt x="13132" y="4542"/>
                    <a:pt x="12621" y="5459"/>
                  </a:cubicBezTo>
                  <a:cubicBezTo>
                    <a:pt x="12346" y="5956"/>
                    <a:pt x="12202" y="6519"/>
                    <a:pt x="12202" y="7095"/>
                  </a:cubicBezTo>
                  <a:cubicBezTo>
                    <a:pt x="11221" y="8234"/>
                    <a:pt x="10487" y="9687"/>
                    <a:pt x="9833" y="11023"/>
                  </a:cubicBezTo>
                  <a:lnTo>
                    <a:pt x="9610" y="11481"/>
                  </a:lnTo>
                  <a:cubicBezTo>
                    <a:pt x="5460" y="19808"/>
                    <a:pt x="1" y="30648"/>
                    <a:pt x="2894" y="40205"/>
                  </a:cubicBezTo>
                  <a:cubicBezTo>
                    <a:pt x="3745" y="42994"/>
                    <a:pt x="5722" y="45560"/>
                    <a:pt x="8471" y="46489"/>
                  </a:cubicBezTo>
                  <a:cubicBezTo>
                    <a:pt x="9238" y="46748"/>
                    <a:pt x="10038" y="46869"/>
                    <a:pt x="10840" y="46869"/>
                  </a:cubicBezTo>
                  <a:cubicBezTo>
                    <a:pt x="12641" y="46869"/>
                    <a:pt x="14453" y="46257"/>
                    <a:pt x="15921" y="45206"/>
                  </a:cubicBezTo>
                  <a:cubicBezTo>
                    <a:pt x="18042" y="43688"/>
                    <a:pt x="19482" y="41331"/>
                    <a:pt x="20215" y="38817"/>
                  </a:cubicBezTo>
                  <a:cubicBezTo>
                    <a:pt x="20686" y="37181"/>
                    <a:pt x="20752" y="35125"/>
                    <a:pt x="19442" y="34026"/>
                  </a:cubicBezTo>
                  <a:cubicBezTo>
                    <a:pt x="18657" y="33371"/>
                    <a:pt x="17557" y="33240"/>
                    <a:pt x="16615" y="32808"/>
                  </a:cubicBezTo>
                  <a:cubicBezTo>
                    <a:pt x="15161" y="32140"/>
                    <a:pt x="15305" y="31342"/>
                    <a:pt x="15423" y="30124"/>
                  </a:cubicBezTo>
                  <a:cubicBezTo>
                    <a:pt x="15580" y="28475"/>
                    <a:pt x="15475" y="26786"/>
                    <a:pt x="15554" y="25123"/>
                  </a:cubicBezTo>
                  <a:cubicBezTo>
                    <a:pt x="15790" y="20305"/>
                    <a:pt x="16497" y="15252"/>
                    <a:pt x="19325" y="11206"/>
                  </a:cubicBezTo>
                  <a:cubicBezTo>
                    <a:pt x="20189" y="9962"/>
                    <a:pt x="21131" y="9059"/>
                    <a:pt x="20320" y="7422"/>
                  </a:cubicBezTo>
                  <a:cubicBezTo>
                    <a:pt x="19940" y="6729"/>
                    <a:pt x="19442" y="6113"/>
                    <a:pt x="18840" y="5590"/>
                  </a:cubicBezTo>
                  <a:cubicBezTo>
                    <a:pt x="18644" y="5393"/>
                    <a:pt x="18421" y="5223"/>
                    <a:pt x="18186" y="5066"/>
                  </a:cubicBezTo>
                  <a:cubicBezTo>
                    <a:pt x="18186" y="4228"/>
                    <a:pt x="18015" y="3416"/>
                    <a:pt x="17531" y="2919"/>
                  </a:cubicBezTo>
                  <a:cubicBezTo>
                    <a:pt x="17518" y="2906"/>
                    <a:pt x="17505" y="2893"/>
                    <a:pt x="17479" y="2879"/>
                  </a:cubicBezTo>
                  <a:cubicBezTo>
                    <a:pt x="16706" y="2172"/>
                    <a:pt x="15908" y="2906"/>
                    <a:pt x="15698" y="1518"/>
                  </a:cubicBezTo>
                  <a:cubicBezTo>
                    <a:pt x="15633" y="1060"/>
                    <a:pt x="15646" y="575"/>
                    <a:pt x="15449" y="156"/>
                  </a:cubicBezTo>
                  <a:cubicBezTo>
                    <a:pt x="15403" y="46"/>
                    <a:pt x="15326" y="0"/>
                    <a:pt x="15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4526450" y="2866775"/>
              <a:ext cx="531900" cy="1176700"/>
            </a:xfrm>
            <a:custGeom>
              <a:avLst/>
              <a:gdLst/>
              <a:ahLst/>
              <a:cxnLst/>
              <a:rect l="l" t="t" r="r" b="b"/>
              <a:pathLst>
                <a:path w="21276" h="47068" extrusionOk="0">
                  <a:moveTo>
                    <a:pt x="15350" y="186"/>
                  </a:moveTo>
                  <a:cubicBezTo>
                    <a:pt x="15400" y="200"/>
                    <a:pt x="15437" y="226"/>
                    <a:pt x="15463" y="290"/>
                  </a:cubicBezTo>
                  <a:cubicBezTo>
                    <a:pt x="15567" y="591"/>
                    <a:pt x="15633" y="905"/>
                    <a:pt x="15659" y="1232"/>
                  </a:cubicBezTo>
                  <a:cubicBezTo>
                    <a:pt x="15672" y="1363"/>
                    <a:pt x="15685" y="1494"/>
                    <a:pt x="15698" y="1625"/>
                  </a:cubicBezTo>
                  <a:cubicBezTo>
                    <a:pt x="15842" y="2528"/>
                    <a:pt x="16248" y="2607"/>
                    <a:pt x="16680" y="2686"/>
                  </a:cubicBezTo>
                  <a:cubicBezTo>
                    <a:pt x="16994" y="2712"/>
                    <a:pt x="17282" y="2843"/>
                    <a:pt x="17518" y="3039"/>
                  </a:cubicBezTo>
                  <a:lnTo>
                    <a:pt x="17557" y="3078"/>
                  </a:lnTo>
                  <a:cubicBezTo>
                    <a:pt x="17976" y="3497"/>
                    <a:pt x="18186" y="4165"/>
                    <a:pt x="18199" y="5147"/>
                  </a:cubicBezTo>
                  <a:lnTo>
                    <a:pt x="18199" y="5212"/>
                  </a:lnTo>
                  <a:lnTo>
                    <a:pt x="18238" y="5238"/>
                  </a:lnTo>
                  <a:cubicBezTo>
                    <a:pt x="18474" y="5396"/>
                    <a:pt x="18696" y="5566"/>
                    <a:pt x="18893" y="5762"/>
                  </a:cubicBezTo>
                  <a:cubicBezTo>
                    <a:pt x="19600" y="6417"/>
                    <a:pt x="20045" y="6967"/>
                    <a:pt x="20346" y="7556"/>
                  </a:cubicBezTo>
                  <a:cubicBezTo>
                    <a:pt x="21040" y="8944"/>
                    <a:pt x="20438" y="9755"/>
                    <a:pt x="19691" y="10790"/>
                  </a:cubicBezTo>
                  <a:cubicBezTo>
                    <a:pt x="19574" y="10934"/>
                    <a:pt x="19469" y="11078"/>
                    <a:pt x="19364" y="11248"/>
                  </a:cubicBezTo>
                  <a:cubicBezTo>
                    <a:pt x="16418" y="15437"/>
                    <a:pt x="15803" y="20648"/>
                    <a:pt x="15567" y="25204"/>
                  </a:cubicBezTo>
                  <a:cubicBezTo>
                    <a:pt x="15528" y="25898"/>
                    <a:pt x="15528" y="26605"/>
                    <a:pt x="15528" y="27299"/>
                  </a:cubicBezTo>
                  <a:cubicBezTo>
                    <a:pt x="15528" y="28254"/>
                    <a:pt x="15528" y="29236"/>
                    <a:pt x="15436" y="30192"/>
                  </a:cubicBezTo>
                  <a:lnTo>
                    <a:pt x="15423" y="30336"/>
                  </a:lnTo>
                  <a:cubicBezTo>
                    <a:pt x="15306" y="31488"/>
                    <a:pt x="15227" y="32313"/>
                    <a:pt x="16693" y="32981"/>
                  </a:cubicBezTo>
                  <a:cubicBezTo>
                    <a:pt x="17034" y="33138"/>
                    <a:pt x="17387" y="33256"/>
                    <a:pt x="17741" y="33374"/>
                  </a:cubicBezTo>
                  <a:cubicBezTo>
                    <a:pt x="18382" y="33570"/>
                    <a:pt x="18998" y="33779"/>
                    <a:pt x="19495" y="34185"/>
                  </a:cubicBezTo>
                  <a:cubicBezTo>
                    <a:pt x="21014" y="35455"/>
                    <a:pt x="20503" y="37890"/>
                    <a:pt x="20228" y="38872"/>
                  </a:cubicBezTo>
                  <a:cubicBezTo>
                    <a:pt x="19456" y="41543"/>
                    <a:pt x="17937" y="43795"/>
                    <a:pt x="15973" y="45209"/>
                  </a:cubicBezTo>
                  <a:cubicBezTo>
                    <a:pt x="14470" y="46282"/>
                    <a:pt x="12680" y="46855"/>
                    <a:pt x="10949" y="46855"/>
                  </a:cubicBezTo>
                  <a:cubicBezTo>
                    <a:pt x="10147" y="46855"/>
                    <a:pt x="9358" y="46732"/>
                    <a:pt x="8615" y="46479"/>
                  </a:cubicBezTo>
                  <a:cubicBezTo>
                    <a:pt x="6089" y="45628"/>
                    <a:pt x="4033" y="43310"/>
                    <a:pt x="3104" y="40260"/>
                  </a:cubicBezTo>
                  <a:cubicBezTo>
                    <a:pt x="236" y="30794"/>
                    <a:pt x="5513" y="20216"/>
                    <a:pt x="9754" y="11732"/>
                  </a:cubicBezTo>
                  <a:lnTo>
                    <a:pt x="10043" y="11143"/>
                  </a:lnTo>
                  <a:cubicBezTo>
                    <a:pt x="10684" y="9860"/>
                    <a:pt x="11404" y="8394"/>
                    <a:pt x="12386" y="7242"/>
                  </a:cubicBezTo>
                  <a:lnTo>
                    <a:pt x="12412" y="7215"/>
                  </a:lnTo>
                  <a:lnTo>
                    <a:pt x="12412" y="7176"/>
                  </a:lnTo>
                  <a:cubicBezTo>
                    <a:pt x="12412" y="6626"/>
                    <a:pt x="12556" y="6076"/>
                    <a:pt x="12831" y="5592"/>
                  </a:cubicBezTo>
                  <a:cubicBezTo>
                    <a:pt x="13041" y="5212"/>
                    <a:pt x="13289" y="4846"/>
                    <a:pt x="13538" y="4492"/>
                  </a:cubicBezTo>
                  <a:cubicBezTo>
                    <a:pt x="13905" y="4008"/>
                    <a:pt x="14219" y="3484"/>
                    <a:pt x="14481" y="2934"/>
                  </a:cubicBezTo>
                  <a:cubicBezTo>
                    <a:pt x="14795" y="2240"/>
                    <a:pt x="14913" y="1507"/>
                    <a:pt x="15031" y="748"/>
                  </a:cubicBezTo>
                  <a:cubicBezTo>
                    <a:pt x="15044" y="604"/>
                    <a:pt x="15083" y="460"/>
                    <a:pt x="15148" y="329"/>
                  </a:cubicBezTo>
                  <a:cubicBezTo>
                    <a:pt x="15187" y="253"/>
                    <a:pt x="15262" y="201"/>
                    <a:pt x="15350" y="186"/>
                  </a:cubicBezTo>
                  <a:close/>
                  <a:moveTo>
                    <a:pt x="15339" y="0"/>
                  </a:moveTo>
                  <a:cubicBezTo>
                    <a:pt x="15183" y="0"/>
                    <a:pt x="15051" y="89"/>
                    <a:pt x="14965" y="224"/>
                  </a:cubicBezTo>
                  <a:cubicBezTo>
                    <a:pt x="14887" y="381"/>
                    <a:pt x="14834" y="552"/>
                    <a:pt x="14821" y="722"/>
                  </a:cubicBezTo>
                  <a:cubicBezTo>
                    <a:pt x="14743" y="1455"/>
                    <a:pt x="14559" y="2175"/>
                    <a:pt x="14297" y="2856"/>
                  </a:cubicBezTo>
                  <a:cubicBezTo>
                    <a:pt x="14036" y="3392"/>
                    <a:pt x="13721" y="3903"/>
                    <a:pt x="13368" y="4387"/>
                  </a:cubicBezTo>
                  <a:cubicBezTo>
                    <a:pt x="13106" y="4741"/>
                    <a:pt x="12857" y="5121"/>
                    <a:pt x="12648" y="5500"/>
                  </a:cubicBezTo>
                  <a:cubicBezTo>
                    <a:pt x="12360" y="5998"/>
                    <a:pt x="12216" y="6561"/>
                    <a:pt x="12203" y="7137"/>
                  </a:cubicBezTo>
                  <a:cubicBezTo>
                    <a:pt x="11221" y="8315"/>
                    <a:pt x="10488" y="9768"/>
                    <a:pt x="9846" y="11051"/>
                  </a:cubicBezTo>
                  <a:lnTo>
                    <a:pt x="9558" y="11641"/>
                  </a:lnTo>
                  <a:cubicBezTo>
                    <a:pt x="5303" y="20164"/>
                    <a:pt x="1" y="30768"/>
                    <a:pt x="2907" y="40325"/>
                  </a:cubicBezTo>
                  <a:cubicBezTo>
                    <a:pt x="3850" y="43428"/>
                    <a:pt x="5958" y="45811"/>
                    <a:pt x="8550" y="46688"/>
                  </a:cubicBezTo>
                  <a:cubicBezTo>
                    <a:pt x="9322" y="46937"/>
                    <a:pt x="10121" y="47068"/>
                    <a:pt x="10933" y="47068"/>
                  </a:cubicBezTo>
                  <a:cubicBezTo>
                    <a:pt x="12779" y="47042"/>
                    <a:pt x="14572" y="46466"/>
                    <a:pt x="16078" y="45379"/>
                  </a:cubicBezTo>
                  <a:cubicBezTo>
                    <a:pt x="18081" y="43939"/>
                    <a:pt x="19626" y="41661"/>
                    <a:pt x="20398" y="38938"/>
                  </a:cubicBezTo>
                  <a:cubicBezTo>
                    <a:pt x="20700" y="37916"/>
                    <a:pt x="21210" y="35390"/>
                    <a:pt x="19600" y="34041"/>
                  </a:cubicBezTo>
                  <a:cubicBezTo>
                    <a:pt x="19076" y="33596"/>
                    <a:pt x="18422" y="33387"/>
                    <a:pt x="17793" y="33177"/>
                  </a:cubicBezTo>
                  <a:cubicBezTo>
                    <a:pt x="17440" y="33072"/>
                    <a:pt x="17099" y="32941"/>
                    <a:pt x="16759" y="32797"/>
                  </a:cubicBezTo>
                  <a:cubicBezTo>
                    <a:pt x="15436" y="32195"/>
                    <a:pt x="15502" y="31514"/>
                    <a:pt x="15607" y="30362"/>
                  </a:cubicBezTo>
                  <a:lnTo>
                    <a:pt x="15633" y="30218"/>
                  </a:lnTo>
                  <a:cubicBezTo>
                    <a:pt x="15725" y="29249"/>
                    <a:pt x="15725" y="28254"/>
                    <a:pt x="15725" y="27299"/>
                  </a:cubicBezTo>
                  <a:cubicBezTo>
                    <a:pt x="15725" y="26618"/>
                    <a:pt x="15725" y="25911"/>
                    <a:pt x="15764" y="25217"/>
                  </a:cubicBezTo>
                  <a:cubicBezTo>
                    <a:pt x="15986" y="20687"/>
                    <a:pt x="16615" y="15516"/>
                    <a:pt x="19521" y="11366"/>
                  </a:cubicBezTo>
                  <a:cubicBezTo>
                    <a:pt x="19626" y="11209"/>
                    <a:pt x="19731" y="11064"/>
                    <a:pt x="19849" y="10907"/>
                  </a:cubicBezTo>
                  <a:cubicBezTo>
                    <a:pt x="20608" y="9873"/>
                    <a:pt x="21276" y="8970"/>
                    <a:pt x="20516" y="7477"/>
                  </a:cubicBezTo>
                  <a:cubicBezTo>
                    <a:pt x="20215" y="6862"/>
                    <a:pt x="19757" y="6286"/>
                    <a:pt x="19037" y="5618"/>
                  </a:cubicBezTo>
                  <a:cubicBezTo>
                    <a:pt x="18827" y="5435"/>
                    <a:pt x="18618" y="5265"/>
                    <a:pt x="18395" y="5108"/>
                  </a:cubicBezTo>
                  <a:cubicBezTo>
                    <a:pt x="18382" y="4086"/>
                    <a:pt x="18147" y="3392"/>
                    <a:pt x="17701" y="2947"/>
                  </a:cubicBezTo>
                  <a:lnTo>
                    <a:pt x="17662" y="2908"/>
                  </a:lnTo>
                  <a:cubicBezTo>
                    <a:pt x="17400" y="2672"/>
                    <a:pt x="17073" y="2528"/>
                    <a:pt x="16720" y="2489"/>
                  </a:cubicBezTo>
                  <a:cubicBezTo>
                    <a:pt x="16301" y="2424"/>
                    <a:pt x="16026" y="2358"/>
                    <a:pt x="15908" y="1599"/>
                  </a:cubicBezTo>
                  <a:cubicBezTo>
                    <a:pt x="15895" y="1468"/>
                    <a:pt x="15882" y="1350"/>
                    <a:pt x="15869" y="1219"/>
                  </a:cubicBezTo>
                  <a:cubicBezTo>
                    <a:pt x="15842" y="866"/>
                    <a:pt x="15777" y="538"/>
                    <a:pt x="15646" y="211"/>
                  </a:cubicBezTo>
                  <a:cubicBezTo>
                    <a:pt x="15607" y="93"/>
                    <a:pt x="15502" y="2"/>
                    <a:pt x="15371" y="2"/>
                  </a:cubicBezTo>
                  <a:cubicBezTo>
                    <a:pt x="15360" y="1"/>
                    <a:pt x="15350" y="0"/>
                    <a:pt x="15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4894675" y="2575450"/>
              <a:ext cx="362350" cy="600400"/>
            </a:xfrm>
            <a:custGeom>
              <a:avLst/>
              <a:gdLst/>
              <a:ahLst/>
              <a:cxnLst/>
              <a:rect l="l" t="t" r="r" b="b"/>
              <a:pathLst>
                <a:path w="14494" h="24016" extrusionOk="0">
                  <a:moveTo>
                    <a:pt x="9986" y="1"/>
                  </a:moveTo>
                  <a:cubicBezTo>
                    <a:pt x="9931" y="1"/>
                    <a:pt x="9876" y="6"/>
                    <a:pt x="9820" y="16"/>
                  </a:cubicBezTo>
                  <a:lnTo>
                    <a:pt x="851" y="1534"/>
                  </a:lnTo>
                  <a:cubicBezTo>
                    <a:pt x="341" y="1613"/>
                    <a:pt x="1" y="2084"/>
                    <a:pt x="79" y="2595"/>
                  </a:cubicBezTo>
                  <a:lnTo>
                    <a:pt x="3588" y="23254"/>
                  </a:lnTo>
                  <a:cubicBezTo>
                    <a:pt x="3669" y="23697"/>
                    <a:pt x="4052" y="24015"/>
                    <a:pt x="4495" y="24015"/>
                  </a:cubicBezTo>
                  <a:cubicBezTo>
                    <a:pt x="4550" y="24015"/>
                    <a:pt x="4605" y="24011"/>
                    <a:pt x="4661" y="24001"/>
                  </a:cubicBezTo>
                  <a:lnTo>
                    <a:pt x="13643" y="22495"/>
                  </a:lnTo>
                  <a:cubicBezTo>
                    <a:pt x="14140" y="22403"/>
                    <a:pt x="14494" y="21932"/>
                    <a:pt x="14402" y="21421"/>
                  </a:cubicBezTo>
                  <a:lnTo>
                    <a:pt x="10906" y="775"/>
                  </a:lnTo>
                  <a:cubicBezTo>
                    <a:pt x="10825" y="320"/>
                    <a:pt x="10432" y="1"/>
                    <a:pt x="9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4903500" y="2582500"/>
              <a:ext cx="344025" cy="584675"/>
            </a:xfrm>
            <a:custGeom>
              <a:avLst/>
              <a:gdLst/>
              <a:ahLst/>
              <a:cxnLst/>
              <a:rect l="l" t="t" r="r" b="b"/>
              <a:pathLst>
                <a:path w="13761" h="23387" extrusionOk="0">
                  <a:moveTo>
                    <a:pt x="9655" y="0"/>
                  </a:moveTo>
                  <a:cubicBezTo>
                    <a:pt x="9623" y="0"/>
                    <a:pt x="9591" y="3"/>
                    <a:pt x="9558" y="9"/>
                  </a:cubicBezTo>
                  <a:lnTo>
                    <a:pt x="498" y="1540"/>
                  </a:lnTo>
                  <a:cubicBezTo>
                    <a:pt x="210" y="1580"/>
                    <a:pt x="1" y="1868"/>
                    <a:pt x="53" y="2156"/>
                  </a:cubicBezTo>
                  <a:lnTo>
                    <a:pt x="3575" y="22946"/>
                  </a:lnTo>
                  <a:cubicBezTo>
                    <a:pt x="3622" y="23203"/>
                    <a:pt x="3856" y="23387"/>
                    <a:pt x="4119" y="23387"/>
                  </a:cubicBezTo>
                  <a:cubicBezTo>
                    <a:pt x="4151" y="23387"/>
                    <a:pt x="4184" y="23384"/>
                    <a:pt x="4217" y="23378"/>
                  </a:cubicBezTo>
                  <a:lnTo>
                    <a:pt x="13263" y="21859"/>
                  </a:lnTo>
                  <a:cubicBezTo>
                    <a:pt x="13564" y="21807"/>
                    <a:pt x="13761" y="21532"/>
                    <a:pt x="13722" y="21231"/>
                  </a:cubicBezTo>
                  <a:lnTo>
                    <a:pt x="10187" y="454"/>
                  </a:lnTo>
                  <a:cubicBezTo>
                    <a:pt x="10140" y="185"/>
                    <a:pt x="9917" y="0"/>
                    <a:pt x="9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4962425" y="2585325"/>
              <a:ext cx="132900" cy="43050"/>
            </a:xfrm>
            <a:custGeom>
              <a:avLst/>
              <a:gdLst/>
              <a:ahLst/>
              <a:cxnLst/>
              <a:rect l="l" t="t" r="r" b="b"/>
              <a:pathLst>
                <a:path w="5316" h="1722" extrusionOk="0">
                  <a:moveTo>
                    <a:pt x="5277" y="0"/>
                  </a:moveTo>
                  <a:lnTo>
                    <a:pt x="1" y="891"/>
                  </a:lnTo>
                  <a:lnTo>
                    <a:pt x="118" y="1310"/>
                  </a:lnTo>
                  <a:cubicBezTo>
                    <a:pt x="206" y="1561"/>
                    <a:pt x="431" y="1721"/>
                    <a:pt x="685" y="1721"/>
                  </a:cubicBezTo>
                  <a:cubicBezTo>
                    <a:pt x="736" y="1721"/>
                    <a:pt x="787" y="1715"/>
                    <a:pt x="838" y="1702"/>
                  </a:cubicBezTo>
                  <a:lnTo>
                    <a:pt x="4766" y="1048"/>
                  </a:lnTo>
                  <a:cubicBezTo>
                    <a:pt x="5067" y="1008"/>
                    <a:pt x="5303" y="747"/>
                    <a:pt x="5316" y="432"/>
                  </a:cubicBezTo>
                  <a:lnTo>
                    <a:pt x="5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5061039" y="2725432"/>
              <a:ext cx="123842" cy="143431"/>
            </a:xfrm>
            <a:custGeom>
              <a:avLst/>
              <a:gdLst/>
              <a:ahLst/>
              <a:cxnLst/>
              <a:rect l="l" t="t" r="r" b="b"/>
              <a:pathLst>
                <a:path w="5709" h="6612" extrusionOk="0">
                  <a:moveTo>
                    <a:pt x="4727" y="0"/>
                  </a:moveTo>
                  <a:lnTo>
                    <a:pt x="1" y="786"/>
                  </a:lnTo>
                  <a:lnTo>
                    <a:pt x="983" y="6612"/>
                  </a:lnTo>
                  <a:lnTo>
                    <a:pt x="5709" y="5826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4943747" y="2743893"/>
              <a:ext cx="123842" cy="143149"/>
            </a:xfrm>
            <a:custGeom>
              <a:avLst/>
              <a:gdLst/>
              <a:ahLst/>
              <a:cxnLst/>
              <a:rect l="l" t="t" r="r" b="b"/>
              <a:pathLst>
                <a:path w="5709" h="6599" extrusionOk="0">
                  <a:moveTo>
                    <a:pt x="4727" y="0"/>
                  </a:moveTo>
                  <a:lnTo>
                    <a:pt x="1" y="786"/>
                  </a:lnTo>
                  <a:lnTo>
                    <a:pt x="983" y="6599"/>
                  </a:lnTo>
                  <a:lnTo>
                    <a:pt x="5709" y="5813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5085464" y="2868560"/>
              <a:ext cx="124124" cy="143453"/>
            </a:xfrm>
            <a:custGeom>
              <a:avLst/>
              <a:gdLst/>
              <a:ahLst/>
              <a:cxnLst/>
              <a:rect l="l" t="t" r="r" b="b"/>
              <a:pathLst>
                <a:path w="5722" h="6613" extrusionOk="0">
                  <a:moveTo>
                    <a:pt x="4727" y="1"/>
                  </a:moveTo>
                  <a:lnTo>
                    <a:pt x="1" y="786"/>
                  </a:lnTo>
                  <a:lnTo>
                    <a:pt x="996" y="6612"/>
                  </a:lnTo>
                  <a:lnTo>
                    <a:pt x="5722" y="5827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4968173" y="2887020"/>
              <a:ext cx="124124" cy="143453"/>
            </a:xfrm>
            <a:custGeom>
              <a:avLst/>
              <a:gdLst/>
              <a:ahLst/>
              <a:cxnLst/>
              <a:rect l="l" t="t" r="r" b="b"/>
              <a:pathLst>
                <a:path w="5722" h="6613" extrusionOk="0">
                  <a:moveTo>
                    <a:pt x="4727" y="1"/>
                  </a:moveTo>
                  <a:lnTo>
                    <a:pt x="1" y="786"/>
                  </a:lnTo>
                  <a:lnTo>
                    <a:pt x="996" y="6612"/>
                  </a:lnTo>
                  <a:lnTo>
                    <a:pt x="5722" y="5827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4962100" y="2698875"/>
              <a:ext cx="8425" cy="6650"/>
            </a:xfrm>
            <a:custGeom>
              <a:avLst/>
              <a:gdLst/>
              <a:ahLst/>
              <a:cxnLst/>
              <a:rect l="l" t="t" r="r" b="b"/>
              <a:pathLst>
                <a:path w="337" h="266" extrusionOk="0">
                  <a:moveTo>
                    <a:pt x="144" y="1"/>
                  </a:moveTo>
                  <a:cubicBezTo>
                    <a:pt x="140" y="1"/>
                    <a:pt x="136" y="1"/>
                    <a:pt x="131" y="1"/>
                  </a:cubicBezTo>
                  <a:cubicBezTo>
                    <a:pt x="53" y="14"/>
                    <a:pt x="0" y="80"/>
                    <a:pt x="27" y="158"/>
                  </a:cubicBezTo>
                  <a:cubicBezTo>
                    <a:pt x="27" y="217"/>
                    <a:pt x="90" y="265"/>
                    <a:pt x="150" y="265"/>
                  </a:cubicBezTo>
                  <a:cubicBezTo>
                    <a:pt x="157" y="265"/>
                    <a:pt x="164" y="265"/>
                    <a:pt x="171" y="263"/>
                  </a:cubicBezTo>
                  <a:cubicBezTo>
                    <a:pt x="336" y="225"/>
                    <a:pt x="291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4950425" y="2700800"/>
              <a:ext cx="8875" cy="6650"/>
            </a:xfrm>
            <a:custGeom>
              <a:avLst/>
              <a:gdLst/>
              <a:ahLst/>
              <a:cxnLst/>
              <a:rect l="l" t="t" r="r" b="b"/>
              <a:pathLst>
                <a:path w="355" h="266" extrusionOk="0">
                  <a:moveTo>
                    <a:pt x="179" y="1"/>
                  </a:moveTo>
                  <a:cubicBezTo>
                    <a:pt x="171" y="1"/>
                    <a:pt x="162" y="2"/>
                    <a:pt x="153" y="3"/>
                  </a:cubicBezTo>
                  <a:cubicBezTo>
                    <a:pt x="0" y="41"/>
                    <a:pt x="33" y="265"/>
                    <a:pt x="192" y="265"/>
                  </a:cubicBezTo>
                  <a:cubicBezTo>
                    <a:pt x="197" y="265"/>
                    <a:pt x="201" y="265"/>
                    <a:pt x="206" y="265"/>
                  </a:cubicBezTo>
                  <a:cubicBezTo>
                    <a:pt x="355" y="215"/>
                    <a:pt x="327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4940175" y="2702450"/>
              <a:ext cx="7225" cy="6675"/>
            </a:xfrm>
            <a:custGeom>
              <a:avLst/>
              <a:gdLst/>
              <a:ahLst/>
              <a:cxnLst/>
              <a:rect l="l" t="t" r="r" b="b"/>
              <a:pathLst>
                <a:path w="289" h="267" extrusionOk="0">
                  <a:moveTo>
                    <a:pt x="151" y="0"/>
                  </a:moveTo>
                  <a:cubicBezTo>
                    <a:pt x="145" y="0"/>
                    <a:pt x="138" y="1"/>
                    <a:pt x="131" y="2"/>
                  </a:cubicBezTo>
                  <a:cubicBezTo>
                    <a:pt x="53" y="15"/>
                    <a:pt x="0" y="81"/>
                    <a:pt x="27" y="159"/>
                  </a:cubicBezTo>
                  <a:cubicBezTo>
                    <a:pt x="27" y="228"/>
                    <a:pt x="76" y="267"/>
                    <a:pt x="141" y="267"/>
                  </a:cubicBezTo>
                  <a:cubicBezTo>
                    <a:pt x="151" y="267"/>
                    <a:pt x="161" y="266"/>
                    <a:pt x="171" y="264"/>
                  </a:cubicBezTo>
                  <a:cubicBezTo>
                    <a:pt x="249" y="251"/>
                    <a:pt x="288" y="186"/>
                    <a:pt x="275" y="120"/>
                  </a:cubicBezTo>
                  <a:cubicBezTo>
                    <a:pt x="264" y="50"/>
                    <a:pt x="210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4892375" y="2810375"/>
              <a:ext cx="55350" cy="148750"/>
            </a:xfrm>
            <a:custGeom>
              <a:avLst/>
              <a:gdLst/>
              <a:ahLst/>
              <a:cxnLst/>
              <a:rect l="l" t="t" r="r" b="b"/>
              <a:pathLst>
                <a:path w="2214" h="5950" extrusionOk="0">
                  <a:moveTo>
                    <a:pt x="742" y="1"/>
                  </a:moveTo>
                  <a:cubicBezTo>
                    <a:pt x="373" y="1"/>
                    <a:pt x="111" y="294"/>
                    <a:pt x="184" y="713"/>
                  </a:cubicBezTo>
                  <a:cubicBezTo>
                    <a:pt x="394" y="1957"/>
                    <a:pt x="328" y="3240"/>
                    <a:pt x="1" y="4457"/>
                  </a:cubicBezTo>
                  <a:lnTo>
                    <a:pt x="2030" y="5950"/>
                  </a:lnTo>
                  <a:cubicBezTo>
                    <a:pt x="2056" y="5452"/>
                    <a:pt x="2109" y="4955"/>
                    <a:pt x="2161" y="4470"/>
                  </a:cubicBezTo>
                  <a:cubicBezTo>
                    <a:pt x="2213" y="3999"/>
                    <a:pt x="2187" y="3567"/>
                    <a:pt x="2187" y="3122"/>
                  </a:cubicBezTo>
                  <a:cubicBezTo>
                    <a:pt x="2200" y="2258"/>
                    <a:pt x="2148" y="1341"/>
                    <a:pt x="1650" y="595"/>
                  </a:cubicBezTo>
                  <a:cubicBezTo>
                    <a:pt x="1506" y="359"/>
                    <a:pt x="1297" y="176"/>
                    <a:pt x="1035" y="58"/>
                  </a:cubicBezTo>
                  <a:cubicBezTo>
                    <a:pt x="933" y="19"/>
                    <a:pt x="834" y="1"/>
                    <a:pt x="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4889775" y="2807825"/>
              <a:ext cx="60250" cy="151300"/>
            </a:xfrm>
            <a:custGeom>
              <a:avLst/>
              <a:gdLst/>
              <a:ahLst/>
              <a:cxnLst/>
              <a:rect l="l" t="t" r="r" b="b"/>
              <a:pathLst>
                <a:path w="2410" h="6052" extrusionOk="0">
                  <a:moveTo>
                    <a:pt x="873" y="1"/>
                  </a:moveTo>
                  <a:cubicBezTo>
                    <a:pt x="708" y="1"/>
                    <a:pt x="542" y="56"/>
                    <a:pt x="406" y="160"/>
                  </a:cubicBezTo>
                  <a:cubicBezTo>
                    <a:pt x="210" y="330"/>
                    <a:pt x="131" y="592"/>
                    <a:pt x="183" y="841"/>
                  </a:cubicBezTo>
                  <a:cubicBezTo>
                    <a:pt x="393" y="2072"/>
                    <a:pt x="327" y="3328"/>
                    <a:pt x="0" y="4533"/>
                  </a:cubicBezTo>
                  <a:lnTo>
                    <a:pt x="210" y="4585"/>
                  </a:lnTo>
                  <a:cubicBezTo>
                    <a:pt x="537" y="3355"/>
                    <a:pt x="602" y="2072"/>
                    <a:pt x="393" y="802"/>
                  </a:cubicBezTo>
                  <a:cubicBezTo>
                    <a:pt x="354" y="631"/>
                    <a:pt x="406" y="435"/>
                    <a:pt x="537" y="317"/>
                  </a:cubicBezTo>
                  <a:cubicBezTo>
                    <a:pt x="638" y="247"/>
                    <a:pt x="752" y="210"/>
                    <a:pt x="870" y="210"/>
                  </a:cubicBezTo>
                  <a:cubicBezTo>
                    <a:pt x="951" y="210"/>
                    <a:pt x="1033" y="228"/>
                    <a:pt x="1113" y="265"/>
                  </a:cubicBezTo>
                  <a:cubicBezTo>
                    <a:pt x="1336" y="357"/>
                    <a:pt x="1532" y="540"/>
                    <a:pt x="1676" y="749"/>
                  </a:cubicBezTo>
                  <a:cubicBezTo>
                    <a:pt x="2147" y="1456"/>
                    <a:pt x="2213" y="2347"/>
                    <a:pt x="2200" y="3211"/>
                  </a:cubicBezTo>
                  <a:lnTo>
                    <a:pt x="2200" y="3630"/>
                  </a:lnTo>
                  <a:cubicBezTo>
                    <a:pt x="2200" y="3931"/>
                    <a:pt x="2200" y="4245"/>
                    <a:pt x="2173" y="4546"/>
                  </a:cubicBezTo>
                  <a:lnTo>
                    <a:pt x="2134" y="4913"/>
                  </a:lnTo>
                  <a:cubicBezTo>
                    <a:pt x="2095" y="5279"/>
                    <a:pt x="2043" y="5659"/>
                    <a:pt x="2029" y="6039"/>
                  </a:cubicBezTo>
                  <a:lnTo>
                    <a:pt x="2226" y="6052"/>
                  </a:lnTo>
                  <a:cubicBezTo>
                    <a:pt x="2252" y="5672"/>
                    <a:pt x="2291" y="5292"/>
                    <a:pt x="2331" y="4939"/>
                  </a:cubicBezTo>
                  <a:lnTo>
                    <a:pt x="2357" y="4572"/>
                  </a:lnTo>
                  <a:cubicBezTo>
                    <a:pt x="2396" y="4258"/>
                    <a:pt x="2396" y="3944"/>
                    <a:pt x="2396" y="3630"/>
                  </a:cubicBezTo>
                  <a:lnTo>
                    <a:pt x="2396" y="3211"/>
                  </a:lnTo>
                  <a:cubicBezTo>
                    <a:pt x="2409" y="2320"/>
                    <a:pt x="2344" y="1391"/>
                    <a:pt x="1833" y="631"/>
                  </a:cubicBezTo>
                  <a:cubicBezTo>
                    <a:pt x="1676" y="383"/>
                    <a:pt x="1453" y="186"/>
                    <a:pt x="1178" y="69"/>
                  </a:cubicBezTo>
                  <a:cubicBezTo>
                    <a:pt x="1082" y="23"/>
                    <a:pt x="978" y="1"/>
                    <a:pt x="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4917250" y="2960400"/>
              <a:ext cx="44875" cy="128350"/>
            </a:xfrm>
            <a:custGeom>
              <a:avLst/>
              <a:gdLst/>
              <a:ahLst/>
              <a:cxnLst/>
              <a:rect l="l" t="t" r="r" b="b"/>
              <a:pathLst>
                <a:path w="1795" h="5134" extrusionOk="0">
                  <a:moveTo>
                    <a:pt x="1428" y="1"/>
                  </a:moveTo>
                  <a:cubicBezTo>
                    <a:pt x="1362" y="14"/>
                    <a:pt x="1323" y="53"/>
                    <a:pt x="1336" y="119"/>
                  </a:cubicBezTo>
                  <a:cubicBezTo>
                    <a:pt x="1585" y="2344"/>
                    <a:pt x="1441" y="3313"/>
                    <a:pt x="40" y="4963"/>
                  </a:cubicBezTo>
                  <a:cubicBezTo>
                    <a:pt x="1" y="5002"/>
                    <a:pt x="1" y="5068"/>
                    <a:pt x="53" y="5107"/>
                  </a:cubicBezTo>
                  <a:cubicBezTo>
                    <a:pt x="66" y="5120"/>
                    <a:pt x="93" y="5133"/>
                    <a:pt x="119" y="5133"/>
                  </a:cubicBezTo>
                  <a:cubicBezTo>
                    <a:pt x="145" y="5133"/>
                    <a:pt x="171" y="5120"/>
                    <a:pt x="197" y="5094"/>
                  </a:cubicBezTo>
                  <a:cubicBezTo>
                    <a:pt x="1637" y="3392"/>
                    <a:pt x="1794" y="2358"/>
                    <a:pt x="1533" y="93"/>
                  </a:cubicBezTo>
                  <a:cubicBezTo>
                    <a:pt x="1533" y="40"/>
                    <a:pt x="1480" y="1"/>
                    <a:pt x="1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4944750" y="3069750"/>
              <a:ext cx="29475" cy="11800"/>
            </a:xfrm>
            <a:custGeom>
              <a:avLst/>
              <a:gdLst/>
              <a:ahLst/>
              <a:cxnLst/>
              <a:rect l="l" t="t" r="r" b="b"/>
              <a:pathLst>
                <a:path w="1179" h="472" extrusionOk="0">
                  <a:moveTo>
                    <a:pt x="816" y="0"/>
                  </a:moveTo>
                  <a:cubicBezTo>
                    <a:pt x="545" y="0"/>
                    <a:pt x="280" y="144"/>
                    <a:pt x="79" y="288"/>
                  </a:cubicBezTo>
                  <a:cubicBezTo>
                    <a:pt x="1" y="340"/>
                    <a:pt x="40" y="471"/>
                    <a:pt x="132" y="471"/>
                  </a:cubicBezTo>
                  <a:cubicBezTo>
                    <a:pt x="158" y="471"/>
                    <a:pt x="184" y="458"/>
                    <a:pt x="197" y="445"/>
                  </a:cubicBezTo>
                  <a:cubicBezTo>
                    <a:pt x="335" y="346"/>
                    <a:pt x="569" y="211"/>
                    <a:pt x="799" y="211"/>
                  </a:cubicBezTo>
                  <a:cubicBezTo>
                    <a:pt x="875" y="211"/>
                    <a:pt x="950" y="226"/>
                    <a:pt x="1022" y="262"/>
                  </a:cubicBezTo>
                  <a:cubicBezTo>
                    <a:pt x="1034" y="265"/>
                    <a:pt x="1047" y="266"/>
                    <a:pt x="1060" y="266"/>
                  </a:cubicBezTo>
                  <a:cubicBezTo>
                    <a:pt x="1102" y="266"/>
                    <a:pt x="1143" y="249"/>
                    <a:pt x="1153" y="209"/>
                  </a:cubicBezTo>
                  <a:cubicBezTo>
                    <a:pt x="1179" y="157"/>
                    <a:pt x="1166" y="91"/>
                    <a:pt x="1113" y="65"/>
                  </a:cubicBezTo>
                  <a:cubicBezTo>
                    <a:pt x="1015" y="20"/>
                    <a:pt x="915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5097625" y="2917225"/>
              <a:ext cx="394800" cy="239000"/>
            </a:xfrm>
            <a:custGeom>
              <a:avLst/>
              <a:gdLst/>
              <a:ahLst/>
              <a:cxnLst/>
              <a:rect l="l" t="t" r="r" b="b"/>
              <a:pathLst>
                <a:path w="15792" h="9560" extrusionOk="0">
                  <a:moveTo>
                    <a:pt x="1477" y="1"/>
                  </a:moveTo>
                  <a:cubicBezTo>
                    <a:pt x="456" y="1"/>
                    <a:pt x="0" y="1441"/>
                    <a:pt x="1610" y="2068"/>
                  </a:cubicBezTo>
                  <a:cubicBezTo>
                    <a:pt x="6127" y="3849"/>
                    <a:pt x="10212" y="5852"/>
                    <a:pt x="13668" y="9269"/>
                  </a:cubicBezTo>
                  <a:cubicBezTo>
                    <a:pt x="13875" y="9473"/>
                    <a:pt x="14108" y="9559"/>
                    <a:pt x="14333" y="9559"/>
                  </a:cubicBezTo>
                  <a:cubicBezTo>
                    <a:pt x="15105" y="9559"/>
                    <a:pt x="15791" y="8554"/>
                    <a:pt x="15082" y="7855"/>
                  </a:cubicBezTo>
                  <a:cubicBezTo>
                    <a:pt x="11377" y="4202"/>
                    <a:pt x="6821" y="1519"/>
                    <a:pt x="1819" y="52"/>
                  </a:cubicBezTo>
                  <a:cubicBezTo>
                    <a:pt x="1700" y="17"/>
                    <a:pt x="1585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5105775" y="2914500"/>
              <a:ext cx="380025" cy="244275"/>
            </a:xfrm>
            <a:custGeom>
              <a:avLst/>
              <a:gdLst/>
              <a:ahLst/>
              <a:cxnLst/>
              <a:rect l="l" t="t" r="r" b="b"/>
              <a:pathLst>
                <a:path w="15201" h="9771" extrusionOk="0">
                  <a:moveTo>
                    <a:pt x="1123" y="213"/>
                  </a:moveTo>
                  <a:cubicBezTo>
                    <a:pt x="1133" y="213"/>
                    <a:pt x="1143" y="213"/>
                    <a:pt x="1153" y="214"/>
                  </a:cubicBezTo>
                  <a:cubicBezTo>
                    <a:pt x="1258" y="214"/>
                    <a:pt x="1363" y="227"/>
                    <a:pt x="1467" y="266"/>
                  </a:cubicBezTo>
                  <a:cubicBezTo>
                    <a:pt x="6442" y="1719"/>
                    <a:pt x="10972" y="4403"/>
                    <a:pt x="14677" y="8043"/>
                  </a:cubicBezTo>
                  <a:cubicBezTo>
                    <a:pt x="14900" y="8239"/>
                    <a:pt x="14992" y="8540"/>
                    <a:pt x="14913" y="8828"/>
                  </a:cubicBezTo>
                  <a:cubicBezTo>
                    <a:pt x="14821" y="9169"/>
                    <a:pt x="14559" y="9430"/>
                    <a:pt x="14219" y="9535"/>
                  </a:cubicBezTo>
                  <a:cubicBezTo>
                    <a:pt x="14148" y="9554"/>
                    <a:pt x="14075" y="9563"/>
                    <a:pt x="14004" y="9563"/>
                  </a:cubicBezTo>
                  <a:cubicBezTo>
                    <a:pt x="13775" y="9563"/>
                    <a:pt x="13554" y="9469"/>
                    <a:pt x="13394" y="9300"/>
                  </a:cubicBezTo>
                  <a:cubicBezTo>
                    <a:pt x="9742" y="5699"/>
                    <a:pt x="5434" y="3709"/>
                    <a:pt x="1310" y="2086"/>
                  </a:cubicBezTo>
                  <a:cubicBezTo>
                    <a:pt x="394" y="1732"/>
                    <a:pt x="237" y="1143"/>
                    <a:pt x="368" y="750"/>
                  </a:cubicBezTo>
                  <a:cubicBezTo>
                    <a:pt x="482" y="432"/>
                    <a:pt x="782" y="213"/>
                    <a:pt x="1123" y="213"/>
                  </a:cubicBezTo>
                  <a:close/>
                  <a:moveTo>
                    <a:pt x="1146" y="1"/>
                  </a:moveTo>
                  <a:cubicBezTo>
                    <a:pt x="658" y="1"/>
                    <a:pt x="308" y="302"/>
                    <a:pt x="171" y="672"/>
                  </a:cubicBezTo>
                  <a:cubicBezTo>
                    <a:pt x="1" y="1195"/>
                    <a:pt x="250" y="1889"/>
                    <a:pt x="1232" y="2269"/>
                  </a:cubicBezTo>
                  <a:cubicBezTo>
                    <a:pt x="5329" y="3879"/>
                    <a:pt x="9624" y="5869"/>
                    <a:pt x="13250" y="9444"/>
                  </a:cubicBezTo>
                  <a:cubicBezTo>
                    <a:pt x="13447" y="9653"/>
                    <a:pt x="13708" y="9771"/>
                    <a:pt x="13997" y="9771"/>
                  </a:cubicBezTo>
                  <a:cubicBezTo>
                    <a:pt x="14088" y="9771"/>
                    <a:pt x="14180" y="9758"/>
                    <a:pt x="14271" y="9732"/>
                  </a:cubicBezTo>
                  <a:cubicBezTo>
                    <a:pt x="14677" y="9614"/>
                    <a:pt x="14992" y="9286"/>
                    <a:pt x="15109" y="8881"/>
                  </a:cubicBezTo>
                  <a:cubicBezTo>
                    <a:pt x="15201" y="8514"/>
                    <a:pt x="15083" y="8134"/>
                    <a:pt x="14808" y="7886"/>
                  </a:cubicBezTo>
                  <a:cubicBezTo>
                    <a:pt x="11090" y="4220"/>
                    <a:pt x="6521" y="1536"/>
                    <a:pt x="1520" y="56"/>
                  </a:cubicBezTo>
                  <a:cubicBezTo>
                    <a:pt x="1388" y="18"/>
                    <a:pt x="1263" y="1"/>
                    <a:pt x="1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5174550" y="3006400"/>
              <a:ext cx="390525" cy="238850"/>
            </a:xfrm>
            <a:custGeom>
              <a:avLst/>
              <a:gdLst/>
              <a:ahLst/>
              <a:cxnLst/>
              <a:rect l="l" t="t" r="r" b="b"/>
              <a:pathLst>
                <a:path w="15621" h="9554" extrusionOk="0">
                  <a:moveTo>
                    <a:pt x="1357" y="0"/>
                  </a:moveTo>
                  <a:cubicBezTo>
                    <a:pt x="341" y="0"/>
                    <a:pt x="1" y="1636"/>
                    <a:pt x="1125" y="1971"/>
                  </a:cubicBezTo>
                  <a:cubicBezTo>
                    <a:pt x="5786" y="3345"/>
                    <a:pt x="10041" y="5846"/>
                    <a:pt x="13497" y="9263"/>
                  </a:cubicBezTo>
                  <a:cubicBezTo>
                    <a:pt x="13708" y="9467"/>
                    <a:pt x="13942" y="9553"/>
                    <a:pt x="14168" y="9553"/>
                  </a:cubicBezTo>
                  <a:cubicBezTo>
                    <a:pt x="14942" y="9553"/>
                    <a:pt x="15621" y="8548"/>
                    <a:pt x="14911" y="7849"/>
                  </a:cubicBezTo>
                  <a:cubicBezTo>
                    <a:pt x="11206" y="4196"/>
                    <a:pt x="6650" y="1513"/>
                    <a:pt x="1662" y="46"/>
                  </a:cubicBezTo>
                  <a:cubicBezTo>
                    <a:pt x="1555" y="15"/>
                    <a:pt x="1453" y="0"/>
                    <a:pt x="1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5181075" y="3003600"/>
              <a:ext cx="377725" cy="244200"/>
            </a:xfrm>
            <a:custGeom>
              <a:avLst/>
              <a:gdLst/>
              <a:ahLst/>
              <a:cxnLst/>
              <a:rect l="l" t="t" r="r" b="b"/>
              <a:pathLst>
                <a:path w="15109" h="9768" extrusionOk="0">
                  <a:moveTo>
                    <a:pt x="1100" y="211"/>
                  </a:moveTo>
                  <a:cubicBezTo>
                    <a:pt x="1192" y="211"/>
                    <a:pt x="1283" y="224"/>
                    <a:pt x="1375" y="250"/>
                  </a:cubicBezTo>
                  <a:cubicBezTo>
                    <a:pt x="6350" y="1716"/>
                    <a:pt x="10880" y="4387"/>
                    <a:pt x="14585" y="8027"/>
                  </a:cubicBezTo>
                  <a:cubicBezTo>
                    <a:pt x="14794" y="8236"/>
                    <a:pt x="14899" y="8537"/>
                    <a:pt x="14821" y="8825"/>
                  </a:cubicBezTo>
                  <a:cubicBezTo>
                    <a:pt x="14729" y="9166"/>
                    <a:pt x="14467" y="9427"/>
                    <a:pt x="14127" y="9532"/>
                  </a:cubicBezTo>
                  <a:cubicBezTo>
                    <a:pt x="14055" y="9551"/>
                    <a:pt x="13983" y="9560"/>
                    <a:pt x="13912" y="9560"/>
                  </a:cubicBezTo>
                  <a:cubicBezTo>
                    <a:pt x="13682" y="9560"/>
                    <a:pt x="13462" y="9466"/>
                    <a:pt x="13302" y="9297"/>
                  </a:cubicBezTo>
                  <a:cubicBezTo>
                    <a:pt x="9832" y="5880"/>
                    <a:pt x="5564" y="3366"/>
                    <a:pt x="890" y="1978"/>
                  </a:cubicBezTo>
                  <a:cubicBezTo>
                    <a:pt x="589" y="1900"/>
                    <a:pt x="367" y="1677"/>
                    <a:pt x="288" y="1376"/>
                  </a:cubicBezTo>
                  <a:cubicBezTo>
                    <a:pt x="210" y="1035"/>
                    <a:pt x="314" y="669"/>
                    <a:pt x="563" y="420"/>
                  </a:cubicBezTo>
                  <a:cubicBezTo>
                    <a:pt x="707" y="289"/>
                    <a:pt x="890" y="211"/>
                    <a:pt x="1100" y="211"/>
                  </a:cubicBezTo>
                  <a:close/>
                  <a:moveTo>
                    <a:pt x="1100" y="0"/>
                  </a:moveTo>
                  <a:cubicBezTo>
                    <a:pt x="848" y="0"/>
                    <a:pt x="602" y="94"/>
                    <a:pt x="419" y="276"/>
                  </a:cubicBezTo>
                  <a:cubicBezTo>
                    <a:pt x="118" y="564"/>
                    <a:pt x="0" y="996"/>
                    <a:pt x="92" y="1415"/>
                  </a:cubicBezTo>
                  <a:cubicBezTo>
                    <a:pt x="183" y="1782"/>
                    <a:pt x="471" y="2083"/>
                    <a:pt x="838" y="2174"/>
                  </a:cubicBezTo>
                  <a:cubicBezTo>
                    <a:pt x="5473" y="3536"/>
                    <a:pt x="9715" y="6037"/>
                    <a:pt x="13158" y="9441"/>
                  </a:cubicBezTo>
                  <a:cubicBezTo>
                    <a:pt x="13354" y="9637"/>
                    <a:pt x="13616" y="9755"/>
                    <a:pt x="13891" y="9768"/>
                  </a:cubicBezTo>
                  <a:cubicBezTo>
                    <a:pt x="13983" y="9755"/>
                    <a:pt x="14074" y="9742"/>
                    <a:pt x="14166" y="9716"/>
                  </a:cubicBezTo>
                  <a:cubicBezTo>
                    <a:pt x="14572" y="9598"/>
                    <a:pt x="14886" y="9283"/>
                    <a:pt x="15004" y="8878"/>
                  </a:cubicBezTo>
                  <a:cubicBezTo>
                    <a:pt x="15109" y="8511"/>
                    <a:pt x="14991" y="8131"/>
                    <a:pt x="14716" y="7883"/>
                  </a:cubicBezTo>
                  <a:cubicBezTo>
                    <a:pt x="10998" y="4217"/>
                    <a:pt x="6428" y="1520"/>
                    <a:pt x="1427" y="54"/>
                  </a:cubicBezTo>
                  <a:cubicBezTo>
                    <a:pt x="1320" y="18"/>
                    <a:pt x="1209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5177825" y="3047950"/>
              <a:ext cx="390525" cy="238850"/>
            </a:xfrm>
            <a:custGeom>
              <a:avLst/>
              <a:gdLst/>
              <a:ahLst/>
              <a:cxnLst/>
              <a:rect l="l" t="t" r="r" b="b"/>
              <a:pathLst>
                <a:path w="15621" h="9554" extrusionOk="0">
                  <a:moveTo>
                    <a:pt x="1347" y="1"/>
                  </a:moveTo>
                  <a:cubicBezTo>
                    <a:pt x="341" y="1"/>
                    <a:pt x="1" y="1637"/>
                    <a:pt x="1125" y="1972"/>
                  </a:cubicBezTo>
                  <a:cubicBezTo>
                    <a:pt x="5786" y="3346"/>
                    <a:pt x="10041" y="5847"/>
                    <a:pt x="13497" y="9264"/>
                  </a:cubicBezTo>
                  <a:cubicBezTo>
                    <a:pt x="13705" y="9468"/>
                    <a:pt x="13937" y="9554"/>
                    <a:pt x="14163" y="9554"/>
                  </a:cubicBezTo>
                  <a:cubicBezTo>
                    <a:pt x="14934" y="9554"/>
                    <a:pt x="15620" y="8549"/>
                    <a:pt x="14911" y="7850"/>
                  </a:cubicBezTo>
                  <a:cubicBezTo>
                    <a:pt x="11206" y="4197"/>
                    <a:pt x="6650" y="1513"/>
                    <a:pt x="1649" y="47"/>
                  </a:cubicBezTo>
                  <a:cubicBezTo>
                    <a:pt x="1543" y="15"/>
                    <a:pt x="1442" y="1"/>
                    <a:pt x="1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5184350" y="3044900"/>
              <a:ext cx="377725" cy="244475"/>
            </a:xfrm>
            <a:custGeom>
              <a:avLst/>
              <a:gdLst/>
              <a:ahLst/>
              <a:cxnLst/>
              <a:rect l="l" t="t" r="r" b="b"/>
              <a:pathLst>
                <a:path w="15109" h="9779" extrusionOk="0">
                  <a:moveTo>
                    <a:pt x="1094" y="221"/>
                  </a:moveTo>
                  <a:cubicBezTo>
                    <a:pt x="1196" y="222"/>
                    <a:pt x="1285" y="235"/>
                    <a:pt x="1375" y="261"/>
                  </a:cubicBezTo>
                  <a:cubicBezTo>
                    <a:pt x="6350" y="1727"/>
                    <a:pt x="10893" y="4398"/>
                    <a:pt x="14585" y="8037"/>
                  </a:cubicBezTo>
                  <a:cubicBezTo>
                    <a:pt x="14807" y="8234"/>
                    <a:pt x="14899" y="8548"/>
                    <a:pt x="14820" y="8836"/>
                  </a:cubicBezTo>
                  <a:cubicBezTo>
                    <a:pt x="14729" y="9176"/>
                    <a:pt x="14467" y="9438"/>
                    <a:pt x="14127" y="9530"/>
                  </a:cubicBezTo>
                  <a:cubicBezTo>
                    <a:pt x="14052" y="9554"/>
                    <a:pt x="13975" y="9565"/>
                    <a:pt x="13899" y="9565"/>
                  </a:cubicBezTo>
                  <a:cubicBezTo>
                    <a:pt x="13682" y="9565"/>
                    <a:pt x="13470" y="9472"/>
                    <a:pt x="13315" y="9307"/>
                  </a:cubicBezTo>
                  <a:cubicBezTo>
                    <a:pt x="9832" y="5877"/>
                    <a:pt x="5577" y="3363"/>
                    <a:pt x="903" y="1989"/>
                  </a:cubicBezTo>
                  <a:cubicBezTo>
                    <a:pt x="602" y="1910"/>
                    <a:pt x="367" y="1675"/>
                    <a:pt x="301" y="1387"/>
                  </a:cubicBezTo>
                  <a:cubicBezTo>
                    <a:pt x="223" y="1033"/>
                    <a:pt x="314" y="680"/>
                    <a:pt x="563" y="431"/>
                  </a:cubicBezTo>
                  <a:cubicBezTo>
                    <a:pt x="706" y="301"/>
                    <a:pt x="900" y="223"/>
                    <a:pt x="1094" y="221"/>
                  </a:cubicBezTo>
                  <a:close/>
                  <a:moveTo>
                    <a:pt x="1114" y="0"/>
                  </a:moveTo>
                  <a:cubicBezTo>
                    <a:pt x="861" y="0"/>
                    <a:pt x="614" y="98"/>
                    <a:pt x="419" y="274"/>
                  </a:cubicBezTo>
                  <a:cubicBezTo>
                    <a:pt x="118" y="575"/>
                    <a:pt x="0" y="1007"/>
                    <a:pt x="92" y="1426"/>
                  </a:cubicBezTo>
                  <a:cubicBezTo>
                    <a:pt x="183" y="1792"/>
                    <a:pt x="471" y="2080"/>
                    <a:pt x="838" y="2185"/>
                  </a:cubicBezTo>
                  <a:cubicBezTo>
                    <a:pt x="5486" y="3547"/>
                    <a:pt x="9714" y="6047"/>
                    <a:pt x="13171" y="9451"/>
                  </a:cubicBezTo>
                  <a:cubicBezTo>
                    <a:pt x="13354" y="9648"/>
                    <a:pt x="13629" y="9766"/>
                    <a:pt x="13904" y="9779"/>
                  </a:cubicBezTo>
                  <a:cubicBezTo>
                    <a:pt x="13996" y="9779"/>
                    <a:pt x="14087" y="9766"/>
                    <a:pt x="14179" y="9739"/>
                  </a:cubicBezTo>
                  <a:cubicBezTo>
                    <a:pt x="14585" y="9621"/>
                    <a:pt x="14899" y="9294"/>
                    <a:pt x="15017" y="8888"/>
                  </a:cubicBezTo>
                  <a:cubicBezTo>
                    <a:pt x="15108" y="8535"/>
                    <a:pt x="14991" y="8142"/>
                    <a:pt x="14716" y="7893"/>
                  </a:cubicBezTo>
                  <a:cubicBezTo>
                    <a:pt x="10998" y="4228"/>
                    <a:pt x="6441" y="1531"/>
                    <a:pt x="1427" y="51"/>
                  </a:cubicBezTo>
                  <a:cubicBezTo>
                    <a:pt x="1324" y="17"/>
                    <a:pt x="1219" y="0"/>
                    <a:pt x="111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4894350" y="2820250"/>
              <a:ext cx="37000" cy="32875"/>
            </a:xfrm>
            <a:custGeom>
              <a:avLst/>
              <a:gdLst/>
              <a:ahLst/>
              <a:cxnLst/>
              <a:rect l="l" t="t" r="r" b="b"/>
              <a:pathLst>
                <a:path w="1480" h="1315" extrusionOk="0">
                  <a:moveTo>
                    <a:pt x="801" y="0"/>
                  </a:moveTo>
                  <a:cubicBezTo>
                    <a:pt x="783" y="0"/>
                    <a:pt x="765" y="1"/>
                    <a:pt x="747" y="4"/>
                  </a:cubicBezTo>
                  <a:cubicBezTo>
                    <a:pt x="524" y="17"/>
                    <a:pt x="302" y="43"/>
                    <a:pt x="92" y="108"/>
                  </a:cubicBezTo>
                  <a:cubicBezTo>
                    <a:pt x="40" y="121"/>
                    <a:pt x="0" y="174"/>
                    <a:pt x="27" y="226"/>
                  </a:cubicBezTo>
                  <a:cubicBezTo>
                    <a:pt x="38" y="281"/>
                    <a:pt x="76" y="308"/>
                    <a:pt x="118" y="308"/>
                  </a:cubicBezTo>
                  <a:cubicBezTo>
                    <a:pt x="127" y="308"/>
                    <a:pt x="136" y="307"/>
                    <a:pt x="144" y="305"/>
                  </a:cubicBezTo>
                  <a:cubicBezTo>
                    <a:pt x="341" y="252"/>
                    <a:pt x="550" y="213"/>
                    <a:pt x="747" y="213"/>
                  </a:cubicBezTo>
                  <a:cubicBezTo>
                    <a:pt x="768" y="208"/>
                    <a:pt x="789" y="205"/>
                    <a:pt x="810" y="205"/>
                  </a:cubicBezTo>
                  <a:cubicBezTo>
                    <a:pt x="891" y="205"/>
                    <a:pt x="964" y="245"/>
                    <a:pt x="995" y="318"/>
                  </a:cubicBezTo>
                  <a:cubicBezTo>
                    <a:pt x="1126" y="501"/>
                    <a:pt x="1218" y="711"/>
                    <a:pt x="1270" y="920"/>
                  </a:cubicBezTo>
                  <a:cubicBezTo>
                    <a:pt x="1270" y="933"/>
                    <a:pt x="1270" y="959"/>
                    <a:pt x="1270" y="972"/>
                  </a:cubicBezTo>
                  <a:cubicBezTo>
                    <a:pt x="1270" y="972"/>
                    <a:pt x="1257" y="985"/>
                    <a:pt x="1218" y="999"/>
                  </a:cubicBezTo>
                  <a:cubicBezTo>
                    <a:pt x="1042" y="1076"/>
                    <a:pt x="847" y="1106"/>
                    <a:pt x="649" y="1106"/>
                  </a:cubicBezTo>
                  <a:cubicBezTo>
                    <a:pt x="612" y="1106"/>
                    <a:pt x="574" y="1105"/>
                    <a:pt x="537" y="1103"/>
                  </a:cubicBezTo>
                  <a:cubicBezTo>
                    <a:pt x="393" y="1103"/>
                    <a:pt x="393" y="1300"/>
                    <a:pt x="537" y="1313"/>
                  </a:cubicBezTo>
                  <a:lnTo>
                    <a:pt x="629" y="1313"/>
                  </a:lnTo>
                  <a:cubicBezTo>
                    <a:pt x="653" y="1314"/>
                    <a:pt x="677" y="1315"/>
                    <a:pt x="701" y="1315"/>
                  </a:cubicBezTo>
                  <a:cubicBezTo>
                    <a:pt x="912" y="1315"/>
                    <a:pt x="1123" y="1264"/>
                    <a:pt x="1323" y="1182"/>
                  </a:cubicBezTo>
                  <a:cubicBezTo>
                    <a:pt x="1388" y="1156"/>
                    <a:pt x="1441" y="1103"/>
                    <a:pt x="1467" y="1038"/>
                  </a:cubicBezTo>
                  <a:cubicBezTo>
                    <a:pt x="1480" y="985"/>
                    <a:pt x="1480" y="933"/>
                    <a:pt x="1467" y="881"/>
                  </a:cubicBezTo>
                  <a:cubicBezTo>
                    <a:pt x="1414" y="632"/>
                    <a:pt x="1310" y="409"/>
                    <a:pt x="1166" y="200"/>
                  </a:cubicBezTo>
                  <a:cubicBezTo>
                    <a:pt x="1139" y="148"/>
                    <a:pt x="1100" y="108"/>
                    <a:pt x="1048" y="69"/>
                  </a:cubicBezTo>
                  <a:cubicBezTo>
                    <a:pt x="972" y="26"/>
                    <a:pt x="887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5046225" y="2817250"/>
              <a:ext cx="1511175" cy="1405925"/>
            </a:xfrm>
            <a:custGeom>
              <a:avLst/>
              <a:gdLst/>
              <a:ahLst/>
              <a:cxnLst/>
              <a:rect l="l" t="t" r="r" b="b"/>
              <a:pathLst>
                <a:path w="60447" h="56237" extrusionOk="0">
                  <a:moveTo>
                    <a:pt x="33568" y="0"/>
                  </a:moveTo>
                  <a:cubicBezTo>
                    <a:pt x="29655" y="0"/>
                    <a:pt x="25601" y="616"/>
                    <a:pt x="21694" y="1236"/>
                  </a:cubicBezTo>
                  <a:cubicBezTo>
                    <a:pt x="18434" y="1760"/>
                    <a:pt x="15187" y="2467"/>
                    <a:pt x="12333" y="3842"/>
                  </a:cubicBezTo>
                  <a:cubicBezTo>
                    <a:pt x="4294" y="7717"/>
                    <a:pt x="2462" y="15324"/>
                    <a:pt x="1349" y="22328"/>
                  </a:cubicBezTo>
                  <a:cubicBezTo>
                    <a:pt x="0" y="30759"/>
                    <a:pt x="275" y="39308"/>
                    <a:pt x="563" y="47818"/>
                  </a:cubicBezTo>
                  <a:cubicBezTo>
                    <a:pt x="655" y="50843"/>
                    <a:pt x="642" y="53422"/>
                    <a:pt x="969" y="56236"/>
                  </a:cubicBezTo>
                  <a:lnTo>
                    <a:pt x="60447" y="56236"/>
                  </a:lnTo>
                  <a:cubicBezTo>
                    <a:pt x="60316" y="51353"/>
                    <a:pt x="60159" y="46470"/>
                    <a:pt x="59910" y="41599"/>
                  </a:cubicBezTo>
                  <a:cubicBezTo>
                    <a:pt x="59255" y="29201"/>
                    <a:pt x="57540" y="16044"/>
                    <a:pt x="49541" y="6552"/>
                  </a:cubicBezTo>
                  <a:cubicBezTo>
                    <a:pt x="45238" y="1449"/>
                    <a:pt x="39568" y="0"/>
                    <a:pt x="33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5519175" y="2237425"/>
              <a:ext cx="412425" cy="394400"/>
            </a:xfrm>
            <a:custGeom>
              <a:avLst/>
              <a:gdLst/>
              <a:ahLst/>
              <a:cxnLst/>
              <a:rect l="l" t="t" r="r" b="b"/>
              <a:pathLst>
                <a:path w="16497" h="15776" extrusionOk="0">
                  <a:moveTo>
                    <a:pt x="2775" y="1"/>
                  </a:moveTo>
                  <a:cubicBezTo>
                    <a:pt x="1377" y="1"/>
                    <a:pt x="78" y="1082"/>
                    <a:pt x="40" y="2657"/>
                  </a:cubicBezTo>
                  <a:cubicBezTo>
                    <a:pt x="0" y="3678"/>
                    <a:pt x="537" y="4621"/>
                    <a:pt x="1166" y="5446"/>
                  </a:cubicBezTo>
                  <a:cubicBezTo>
                    <a:pt x="2420" y="7061"/>
                    <a:pt x="3916" y="7543"/>
                    <a:pt x="5593" y="7543"/>
                  </a:cubicBezTo>
                  <a:cubicBezTo>
                    <a:pt x="6471" y="7543"/>
                    <a:pt x="7398" y="7410"/>
                    <a:pt x="8366" y="7239"/>
                  </a:cubicBezTo>
                  <a:lnTo>
                    <a:pt x="8366" y="7239"/>
                  </a:lnTo>
                  <a:cubicBezTo>
                    <a:pt x="8222" y="8719"/>
                    <a:pt x="8078" y="10198"/>
                    <a:pt x="8366" y="11651"/>
                  </a:cubicBezTo>
                  <a:cubicBezTo>
                    <a:pt x="8654" y="13092"/>
                    <a:pt x="9453" y="14506"/>
                    <a:pt x="10749" y="15199"/>
                  </a:cubicBezTo>
                  <a:cubicBezTo>
                    <a:pt x="11810" y="15749"/>
                    <a:pt x="13053" y="15775"/>
                    <a:pt x="14245" y="15775"/>
                  </a:cubicBezTo>
                  <a:cubicBezTo>
                    <a:pt x="15318" y="15775"/>
                    <a:pt x="16182" y="15501"/>
                    <a:pt x="16300" y="14296"/>
                  </a:cubicBezTo>
                  <a:cubicBezTo>
                    <a:pt x="16497" y="12110"/>
                    <a:pt x="16261" y="9910"/>
                    <a:pt x="16038" y="7737"/>
                  </a:cubicBezTo>
                  <a:cubicBezTo>
                    <a:pt x="15986" y="7331"/>
                    <a:pt x="15934" y="6912"/>
                    <a:pt x="15855" y="6519"/>
                  </a:cubicBezTo>
                  <a:cubicBezTo>
                    <a:pt x="15593" y="5302"/>
                    <a:pt x="15122" y="4006"/>
                    <a:pt x="13904" y="3560"/>
                  </a:cubicBezTo>
                  <a:cubicBezTo>
                    <a:pt x="12794" y="3158"/>
                    <a:pt x="11629" y="2945"/>
                    <a:pt x="10455" y="2945"/>
                  </a:cubicBezTo>
                  <a:cubicBezTo>
                    <a:pt x="10217" y="2945"/>
                    <a:pt x="9979" y="2954"/>
                    <a:pt x="9741" y="2971"/>
                  </a:cubicBezTo>
                  <a:cubicBezTo>
                    <a:pt x="9224" y="3005"/>
                    <a:pt x="8693" y="3073"/>
                    <a:pt x="8179" y="3073"/>
                  </a:cubicBezTo>
                  <a:cubicBezTo>
                    <a:pt x="7690" y="3073"/>
                    <a:pt x="7216" y="3012"/>
                    <a:pt x="6782" y="2801"/>
                  </a:cubicBezTo>
                  <a:cubicBezTo>
                    <a:pt x="5748" y="2304"/>
                    <a:pt x="5237" y="1099"/>
                    <a:pt x="4282" y="458"/>
                  </a:cubicBezTo>
                  <a:cubicBezTo>
                    <a:pt x="3803" y="144"/>
                    <a:pt x="3282" y="1"/>
                    <a:pt x="2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5699525" y="2456300"/>
              <a:ext cx="119800" cy="128400"/>
            </a:xfrm>
            <a:custGeom>
              <a:avLst/>
              <a:gdLst/>
              <a:ahLst/>
              <a:cxnLst/>
              <a:rect l="l" t="t" r="r" b="b"/>
              <a:pathLst>
                <a:path w="4792" h="5136" extrusionOk="0">
                  <a:moveTo>
                    <a:pt x="1798" y="1"/>
                  </a:moveTo>
                  <a:cubicBezTo>
                    <a:pt x="1129" y="1"/>
                    <a:pt x="472" y="269"/>
                    <a:pt x="0" y="880"/>
                  </a:cubicBezTo>
                  <a:lnTo>
                    <a:pt x="851" y="5030"/>
                  </a:lnTo>
                  <a:cubicBezTo>
                    <a:pt x="1192" y="5093"/>
                    <a:pt x="1542" y="5135"/>
                    <a:pt x="1889" y="5135"/>
                  </a:cubicBezTo>
                  <a:cubicBezTo>
                    <a:pt x="2408" y="5135"/>
                    <a:pt x="2917" y="5041"/>
                    <a:pt x="3365" y="4782"/>
                  </a:cubicBezTo>
                  <a:cubicBezTo>
                    <a:pt x="4373" y="4206"/>
                    <a:pt x="4792" y="2844"/>
                    <a:pt x="4386" y="1771"/>
                  </a:cubicBezTo>
                  <a:cubicBezTo>
                    <a:pt x="3982" y="696"/>
                    <a:pt x="2875" y="1"/>
                    <a:pt x="1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5697550" y="2453575"/>
              <a:ext cx="125050" cy="133750"/>
            </a:xfrm>
            <a:custGeom>
              <a:avLst/>
              <a:gdLst/>
              <a:ahLst/>
              <a:cxnLst/>
              <a:rect l="l" t="t" r="r" b="b"/>
              <a:pathLst>
                <a:path w="5002" h="5350" extrusionOk="0">
                  <a:moveTo>
                    <a:pt x="1886" y="1"/>
                  </a:moveTo>
                  <a:cubicBezTo>
                    <a:pt x="1156" y="1"/>
                    <a:pt x="456" y="335"/>
                    <a:pt x="1" y="924"/>
                  </a:cubicBezTo>
                  <a:lnTo>
                    <a:pt x="171" y="1055"/>
                  </a:lnTo>
                  <a:cubicBezTo>
                    <a:pt x="577" y="516"/>
                    <a:pt x="1205" y="209"/>
                    <a:pt x="1868" y="209"/>
                  </a:cubicBezTo>
                  <a:cubicBezTo>
                    <a:pt x="1996" y="209"/>
                    <a:pt x="2124" y="220"/>
                    <a:pt x="2252" y="243"/>
                  </a:cubicBezTo>
                  <a:cubicBezTo>
                    <a:pt x="3208" y="374"/>
                    <a:pt x="4020" y="1015"/>
                    <a:pt x="4373" y="1919"/>
                  </a:cubicBezTo>
                  <a:cubicBezTo>
                    <a:pt x="4766" y="2966"/>
                    <a:pt x="4334" y="4262"/>
                    <a:pt x="3392" y="4812"/>
                  </a:cubicBezTo>
                  <a:cubicBezTo>
                    <a:pt x="2998" y="5030"/>
                    <a:pt x="2529" y="5141"/>
                    <a:pt x="1975" y="5141"/>
                  </a:cubicBezTo>
                  <a:cubicBezTo>
                    <a:pt x="1663" y="5141"/>
                    <a:pt x="1324" y="5105"/>
                    <a:pt x="956" y="5035"/>
                  </a:cubicBezTo>
                  <a:lnTo>
                    <a:pt x="917" y="5244"/>
                  </a:lnTo>
                  <a:cubicBezTo>
                    <a:pt x="1271" y="5310"/>
                    <a:pt x="1624" y="5349"/>
                    <a:pt x="1978" y="5349"/>
                  </a:cubicBezTo>
                  <a:cubicBezTo>
                    <a:pt x="2001" y="5350"/>
                    <a:pt x="2025" y="5350"/>
                    <a:pt x="2049" y="5350"/>
                  </a:cubicBezTo>
                  <a:cubicBezTo>
                    <a:pt x="2549" y="5350"/>
                    <a:pt x="3046" y="5220"/>
                    <a:pt x="3496" y="4982"/>
                  </a:cubicBezTo>
                  <a:cubicBezTo>
                    <a:pt x="4517" y="4393"/>
                    <a:pt x="5002" y="2979"/>
                    <a:pt x="4570" y="1840"/>
                  </a:cubicBezTo>
                  <a:cubicBezTo>
                    <a:pt x="4177" y="871"/>
                    <a:pt x="3313" y="191"/>
                    <a:pt x="2279" y="34"/>
                  </a:cubicBezTo>
                  <a:cubicBezTo>
                    <a:pt x="2148" y="12"/>
                    <a:pt x="2016" y="1"/>
                    <a:pt x="1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4766700" y="2928575"/>
              <a:ext cx="703725" cy="1073025"/>
            </a:xfrm>
            <a:custGeom>
              <a:avLst/>
              <a:gdLst/>
              <a:ahLst/>
              <a:cxnLst/>
              <a:rect l="l" t="t" r="r" b="b"/>
              <a:pathLst>
                <a:path w="28149" h="42921" extrusionOk="0">
                  <a:moveTo>
                    <a:pt x="22930" y="1"/>
                  </a:moveTo>
                  <a:cubicBezTo>
                    <a:pt x="21242" y="1"/>
                    <a:pt x="19703" y="1922"/>
                    <a:pt x="18696" y="3028"/>
                  </a:cubicBezTo>
                  <a:cubicBezTo>
                    <a:pt x="10802" y="11722"/>
                    <a:pt x="4478" y="21724"/>
                    <a:pt x="0" y="32577"/>
                  </a:cubicBezTo>
                  <a:cubicBezTo>
                    <a:pt x="2252" y="36256"/>
                    <a:pt x="4989" y="39569"/>
                    <a:pt x="7699" y="42920"/>
                  </a:cubicBezTo>
                  <a:cubicBezTo>
                    <a:pt x="13904" y="38704"/>
                    <a:pt x="19364" y="33271"/>
                    <a:pt x="22925" y="26686"/>
                  </a:cubicBezTo>
                  <a:cubicBezTo>
                    <a:pt x="26591" y="19904"/>
                    <a:pt x="28149" y="11826"/>
                    <a:pt x="26460" y="4298"/>
                  </a:cubicBezTo>
                  <a:cubicBezTo>
                    <a:pt x="26093" y="2688"/>
                    <a:pt x="25111" y="266"/>
                    <a:pt x="23200" y="17"/>
                  </a:cubicBezTo>
                  <a:cubicBezTo>
                    <a:pt x="23110" y="6"/>
                    <a:pt x="23020" y="1"/>
                    <a:pt x="2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4961775" y="3303925"/>
              <a:ext cx="546575" cy="685550"/>
            </a:xfrm>
            <a:custGeom>
              <a:avLst/>
              <a:gdLst/>
              <a:ahLst/>
              <a:cxnLst/>
              <a:rect l="l" t="t" r="r" b="b"/>
              <a:pathLst>
                <a:path w="21863" h="27422" extrusionOk="0">
                  <a:moveTo>
                    <a:pt x="21739" y="1"/>
                  </a:moveTo>
                  <a:cubicBezTo>
                    <a:pt x="21701" y="1"/>
                    <a:pt x="21662" y="22"/>
                    <a:pt x="21642" y="72"/>
                  </a:cubicBezTo>
                  <a:cubicBezTo>
                    <a:pt x="17400" y="11122"/>
                    <a:pt x="9872" y="20601"/>
                    <a:pt x="66" y="27238"/>
                  </a:cubicBezTo>
                  <a:cubicBezTo>
                    <a:pt x="13" y="27265"/>
                    <a:pt x="0" y="27330"/>
                    <a:pt x="40" y="27369"/>
                  </a:cubicBezTo>
                  <a:cubicBezTo>
                    <a:pt x="53" y="27409"/>
                    <a:pt x="92" y="27422"/>
                    <a:pt x="118" y="27422"/>
                  </a:cubicBezTo>
                  <a:cubicBezTo>
                    <a:pt x="144" y="27422"/>
                    <a:pt x="171" y="27409"/>
                    <a:pt x="184" y="27396"/>
                  </a:cubicBezTo>
                  <a:cubicBezTo>
                    <a:pt x="10016" y="20745"/>
                    <a:pt x="17583" y="11227"/>
                    <a:pt x="21838" y="138"/>
                  </a:cubicBezTo>
                  <a:cubicBezTo>
                    <a:pt x="21862" y="57"/>
                    <a:pt x="21802" y="1"/>
                    <a:pt x="2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5717275" y="2477400"/>
              <a:ext cx="72275" cy="55575"/>
            </a:xfrm>
            <a:custGeom>
              <a:avLst/>
              <a:gdLst/>
              <a:ahLst/>
              <a:cxnLst/>
              <a:rect l="l" t="t" r="r" b="b"/>
              <a:pathLst>
                <a:path w="2891" h="2223" extrusionOk="0">
                  <a:moveTo>
                    <a:pt x="1123" y="1"/>
                  </a:moveTo>
                  <a:cubicBezTo>
                    <a:pt x="759" y="1"/>
                    <a:pt x="398" y="122"/>
                    <a:pt x="102" y="364"/>
                  </a:cubicBezTo>
                  <a:cubicBezTo>
                    <a:pt x="0" y="435"/>
                    <a:pt x="72" y="554"/>
                    <a:pt x="159" y="554"/>
                  </a:cubicBezTo>
                  <a:cubicBezTo>
                    <a:pt x="184" y="554"/>
                    <a:pt x="210" y="544"/>
                    <a:pt x="233" y="521"/>
                  </a:cubicBezTo>
                  <a:cubicBezTo>
                    <a:pt x="485" y="309"/>
                    <a:pt x="798" y="204"/>
                    <a:pt x="1114" y="204"/>
                  </a:cubicBezTo>
                  <a:cubicBezTo>
                    <a:pt x="1404" y="204"/>
                    <a:pt x="1697" y="293"/>
                    <a:pt x="1948" y="468"/>
                  </a:cubicBezTo>
                  <a:cubicBezTo>
                    <a:pt x="2498" y="887"/>
                    <a:pt x="2681" y="1476"/>
                    <a:pt x="2432" y="2079"/>
                  </a:cubicBezTo>
                  <a:cubicBezTo>
                    <a:pt x="2406" y="2131"/>
                    <a:pt x="2432" y="2183"/>
                    <a:pt x="2498" y="2210"/>
                  </a:cubicBezTo>
                  <a:cubicBezTo>
                    <a:pt x="2498" y="2210"/>
                    <a:pt x="2511" y="2210"/>
                    <a:pt x="2524" y="2223"/>
                  </a:cubicBezTo>
                  <a:cubicBezTo>
                    <a:pt x="2563" y="2210"/>
                    <a:pt x="2589" y="2183"/>
                    <a:pt x="2616" y="2157"/>
                  </a:cubicBezTo>
                  <a:cubicBezTo>
                    <a:pt x="2891" y="1450"/>
                    <a:pt x="2694" y="783"/>
                    <a:pt x="2066" y="298"/>
                  </a:cubicBezTo>
                  <a:cubicBezTo>
                    <a:pt x="1780" y="100"/>
                    <a:pt x="1451" y="1"/>
                    <a:pt x="1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5740750" y="2484175"/>
              <a:ext cx="25225" cy="41600"/>
            </a:xfrm>
            <a:custGeom>
              <a:avLst/>
              <a:gdLst/>
              <a:ahLst/>
              <a:cxnLst/>
              <a:rect l="l" t="t" r="r" b="b"/>
              <a:pathLst>
                <a:path w="1009" h="1664" extrusionOk="0">
                  <a:moveTo>
                    <a:pt x="891" y="1"/>
                  </a:moveTo>
                  <a:cubicBezTo>
                    <a:pt x="874" y="1"/>
                    <a:pt x="856" y="5"/>
                    <a:pt x="839" y="14"/>
                  </a:cubicBezTo>
                  <a:cubicBezTo>
                    <a:pt x="302" y="341"/>
                    <a:pt x="1" y="957"/>
                    <a:pt x="79" y="1572"/>
                  </a:cubicBezTo>
                  <a:cubicBezTo>
                    <a:pt x="92" y="1624"/>
                    <a:pt x="132" y="1664"/>
                    <a:pt x="184" y="1664"/>
                  </a:cubicBezTo>
                  <a:lnTo>
                    <a:pt x="197" y="1664"/>
                  </a:lnTo>
                  <a:cubicBezTo>
                    <a:pt x="250" y="1651"/>
                    <a:pt x="289" y="1598"/>
                    <a:pt x="289" y="1546"/>
                  </a:cubicBezTo>
                  <a:cubicBezTo>
                    <a:pt x="223" y="1009"/>
                    <a:pt x="472" y="472"/>
                    <a:pt x="943" y="197"/>
                  </a:cubicBezTo>
                  <a:cubicBezTo>
                    <a:pt x="996" y="171"/>
                    <a:pt x="1009" y="106"/>
                    <a:pt x="983" y="53"/>
                  </a:cubicBezTo>
                  <a:cubicBezTo>
                    <a:pt x="957" y="18"/>
                    <a:pt x="925" y="1"/>
                    <a:pt x="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6236050" y="3510525"/>
              <a:ext cx="171450" cy="142575"/>
            </a:xfrm>
            <a:custGeom>
              <a:avLst/>
              <a:gdLst/>
              <a:ahLst/>
              <a:cxnLst/>
              <a:rect l="l" t="t" r="r" b="b"/>
              <a:pathLst>
                <a:path w="6858" h="5703" extrusionOk="0">
                  <a:moveTo>
                    <a:pt x="4820" y="1"/>
                  </a:moveTo>
                  <a:cubicBezTo>
                    <a:pt x="4504" y="1"/>
                    <a:pt x="4177" y="122"/>
                    <a:pt x="3886" y="410"/>
                  </a:cubicBezTo>
                  <a:lnTo>
                    <a:pt x="992" y="3316"/>
                  </a:lnTo>
                  <a:cubicBezTo>
                    <a:pt x="0" y="4298"/>
                    <a:pt x="957" y="5702"/>
                    <a:pt x="2035" y="5702"/>
                  </a:cubicBezTo>
                  <a:cubicBezTo>
                    <a:pt x="2351" y="5702"/>
                    <a:pt x="2678" y="5581"/>
                    <a:pt x="2969" y="5293"/>
                  </a:cubicBezTo>
                  <a:lnTo>
                    <a:pt x="5876" y="2387"/>
                  </a:lnTo>
                  <a:cubicBezTo>
                    <a:pt x="6857" y="1405"/>
                    <a:pt x="5899" y="1"/>
                    <a:pt x="4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6064850" y="3794775"/>
              <a:ext cx="176325" cy="147825"/>
            </a:xfrm>
            <a:custGeom>
              <a:avLst/>
              <a:gdLst/>
              <a:ahLst/>
              <a:cxnLst/>
              <a:rect l="l" t="t" r="r" b="b"/>
              <a:pathLst>
                <a:path w="7053" h="5913" extrusionOk="0">
                  <a:moveTo>
                    <a:pt x="5030" y="1"/>
                  </a:moveTo>
                  <a:cubicBezTo>
                    <a:pt x="4713" y="1"/>
                    <a:pt x="4386" y="124"/>
                    <a:pt x="4096" y="417"/>
                  </a:cubicBezTo>
                  <a:lnTo>
                    <a:pt x="980" y="3520"/>
                  </a:lnTo>
                  <a:cubicBezTo>
                    <a:pt x="0" y="4510"/>
                    <a:pt x="953" y="5913"/>
                    <a:pt x="2023" y="5913"/>
                  </a:cubicBezTo>
                  <a:cubicBezTo>
                    <a:pt x="2340" y="5913"/>
                    <a:pt x="2667" y="5790"/>
                    <a:pt x="2957" y="5497"/>
                  </a:cubicBezTo>
                  <a:lnTo>
                    <a:pt x="6073" y="2394"/>
                  </a:lnTo>
                  <a:cubicBezTo>
                    <a:pt x="7053" y="1404"/>
                    <a:pt x="6100" y="1"/>
                    <a:pt x="5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5936225" y="3520350"/>
              <a:ext cx="186850" cy="157950"/>
            </a:xfrm>
            <a:custGeom>
              <a:avLst/>
              <a:gdLst/>
              <a:ahLst/>
              <a:cxnLst/>
              <a:rect l="l" t="t" r="r" b="b"/>
              <a:pathLst>
                <a:path w="7474" h="6318" extrusionOk="0">
                  <a:moveTo>
                    <a:pt x="5442" y="0"/>
                  </a:moveTo>
                  <a:cubicBezTo>
                    <a:pt x="5127" y="0"/>
                    <a:pt x="4803" y="121"/>
                    <a:pt x="4515" y="410"/>
                  </a:cubicBezTo>
                  <a:lnTo>
                    <a:pt x="993" y="3931"/>
                  </a:lnTo>
                  <a:cubicBezTo>
                    <a:pt x="1" y="4913"/>
                    <a:pt x="965" y="6317"/>
                    <a:pt x="2041" y="6317"/>
                  </a:cubicBezTo>
                  <a:cubicBezTo>
                    <a:pt x="2356" y="6317"/>
                    <a:pt x="2682" y="6196"/>
                    <a:pt x="2970" y="5908"/>
                  </a:cubicBezTo>
                  <a:lnTo>
                    <a:pt x="6492" y="2386"/>
                  </a:lnTo>
                  <a:cubicBezTo>
                    <a:pt x="7473" y="1405"/>
                    <a:pt x="6515" y="0"/>
                    <a:pt x="5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5794775" y="3859875"/>
              <a:ext cx="133875" cy="126900"/>
            </a:xfrm>
            <a:custGeom>
              <a:avLst/>
              <a:gdLst/>
              <a:ahLst/>
              <a:cxnLst/>
              <a:rect l="l" t="t" r="r" b="b"/>
              <a:pathLst>
                <a:path w="5355" h="5076" extrusionOk="0">
                  <a:moveTo>
                    <a:pt x="3823" y="1"/>
                  </a:moveTo>
                  <a:cubicBezTo>
                    <a:pt x="3453" y="1"/>
                    <a:pt x="3082" y="145"/>
                    <a:pt x="2802" y="431"/>
                  </a:cubicBezTo>
                  <a:lnTo>
                    <a:pt x="2802" y="418"/>
                  </a:lnTo>
                  <a:lnTo>
                    <a:pt x="524" y="2709"/>
                  </a:lnTo>
                  <a:cubicBezTo>
                    <a:pt x="0" y="3246"/>
                    <a:pt x="0" y="4123"/>
                    <a:pt x="550" y="4660"/>
                  </a:cubicBezTo>
                  <a:cubicBezTo>
                    <a:pt x="822" y="4938"/>
                    <a:pt x="1180" y="5076"/>
                    <a:pt x="1540" y="5076"/>
                  </a:cubicBezTo>
                  <a:cubicBezTo>
                    <a:pt x="1891" y="5076"/>
                    <a:pt x="2242" y="4945"/>
                    <a:pt x="2514" y="4686"/>
                  </a:cubicBezTo>
                  <a:lnTo>
                    <a:pt x="4792" y="2408"/>
                  </a:lnTo>
                  <a:cubicBezTo>
                    <a:pt x="5342" y="1858"/>
                    <a:pt x="5355" y="955"/>
                    <a:pt x="4805" y="405"/>
                  </a:cubicBezTo>
                  <a:cubicBezTo>
                    <a:pt x="4535" y="135"/>
                    <a:pt x="4179" y="1"/>
                    <a:pt x="3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6059225" y="4146800"/>
              <a:ext cx="140425" cy="76375"/>
            </a:xfrm>
            <a:custGeom>
              <a:avLst/>
              <a:gdLst/>
              <a:ahLst/>
              <a:cxnLst/>
              <a:rect l="l" t="t" r="r" b="b"/>
              <a:pathLst>
                <a:path w="5617" h="3055" extrusionOk="0">
                  <a:moveTo>
                    <a:pt x="3580" y="1"/>
                  </a:moveTo>
                  <a:cubicBezTo>
                    <a:pt x="3263" y="1"/>
                    <a:pt x="2936" y="122"/>
                    <a:pt x="2645" y="410"/>
                  </a:cubicBezTo>
                  <a:lnTo>
                    <a:pt x="0" y="3054"/>
                  </a:lnTo>
                  <a:lnTo>
                    <a:pt x="3967" y="3054"/>
                  </a:lnTo>
                  <a:lnTo>
                    <a:pt x="4635" y="2387"/>
                  </a:lnTo>
                  <a:cubicBezTo>
                    <a:pt x="5617" y="1405"/>
                    <a:pt x="4658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5738800" y="4141725"/>
              <a:ext cx="145225" cy="81450"/>
            </a:xfrm>
            <a:custGeom>
              <a:avLst/>
              <a:gdLst/>
              <a:ahLst/>
              <a:cxnLst/>
              <a:rect l="l" t="t" r="r" b="b"/>
              <a:pathLst>
                <a:path w="5809" h="3258" extrusionOk="0">
                  <a:moveTo>
                    <a:pt x="3788" y="0"/>
                  </a:moveTo>
                  <a:cubicBezTo>
                    <a:pt x="3471" y="0"/>
                    <a:pt x="3144" y="123"/>
                    <a:pt x="2854" y="416"/>
                  </a:cubicBezTo>
                  <a:lnTo>
                    <a:pt x="0" y="3257"/>
                  </a:lnTo>
                  <a:lnTo>
                    <a:pt x="3954" y="3257"/>
                  </a:lnTo>
                  <a:lnTo>
                    <a:pt x="4818" y="2393"/>
                  </a:lnTo>
                  <a:cubicBezTo>
                    <a:pt x="5808" y="1403"/>
                    <a:pt x="4857" y="0"/>
                    <a:pt x="3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6287425" y="3172500"/>
              <a:ext cx="148550" cy="153950"/>
            </a:xfrm>
            <a:custGeom>
              <a:avLst/>
              <a:gdLst/>
              <a:ahLst/>
              <a:cxnLst/>
              <a:rect l="l" t="t" r="r" b="b"/>
              <a:pathLst>
                <a:path w="5942" h="6158" extrusionOk="0">
                  <a:moveTo>
                    <a:pt x="4763" y="1"/>
                  </a:moveTo>
                  <a:cubicBezTo>
                    <a:pt x="4750" y="14"/>
                    <a:pt x="4724" y="27"/>
                    <a:pt x="4711" y="40"/>
                  </a:cubicBezTo>
                  <a:lnTo>
                    <a:pt x="993" y="3771"/>
                  </a:lnTo>
                  <a:cubicBezTo>
                    <a:pt x="1" y="4753"/>
                    <a:pt x="957" y="6157"/>
                    <a:pt x="2035" y="6157"/>
                  </a:cubicBezTo>
                  <a:cubicBezTo>
                    <a:pt x="2352" y="6157"/>
                    <a:pt x="2679" y="6036"/>
                    <a:pt x="2970" y="5748"/>
                  </a:cubicBezTo>
                  <a:lnTo>
                    <a:pt x="5942" y="2763"/>
                  </a:lnTo>
                  <a:cubicBezTo>
                    <a:pt x="5575" y="1834"/>
                    <a:pt x="5195" y="904"/>
                    <a:pt x="4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6002675" y="3168350"/>
              <a:ext cx="192050" cy="163325"/>
            </a:xfrm>
            <a:custGeom>
              <a:avLst/>
              <a:gdLst/>
              <a:ahLst/>
              <a:cxnLst/>
              <a:rect l="l" t="t" r="r" b="b"/>
              <a:pathLst>
                <a:path w="7682" h="6533" extrusionOk="0">
                  <a:moveTo>
                    <a:pt x="5654" y="1"/>
                  </a:moveTo>
                  <a:cubicBezTo>
                    <a:pt x="5339" y="1"/>
                    <a:pt x="5013" y="123"/>
                    <a:pt x="4724" y="415"/>
                  </a:cubicBezTo>
                  <a:lnTo>
                    <a:pt x="993" y="4147"/>
                  </a:lnTo>
                  <a:cubicBezTo>
                    <a:pt x="1" y="5128"/>
                    <a:pt x="957" y="6533"/>
                    <a:pt x="2035" y="6533"/>
                  </a:cubicBezTo>
                  <a:cubicBezTo>
                    <a:pt x="2351" y="6533"/>
                    <a:pt x="2678" y="6412"/>
                    <a:pt x="2969" y="6124"/>
                  </a:cubicBezTo>
                  <a:lnTo>
                    <a:pt x="6701" y="2392"/>
                  </a:lnTo>
                  <a:cubicBezTo>
                    <a:pt x="7682" y="1411"/>
                    <a:pt x="6725" y="1"/>
                    <a:pt x="5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5666150" y="3432450"/>
              <a:ext cx="186850" cy="157925"/>
            </a:xfrm>
            <a:custGeom>
              <a:avLst/>
              <a:gdLst/>
              <a:ahLst/>
              <a:cxnLst/>
              <a:rect l="l" t="t" r="r" b="b"/>
              <a:pathLst>
                <a:path w="7474" h="6317" extrusionOk="0">
                  <a:moveTo>
                    <a:pt x="5445" y="1"/>
                  </a:moveTo>
                  <a:cubicBezTo>
                    <a:pt x="5126" y="1"/>
                    <a:pt x="4797" y="124"/>
                    <a:pt x="4503" y="417"/>
                  </a:cubicBezTo>
                  <a:lnTo>
                    <a:pt x="982" y="3926"/>
                  </a:lnTo>
                  <a:cubicBezTo>
                    <a:pt x="1" y="4906"/>
                    <a:pt x="957" y="6317"/>
                    <a:pt x="2034" y="6317"/>
                  </a:cubicBezTo>
                  <a:cubicBezTo>
                    <a:pt x="2352" y="6317"/>
                    <a:pt x="2680" y="6194"/>
                    <a:pt x="2972" y="5902"/>
                  </a:cubicBezTo>
                  <a:lnTo>
                    <a:pt x="6494" y="2381"/>
                  </a:lnTo>
                  <a:cubicBezTo>
                    <a:pt x="7473" y="1401"/>
                    <a:pt x="6521" y="1"/>
                    <a:pt x="5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5526375" y="3769050"/>
              <a:ext cx="192050" cy="163225"/>
            </a:xfrm>
            <a:custGeom>
              <a:avLst/>
              <a:gdLst/>
              <a:ahLst/>
              <a:cxnLst/>
              <a:rect l="l" t="t" r="r" b="b"/>
              <a:pathLst>
                <a:path w="7682" h="6529" extrusionOk="0">
                  <a:moveTo>
                    <a:pt x="5652" y="1"/>
                  </a:moveTo>
                  <a:cubicBezTo>
                    <a:pt x="5334" y="1"/>
                    <a:pt x="5006" y="122"/>
                    <a:pt x="4714" y="412"/>
                  </a:cubicBezTo>
                  <a:lnTo>
                    <a:pt x="982" y="4130"/>
                  </a:lnTo>
                  <a:cubicBezTo>
                    <a:pt x="0" y="5122"/>
                    <a:pt x="960" y="6529"/>
                    <a:pt x="2038" y="6529"/>
                  </a:cubicBezTo>
                  <a:cubicBezTo>
                    <a:pt x="2355" y="6529"/>
                    <a:pt x="2681" y="6408"/>
                    <a:pt x="2972" y="6120"/>
                  </a:cubicBezTo>
                  <a:lnTo>
                    <a:pt x="6691" y="2388"/>
                  </a:lnTo>
                  <a:cubicBezTo>
                    <a:pt x="7681" y="1398"/>
                    <a:pt x="6728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5355525" y="4120950"/>
              <a:ext cx="166225" cy="102225"/>
            </a:xfrm>
            <a:custGeom>
              <a:avLst/>
              <a:gdLst/>
              <a:ahLst/>
              <a:cxnLst/>
              <a:rect l="l" t="t" r="r" b="b"/>
              <a:pathLst>
                <a:path w="6649" h="4089" extrusionOk="0">
                  <a:moveTo>
                    <a:pt x="4608" y="0"/>
                  </a:moveTo>
                  <a:cubicBezTo>
                    <a:pt x="4293" y="0"/>
                    <a:pt x="3967" y="121"/>
                    <a:pt x="3679" y="410"/>
                  </a:cubicBezTo>
                  <a:lnTo>
                    <a:pt x="0" y="4088"/>
                  </a:lnTo>
                  <a:lnTo>
                    <a:pt x="3954" y="4088"/>
                  </a:lnTo>
                  <a:lnTo>
                    <a:pt x="5656" y="2387"/>
                  </a:lnTo>
                  <a:cubicBezTo>
                    <a:pt x="6648" y="1405"/>
                    <a:pt x="568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5195275" y="3737825"/>
              <a:ext cx="196875" cy="168450"/>
            </a:xfrm>
            <a:custGeom>
              <a:avLst/>
              <a:gdLst/>
              <a:ahLst/>
              <a:cxnLst/>
              <a:rect l="l" t="t" r="r" b="b"/>
              <a:pathLst>
                <a:path w="7875" h="6738" extrusionOk="0">
                  <a:moveTo>
                    <a:pt x="5852" y="1"/>
                  </a:moveTo>
                  <a:cubicBezTo>
                    <a:pt x="5535" y="1"/>
                    <a:pt x="5208" y="124"/>
                    <a:pt x="4918" y="417"/>
                  </a:cubicBezTo>
                  <a:lnTo>
                    <a:pt x="990" y="4344"/>
                  </a:lnTo>
                  <a:cubicBezTo>
                    <a:pt x="0" y="5334"/>
                    <a:pt x="951" y="6737"/>
                    <a:pt x="2026" y="6737"/>
                  </a:cubicBezTo>
                  <a:cubicBezTo>
                    <a:pt x="2345" y="6737"/>
                    <a:pt x="2674" y="6614"/>
                    <a:pt x="2967" y="6321"/>
                  </a:cubicBezTo>
                  <a:lnTo>
                    <a:pt x="6895" y="2394"/>
                  </a:lnTo>
                  <a:cubicBezTo>
                    <a:pt x="7875" y="1404"/>
                    <a:pt x="6921" y="1"/>
                    <a:pt x="5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5062900" y="4069550"/>
              <a:ext cx="102075" cy="131700"/>
            </a:xfrm>
            <a:custGeom>
              <a:avLst/>
              <a:gdLst/>
              <a:ahLst/>
              <a:cxnLst/>
              <a:rect l="l" t="t" r="r" b="b"/>
              <a:pathLst>
                <a:path w="4083" h="5268" extrusionOk="0">
                  <a:moveTo>
                    <a:pt x="2048" y="1"/>
                  </a:moveTo>
                  <a:cubicBezTo>
                    <a:pt x="1732" y="1"/>
                    <a:pt x="1405" y="122"/>
                    <a:pt x="1114" y="410"/>
                  </a:cubicBezTo>
                  <a:lnTo>
                    <a:pt x="1" y="1523"/>
                  </a:lnTo>
                  <a:cubicBezTo>
                    <a:pt x="40" y="2780"/>
                    <a:pt x="93" y="4010"/>
                    <a:pt x="210" y="5267"/>
                  </a:cubicBezTo>
                  <a:lnTo>
                    <a:pt x="3091" y="2387"/>
                  </a:lnTo>
                  <a:cubicBezTo>
                    <a:pt x="4083" y="1405"/>
                    <a:pt x="3126" y="1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5411500" y="3446375"/>
              <a:ext cx="176425" cy="147800"/>
            </a:xfrm>
            <a:custGeom>
              <a:avLst/>
              <a:gdLst/>
              <a:ahLst/>
              <a:cxnLst/>
              <a:rect l="l" t="t" r="r" b="b"/>
              <a:pathLst>
                <a:path w="7057" h="5912" extrusionOk="0">
                  <a:moveTo>
                    <a:pt x="5025" y="1"/>
                  </a:moveTo>
                  <a:cubicBezTo>
                    <a:pt x="4711" y="1"/>
                    <a:pt x="4386" y="122"/>
                    <a:pt x="4098" y="410"/>
                  </a:cubicBezTo>
                  <a:lnTo>
                    <a:pt x="982" y="3526"/>
                  </a:lnTo>
                  <a:cubicBezTo>
                    <a:pt x="0" y="4507"/>
                    <a:pt x="959" y="5912"/>
                    <a:pt x="2031" y="5912"/>
                  </a:cubicBezTo>
                  <a:cubicBezTo>
                    <a:pt x="2346" y="5912"/>
                    <a:pt x="2671" y="5791"/>
                    <a:pt x="2959" y="5503"/>
                  </a:cubicBezTo>
                  <a:cubicBezTo>
                    <a:pt x="3993" y="4468"/>
                    <a:pt x="5041" y="3434"/>
                    <a:pt x="6075" y="2387"/>
                  </a:cubicBezTo>
                  <a:cubicBezTo>
                    <a:pt x="7057" y="1405"/>
                    <a:pt x="6098" y="1"/>
                    <a:pt x="5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5966275" y="2831450"/>
              <a:ext cx="142400" cy="101575"/>
            </a:xfrm>
            <a:custGeom>
              <a:avLst/>
              <a:gdLst/>
              <a:ahLst/>
              <a:cxnLst/>
              <a:rect l="l" t="t" r="r" b="b"/>
              <a:pathLst>
                <a:path w="5696" h="4063" extrusionOk="0">
                  <a:moveTo>
                    <a:pt x="2658" y="1"/>
                  </a:moveTo>
                  <a:lnTo>
                    <a:pt x="982" y="1676"/>
                  </a:lnTo>
                  <a:cubicBezTo>
                    <a:pt x="0" y="2658"/>
                    <a:pt x="967" y="4063"/>
                    <a:pt x="2043" y="4063"/>
                  </a:cubicBezTo>
                  <a:cubicBezTo>
                    <a:pt x="2359" y="4063"/>
                    <a:pt x="2684" y="3942"/>
                    <a:pt x="2972" y="3653"/>
                  </a:cubicBezTo>
                  <a:lnTo>
                    <a:pt x="5695" y="917"/>
                  </a:lnTo>
                  <a:cubicBezTo>
                    <a:pt x="4713" y="524"/>
                    <a:pt x="3692" y="223"/>
                    <a:pt x="2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5381500" y="2940550"/>
              <a:ext cx="171300" cy="142550"/>
            </a:xfrm>
            <a:custGeom>
              <a:avLst/>
              <a:gdLst/>
              <a:ahLst/>
              <a:cxnLst/>
              <a:rect l="l" t="t" r="r" b="b"/>
              <a:pathLst>
                <a:path w="6852" h="5702" extrusionOk="0">
                  <a:moveTo>
                    <a:pt x="4816" y="1"/>
                  </a:moveTo>
                  <a:cubicBezTo>
                    <a:pt x="4499" y="1"/>
                    <a:pt x="4173" y="123"/>
                    <a:pt x="3884" y="415"/>
                  </a:cubicBezTo>
                  <a:lnTo>
                    <a:pt x="991" y="3309"/>
                  </a:lnTo>
                  <a:cubicBezTo>
                    <a:pt x="1" y="4299"/>
                    <a:pt x="951" y="5702"/>
                    <a:pt x="2027" y="5702"/>
                  </a:cubicBezTo>
                  <a:cubicBezTo>
                    <a:pt x="2345" y="5702"/>
                    <a:pt x="2674" y="5579"/>
                    <a:pt x="2968" y="5286"/>
                  </a:cubicBezTo>
                  <a:lnTo>
                    <a:pt x="5861" y="2392"/>
                  </a:lnTo>
                  <a:cubicBezTo>
                    <a:pt x="6852" y="1411"/>
                    <a:pt x="5890" y="1"/>
                    <a:pt x="4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5668450" y="3068350"/>
              <a:ext cx="171175" cy="142700"/>
            </a:xfrm>
            <a:custGeom>
              <a:avLst/>
              <a:gdLst/>
              <a:ahLst/>
              <a:cxnLst/>
              <a:rect l="l" t="t" r="r" b="b"/>
              <a:pathLst>
                <a:path w="6847" h="5708" extrusionOk="0">
                  <a:moveTo>
                    <a:pt x="4815" y="0"/>
                  </a:moveTo>
                  <a:cubicBezTo>
                    <a:pt x="4500" y="0"/>
                    <a:pt x="4176" y="121"/>
                    <a:pt x="3888" y="409"/>
                  </a:cubicBezTo>
                  <a:lnTo>
                    <a:pt x="981" y="3316"/>
                  </a:lnTo>
                  <a:cubicBezTo>
                    <a:pt x="0" y="4297"/>
                    <a:pt x="957" y="5707"/>
                    <a:pt x="2028" y="5707"/>
                  </a:cubicBezTo>
                  <a:cubicBezTo>
                    <a:pt x="2344" y="5707"/>
                    <a:pt x="2669" y="5585"/>
                    <a:pt x="2958" y="5293"/>
                  </a:cubicBezTo>
                  <a:lnTo>
                    <a:pt x="5865" y="2399"/>
                  </a:lnTo>
                  <a:cubicBezTo>
                    <a:pt x="6847" y="1407"/>
                    <a:pt x="5887" y="0"/>
                    <a:pt x="4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5231225" y="3385825"/>
              <a:ext cx="192075" cy="163175"/>
            </a:xfrm>
            <a:custGeom>
              <a:avLst/>
              <a:gdLst/>
              <a:ahLst/>
              <a:cxnLst/>
              <a:rect l="l" t="t" r="r" b="b"/>
              <a:pathLst>
                <a:path w="7683" h="6527" extrusionOk="0">
                  <a:moveTo>
                    <a:pt x="5651" y="0"/>
                  </a:moveTo>
                  <a:cubicBezTo>
                    <a:pt x="5336" y="0"/>
                    <a:pt x="5012" y="121"/>
                    <a:pt x="4724" y="410"/>
                  </a:cubicBezTo>
                  <a:lnTo>
                    <a:pt x="992" y="4141"/>
                  </a:lnTo>
                  <a:cubicBezTo>
                    <a:pt x="0" y="5123"/>
                    <a:pt x="965" y="6527"/>
                    <a:pt x="2040" y="6527"/>
                  </a:cubicBezTo>
                  <a:cubicBezTo>
                    <a:pt x="2356" y="6527"/>
                    <a:pt x="2681" y="6406"/>
                    <a:pt x="2969" y="6118"/>
                  </a:cubicBezTo>
                  <a:lnTo>
                    <a:pt x="6700" y="2387"/>
                  </a:lnTo>
                  <a:cubicBezTo>
                    <a:pt x="7682" y="1405"/>
                    <a:pt x="6723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4992650" y="3209400"/>
              <a:ext cx="197275" cy="168225"/>
            </a:xfrm>
            <a:custGeom>
              <a:avLst/>
              <a:gdLst/>
              <a:ahLst/>
              <a:cxnLst/>
              <a:rect l="l" t="t" r="r" b="b"/>
              <a:pathLst>
                <a:path w="7891" h="6729" extrusionOk="0">
                  <a:moveTo>
                    <a:pt x="5859" y="1"/>
                  </a:moveTo>
                  <a:cubicBezTo>
                    <a:pt x="5545" y="1"/>
                    <a:pt x="5220" y="122"/>
                    <a:pt x="4932" y="410"/>
                  </a:cubicBezTo>
                  <a:lnTo>
                    <a:pt x="991" y="4338"/>
                  </a:lnTo>
                  <a:cubicBezTo>
                    <a:pt x="0" y="5319"/>
                    <a:pt x="962" y="6729"/>
                    <a:pt x="2036" y="6729"/>
                  </a:cubicBezTo>
                  <a:cubicBezTo>
                    <a:pt x="2353" y="6729"/>
                    <a:pt x="2679" y="6607"/>
                    <a:pt x="2968" y="6315"/>
                  </a:cubicBezTo>
                  <a:lnTo>
                    <a:pt x="6909" y="2387"/>
                  </a:lnTo>
                  <a:cubicBezTo>
                    <a:pt x="7891" y="1405"/>
                    <a:pt x="6932" y="1"/>
                    <a:pt x="5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4889500" y="3582525"/>
              <a:ext cx="212700" cy="184000"/>
            </a:xfrm>
            <a:custGeom>
              <a:avLst/>
              <a:gdLst/>
              <a:ahLst/>
              <a:cxnLst/>
              <a:rect l="l" t="t" r="r" b="b"/>
              <a:pathLst>
                <a:path w="8508" h="7360" extrusionOk="0">
                  <a:moveTo>
                    <a:pt x="6477" y="1"/>
                  </a:moveTo>
                  <a:cubicBezTo>
                    <a:pt x="6162" y="1"/>
                    <a:pt x="5837" y="122"/>
                    <a:pt x="5549" y="410"/>
                  </a:cubicBezTo>
                  <a:lnTo>
                    <a:pt x="980" y="4966"/>
                  </a:lnTo>
                  <a:cubicBezTo>
                    <a:pt x="0" y="5956"/>
                    <a:pt x="953" y="7359"/>
                    <a:pt x="2029" y="7359"/>
                  </a:cubicBezTo>
                  <a:cubicBezTo>
                    <a:pt x="2348" y="7359"/>
                    <a:pt x="2677" y="7236"/>
                    <a:pt x="2970" y="6943"/>
                  </a:cubicBezTo>
                  <a:lnTo>
                    <a:pt x="7526" y="2387"/>
                  </a:lnTo>
                  <a:cubicBezTo>
                    <a:pt x="8508" y="1405"/>
                    <a:pt x="7549" y="1"/>
                    <a:pt x="6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4716950" y="3953450"/>
              <a:ext cx="51400" cy="21975"/>
            </a:xfrm>
            <a:custGeom>
              <a:avLst/>
              <a:gdLst/>
              <a:ahLst/>
              <a:cxnLst/>
              <a:rect l="l" t="t" r="r" b="b"/>
              <a:pathLst>
                <a:path w="2056" h="879" extrusionOk="0">
                  <a:moveTo>
                    <a:pt x="0" y="1"/>
                  </a:moveTo>
                  <a:cubicBezTo>
                    <a:pt x="514" y="565"/>
                    <a:pt x="1241" y="878"/>
                    <a:pt x="2009" y="878"/>
                  </a:cubicBezTo>
                  <a:cubicBezTo>
                    <a:pt x="2024" y="878"/>
                    <a:pt x="2040" y="878"/>
                    <a:pt x="2056" y="8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4714975" y="3951825"/>
              <a:ext cx="53050" cy="26200"/>
            </a:xfrm>
            <a:custGeom>
              <a:avLst/>
              <a:gdLst/>
              <a:ahLst/>
              <a:cxnLst/>
              <a:rect l="l" t="t" r="r" b="b"/>
              <a:pathLst>
                <a:path w="2122" h="1048" extrusionOk="0">
                  <a:moveTo>
                    <a:pt x="158" y="0"/>
                  </a:moveTo>
                  <a:lnTo>
                    <a:pt x="1" y="144"/>
                  </a:lnTo>
                  <a:cubicBezTo>
                    <a:pt x="525" y="707"/>
                    <a:pt x="1271" y="1034"/>
                    <a:pt x="2056" y="1047"/>
                  </a:cubicBezTo>
                  <a:lnTo>
                    <a:pt x="2122" y="1047"/>
                  </a:lnTo>
                  <a:lnTo>
                    <a:pt x="2122" y="838"/>
                  </a:lnTo>
                  <a:cubicBezTo>
                    <a:pt x="2106" y="838"/>
                    <a:pt x="2091" y="838"/>
                    <a:pt x="2075" y="838"/>
                  </a:cubicBezTo>
                  <a:cubicBezTo>
                    <a:pt x="1346" y="838"/>
                    <a:pt x="645" y="538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5660250" y="2697925"/>
              <a:ext cx="20975" cy="350"/>
            </a:xfrm>
            <a:custGeom>
              <a:avLst/>
              <a:gdLst/>
              <a:ahLst/>
              <a:cxnLst/>
              <a:rect l="l" t="t" r="r" b="b"/>
              <a:pathLst>
                <a:path w="839" h="14" extrusionOk="0">
                  <a:moveTo>
                    <a:pt x="0" y="13"/>
                  </a:moveTo>
                  <a:lnTo>
                    <a:pt x="83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5660575" y="2694650"/>
              <a:ext cx="20650" cy="5575"/>
            </a:xfrm>
            <a:custGeom>
              <a:avLst/>
              <a:gdLst/>
              <a:ahLst/>
              <a:cxnLst/>
              <a:rect l="l" t="t" r="r" b="b"/>
              <a:pathLst>
                <a:path w="826" h="223" extrusionOk="0">
                  <a:moveTo>
                    <a:pt x="825" y="0"/>
                  </a:moveTo>
                  <a:lnTo>
                    <a:pt x="0" y="13"/>
                  </a:lnTo>
                  <a:lnTo>
                    <a:pt x="0" y="223"/>
                  </a:lnTo>
                  <a:lnTo>
                    <a:pt x="825" y="210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4685850" y="2412500"/>
              <a:ext cx="175125" cy="181675"/>
            </a:xfrm>
            <a:custGeom>
              <a:avLst/>
              <a:gdLst/>
              <a:ahLst/>
              <a:cxnLst/>
              <a:rect l="l" t="t" r="r" b="b"/>
              <a:pathLst>
                <a:path w="7005" h="7267" extrusionOk="0">
                  <a:moveTo>
                    <a:pt x="7005" y="1"/>
                  </a:moveTo>
                  <a:cubicBezTo>
                    <a:pt x="3090" y="105"/>
                    <a:pt x="1" y="3352"/>
                    <a:pt x="105" y="7267"/>
                  </a:cubicBezTo>
                  <a:lnTo>
                    <a:pt x="302" y="7254"/>
                  </a:lnTo>
                  <a:cubicBezTo>
                    <a:pt x="210" y="3470"/>
                    <a:pt x="3208" y="315"/>
                    <a:pt x="7005" y="210"/>
                  </a:cubicBezTo>
                  <a:lnTo>
                    <a:pt x="700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4738550" y="2464550"/>
              <a:ext cx="123750" cy="128325"/>
            </a:xfrm>
            <a:custGeom>
              <a:avLst/>
              <a:gdLst/>
              <a:ahLst/>
              <a:cxnLst/>
              <a:rect l="l" t="t" r="r" b="b"/>
              <a:pathLst>
                <a:path w="4950" h="5133" extrusionOk="0">
                  <a:moveTo>
                    <a:pt x="4949" y="0"/>
                  </a:moveTo>
                  <a:cubicBezTo>
                    <a:pt x="2187" y="79"/>
                    <a:pt x="1" y="2370"/>
                    <a:pt x="79" y="5133"/>
                  </a:cubicBezTo>
                  <a:lnTo>
                    <a:pt x="275" y="5119"/>
                  </a:lnTo>
                  <a:cubicBezTo>
                    <a:pt x="210" y="2475"/>
                    <a:pt x="2292" y="275"/>
                    <a:pt x="4949" y="210"/>
                  </a:cubicBezTo>
                  <a:lnTo>
                    <a:pt x="494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4778150" y="2503825"/>
              <a:ext cx="85125" cy="88075"/>
            </a:xfrm>
            <a:custGeom>
              <a:avLst/>
              <a:gdLst/>
              <a:ahLst/>
              <a:cxnLst/>
              <a:rect l="l" t="t" r="r" b="b"/>
              <a:pathLst>
                <a:path w="3405" h="3523" extrusionOk="0">
                  <a:moveTo>
                    <a:pt x="3405" y="0"/>
                  </a:moveTo>
                  <a:cubicBezTo>
                    <a:pt x="1506" y="40"/>
                    <a:pt x="1" y="1624"/>
                    <a:pt x="53" y="3522"/>
                  </a:cubicBezTo>
                  <a:lnTo>
                    <a:pt x="249" y="3509"/>
                  </a:lnTo>
                  <a:cubicBezTo>
                    <a:pt x="210" y="1729"/>
                    <a:pt x="1611" y="249"/>
                    <a:pt x="3405" y="197"/>
                  </a:cubicBez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4823000" y="2548000"/>
              <a:ext cx="41250" cy="42575"/>
            </a:xfrm>
            <a:custGeom>
              <a:avLst/>
              <a:gdLst/>
              <a:ahLst/>
              <a:cxnLst/>
              <a:rect l="l" t="t" r="r" b="b"/>
              <a:pathLst>
                <a:path w="1650" h="1703" extrusionOk="0">
                  <a:moveTo>
                    <a:pt x="1650" y="1"/>
                  </a:moveTo>
                  <a:cubicBezTo>
                    <a:pt x="733" y="27"/>
                    <a:pt x="0" y="786"/>
                    <a:pt x="27" y="1703"/>
                  </a:cubicBezTo>
                  <a:lnTo>
                    <a:pt x="223" y="1703"/>
                  </a:lnTo>
                  <a:cubicBezTo>
                    <a:pt x="210" y="891"/>
                    <a:pt x="838" y="223"/>
                    <a:pt x="1650" y="210"/>
                  </a:cubicBezTo>
                  <a:lnTo>
                    <a:pt x="165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5128050" y="2653175"/>
              <a:ext cx="35175" cy="29625"/>
            </a:xfrm>
            <a:custGeom>
              <a:avLst/>
              <a:gdLst/>
              <a:ahLst/>
              <a:cxnLst/>
              <a:rect l="l" t="t" r="r" b="b"/>
              <a:pathLst>
                <a:path w="1407" h="1185" extrusionOk="0">
                  <a:moveTo>
                    <a:pt x="658" y="0"/>
                  </a:moveTo>
                  <a:cubicBezTo>
                    <a:pt x="623" y="0"/>
                    <a:pt x="587" y="3"/>
                    <a:pt x="550" y="10"/>
                  </a:cubicBezTo>
                  <a:cubicBezTo>
                    <a:pt x="223" y="49"/>
                    <a:pt x="0" y="363"/>
                    <a:pt x="53" y="677"/>
                  </a:cubicBezTo>
                  <a:cubicBezTo>
                    <a:pt x="101" y="997"/>
                    <a:pt x="372" y="1185"/>
                    <a:pt x="649" y="1185"/>
                  </a:cubicBezTo>
                  <a:cubicBezTo>
                    <a:pt x="825" y="1185"/>
                    <a:pt x="1004" y="1108"/>
                    <a:pt x="1126" y="939"/>
                  </a:cubicBezTo>
                  <a:cubicBezTo>
                    <a:pt x="1406" y="537"/>
                    <a:pt x="1120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6315950" y="3915550"/>
              <a:ext cx="171275" cy="142600"/>
            </a:xfrm>
            <a:custGeom>
              <a:avLst/>
              <a:gdLst/>
              <a:ahLst/>
              <a:cxnLst/>
              <a:rect l="l" t="t" r="r" b="b"/>
              <a:pathLst>
                <a:path w="6851" h="5704" extrusionOk="0">
                  <a:moveTo>
                    <a:pt x="4825" y="1"/>
                  </a:moveTo>
                  <a:cubicBezTo>
                    <a:pt x="4507" y="1"/>
                    <a:pt x="4177" y="124"/>
                    <a:pt x="3884" y="417"/>
                  </a:cubicBezTo>
                  <a:lnTo>
                    <a:pt x="991" y="3310"/>
                  </a:lnTo>
                  <a:cubicBezTo>
                    <a:pt x="1" y="4300"/>
                    <a:pt x="952" y="5703"/>
                    <a:pt x="2027" y="5703"/>
                  </a:cubicBezTo>
                  <a:cubicBezTo>
                    <a:pt x="2345" y="5703"/>
                    <a:pt x="2675" y="5580"/>
                    <a:pt x="2968" y="5287"/>
                  </a:cubicBezTo>
                  <a:lnTo>
                    <a:pt x="5861" y="2394"/>
                  </a:lnTo>
                  <a:cubicBezTo>
                    <a:pt x="6851" y="1404"/>
                    <a:pt x="5900" y="1"/>
                    <a:pt x="4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6396025" y="4157000"/>
              <a:ext cx="110650" cy="66175"/>
            </a:xfrm>
            <a:custGeom>
              <a:avLst/>
              <a:gdLst/>
              <a:ahLst/>
              <a:cxnLst/>
              <a:rect l="l" t="t" r="r" b="b"/>
              <a:pathLst>
                <a:path w="4426" h="2647" extrusionOk="0">
                  <a:moveTo>
                    <a:pt x="2898" y="0"/>
                  </a:moveTo>
                  <a:cubicBezTo>
                    <a:pt x="2529" y="0"/>
                    <a:pt x="2159" y="134"/>
                    <a:pt x="1912" y="408"/>
                  </a:cubicBezTo>
                  <a:lnTo>
                    <a:pt x="249" y="2267"/>
                  </a:lnTo>
                  <a:cubicBezTo>
                    <a:pt x="144" y="2385"/>
                    <a:pt x="66" y="2516"/>
                    <a:pt x="0" y="2646"/>
                  </a:cubicBezTo>
                  <a:lnTo>
                    <a:pt x="3653" y="2646"/>
                  </a:lnTo>
                  <a:lnTo>
                    <a:pt x="3889" y="2385"/>
                  </a:lnTo>
                  <a:cubicBezTo>
                    <a:pt x="4426" y="1835"/>
                    <a:pt x="4426" y="958"/>
                    <a:pt x="3889" y="408"/>
                  </a:cubicBezTo>
                  <a:cubicBezTo>
                    <a:pt x="3645" y="138"/>
                    <a:pt x="3272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6453050" y="3651350"/>
              <a:ext cx="83400" cy="110075"/>
            </a:xfrm>
            <a:custGeom>
              <a:avLst/>
              <a:gdLst/>
              <a:ahLst/>
              <a:cxnLst/>
              <a:rect l="l" t="t" r="r" b="b"/>
              <a:pathLst>
                <a:path w="3336" h="4403" extrusionOk="0">
                  <a:moveTo>
                    <a:pt x="2996" y="1"/>
                  </a:moveTo>
                  <a:cubicBezTo>
                    <a:pt x="2328" y="668"/>
                    <a:pt x="1660" y="1336"/>
                    <a:pt x="992" y="2004"/>
                  </a:cubicBezTo>
                  <a:cubicBezTo>
                    <a:pt x="0" y="2996"/>
                    <a:pt x="965" y="4403"/>
                    <a:pt x="2041" y="4403"/>
                  </a:cubicBezTo>
                  <a:cubicBezTo>
                    <a:pt x="2356" y="4403"/>
                    <a:pt x="2681" y="4282"/>
                    <a:pt x="2969" y="3994"/>
                  </a:cubicBezTo>
                  <a:lnTo>
                    <a:pt x="3336" y="3627"/>
                  </a:lnTo>
                  <a:cubicBezTo>
                    <a:pt x="3231" y="2423"/>
                    <a:pt x="3126" y="1205"/>
                    <a:pt x="2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7" name="Google Shape;837;p43"/>
          <p:cNvGrpSpPr/>
          <p:nvPr/>
        </p:nvGrpSpPr>
        <p:grpSpPr>
          <a:xfrm rot="-540303">
            <a:off x="7077015" y="499788"/>
            <a:ext cx="1275355" cy="1726135"/>
            <a:chOff x="6316475" y="2008500"/>
            <a:chExt cx="758725" cy="1026900"/>
          </a:xfrm>
        </p:grpSpPr>
        <p:sp>
          <p:nvSpPr>
            <p:cNvPr id="838" name="Google Shape;838;p43"/>
            <p:cNvSpPr/>
            <p:nvPr/>
          </p:nvSpPr>
          <p:spPr>
            <a:xfrm>
              <a:off x="6576700" y="2008500"/>
              <a:ext cx="325350" cy="313050"/>
            </a:xfrm>
            <a:custGeom>
              <a:avLst/>
              <a:gdLst/>
              <a:ahLst/>
              <a:cxnLst/>
              <a:rect l="l" t="t" r="r" b="b"/>
              <a:pathLst>
                <a:path w="13014" h="12522" extrusionOk="0">
                  <a:moveTo>
                    <a:pt x="6756" y="201"/>
                  </a:moveTo>
                  <a:cubicBezTo>
                    <a:pt x="10094" y="201"/>
                    <a:pt x="12804" y="2911"/>
                    <a:pt x="12804" y="6263"/>
                  </a:cubicBezTo>
                  <a:cubicBezTo>
                    <a:pt x="12804" y="8711"/>
                    <a:pt x="11325" y="10911"/>
                    <a:pt x="9060" y="11853"/>
                  </a:cubicBezTo>
                  <a:cubicBezTo>
                    <a:pt x="8314" y="12166"/>
                    <a:pt x="7530" y="12317"/>
                    <a:pt x="6750" y="12317"/>
                  </a:cubicBezTo>
                  <a:cubicBezTo>
                    <a:pt x="5177" y="12317"/>
                    <a:pt x="3626" y="11700"/>
                    <a:pt x="2462" y="10544"/>
                  </a:cubicBezTo>
                  <a:cubicBezTo>
                    <a:pt x="733" y="8803"/>
                    <a:pt x="223" y="6211"/>
                    <a:pt x="1152" y="3946"/>
                  </a:cubicBezTo>
                  <a:cubicBezTo>
                    <a:pt x="2095" y="1681"/>
                    <a:pt x="4294" y="201"/>
                    <a:pt x="6756" y="201"/>
                  </a:cubicBezTo>
                  <a:close/>
                  <a:moveTo>
                    <a:pt x="6752" y="0"/>
                  </a:moveTo>
                  <a:cubicBezTo>
                    <a:pt x="5123" y="0"/>
                    <a:pt x="3518" y="638"/>
                    <a:pt x="2318" y="1838"/>
                  </a:cubicBezTo>
                  <a:cubicBezTo>
                    <a:pt x="524" y="3618"/>
                    <a:pt x="0" y="6315"/>
                    <a:pt x="969" y="8659"/>
                  </a:cubicBezTo>
                  <a:cubicBezTo>
                    <a:pt x="1938" y="11002"/>
                    <a:pt x="4216" y="12521"/>
                    <a:pt x="6756" y="12521"/>
                  </a:cubicBezTo>
                  <a:cubicBezTo>
                    <a:pt x="10199" y="12521"/>
                    <a:pt x="13001" y="9719"/>
                    <a:pt x="13014" y="6263"/>
                  </a:cubicBezTo>
                  <a:cubicBezTo>
                    <a:pt x="13014" y="3723"/>
                    <a:pt x="11482" y="1445"/>
                    <a:pt x="9139" y="476"/>
                  </a:cubicBezTo>
                  <a:cubicBezTo>
                    <a:pt x="8368" y="156"/>
                    <a:pt x="7557" y="0"/>
                    <a:pt x="6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6554425" y="2008500"/>
              <a:ext cx="325700" cy="313050"/>
            </a:xfrm>
            <a:custGeom>
              <a:avLst/>
              <a:gdLst/>
              <a:ahLst/>
              <a:cxnLst/>
              <a:rect l="l" t="t" r="r" b="b"/>
              <a:pathLst>
                <a:path w="13028" h="12522" extrusionOk="0">
                  <a:moveTo>
                    <a:pt x="6757" y="201"/>
                  </a:moveTo>
                  <a:cubicBezTo>
                    <a:pt x="10108" y="201"/>
                    <a:pt x="12818" y="2911"/>
                    <a:pt x="12818" y="6263"/>
                  </a:cubicBezTo>
                  <a:cubicBezTo>
                    <a:pt x="12818" y="8711"/>
                    <a:pt x="11339" y="10911"/>
                    <a:pt x="9074" y="11853"/>
                  </a:cubicBezTo>
                  <a:cubicBezTo>
                    <a:pt x="8324" y="12166"/>
                    <a:pt x="7538" y="12317"/>
                    <a:pt x="6758" y="12317"/>
                  </a:cubicBezTo>
                  <a:cubicBezTo>
                    <a:pt x="5185" y="12317"/>
                    <a:pt x="3640" y="11700"/>
                    <a:pt x="2475" y="10544"/>
                  </a:cubicBezTo>
                  <a:cubicBezTo>
                    <a:pt x="747" y="8803"/>
                    <a:pt x="224" y="6211"/>
                    <a:pt x="1166" y="3946"/>
                  </a:cubicBezTo>
                  <a:cubicBezTo>
                    <a:pt x="2109" y="1681"/>
                    <a:pt x="4308" y="201"/>
                    <a:pt x="6757" y="201"/>
                  </a:cubicBezTo>
                  <a:close/>
                  <a:moveTo>
                    <a:pt x="6766" y="0"/>
                  </a:moveTo>
                  <a:cubicBezTo>
                    <a:pt x="5137" y="0"/>
                    <a:pt x="3532" y="638"/>
                    <a:pt x="2331" y="1838"/>
                  </a:cubicBezTo>
                  <a:cubicBezTo>
                    <a:pt x="538" y="3618"/>
                    <a:pt x="1" y="6315"/>
                    <a:pt x="970" y="8659"/>
                  </a:cubicBezTo>
                  <a:cubicBezTo>
                    <a:pt x="1939" y="10989"/>
                    <a:pt x="4230" y="12521"/>
                    <a:pt x="6757" y="12521"/>
                  </a:cubicBezTo>
                  <a:cubicBezTo>
                    <a:pt x="10213" y="12521"/>
                    <a:pt x="13015" y="9719"/>
                    <a:pt x="13028" y="6263"/>
                  </a:cubicBezTo>
                  <a:cubicBezTo>
                    <a:pt x="13028" y="3723"/>
                    <a:pt x="11496" y="1445"/>
                    <a:pt x="9152" y="476"/>
                  </a:cubicBezTo>
                  <a:cubicBezTo>
                    <a:pt x="8382" y="156"/>
                    <a:pt x="7571" y="0"/>
                    <a:pt x="6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6547575" y="2143125"/>
              <a:ext cx="527625" cy="615700"/>
            </a:xfrm>
            <a:custGeom>
              <a:avLst/>
              <a:gdLst/>
              <a:ahLst/>
              <a:cxnLst/>
              <a:rect l="l" t="t" r="r" b="b"/>
              <a:pathLst>
                <a:path w="21105" h="24628" extrusionOk="0">
                  <a:moveTo>
                    <a:pt x="1754" y="1"/>
                  </a:moveTo>
                  <a:lnTo>
                    <a:pt x="0" y="24627"/>
                  </a:lnTo>
                  <a:lnTo>
                    <a:pt x="17596" y="24627"/>
                  </a:lnTo>
                  <a:lnTo>
                    <a:pt x="19350" y="23671"/>
                  </a:lnTo>
                  <a:lnTo>
                    <a:pt x="21105" y="24627"/>
                  </a:lnTo>
                  <a:lnTo>
                    <a:pt x="17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6459525" y="2143125"/>
              <a:ext cx="527950" cy="615700"/>
            </a:xfrm>
            <a:custGeom>
              <a:avLst/>
              <a:gdLst/>
              <a:ahLst/>
              <a:cxnLst/>
              <a:rect l="l" t="t" r="r" b="b"/>
              <a:pathLst>
                <a:path w="21118" h="24628" extrusionOk="0">
                  <a:moveTo>
                    <a:pt x="1755" y="1"/>
                  </a:moveTo>
                  <a:lnTo>
                    <a:pt x="0" y="24627"/>
                  </a:lnTo>
                  <a:lnTo>
                    <a:pt x="21118" y="24627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6575700" y="2201075"/>
              <a:ext cx="295275" cy="72675"/>
            </a:xfrm>
            <a:custGeom>
              <a:avLst/>
              <a:gdLst/>
              <a:ahLst/>
              <a:cxnLst/>
              <a:rect l="l" t="t" r="r" b="b"/>
              <a:pathLst>
                <a:path w="11811" h="2907" extrusionOk="0">
                  <a:moveTo>
                    <a:pt x="1" y="0"/>
                  </a:moveTo>
                  <a:lnTo>
                    <a:pt x="1" y="2907"/>
                  </a:lnTo>
                  <a:lnTo>
                    <a:pt x="11810" y="2907"/>
                  </a:lnTo>
                  <a:lnTo>
                    <a:pt x="11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6412725" y="2216450"/>
              <a:ext cx="237300" cy="258600"/>
            </a:xfrm>
            <a:custGeom>
              <a:avLst/>
              <a:gdLst/>
              <a:ahLst/>
              <a:cxnLst/>
              <a:rect l="l" t="t" r="r" b="b"/>
              <a:pathLst>
                <a:path w="9492" h="10344" extrusionOk="0">
                  <a:moveTo>
                    <a:pt x="4753" y="197"/>
                  </a:moveTo>
                  <a:cubicBezTo>
                    <a:pt x="7253" y="197"/>
                    <a:pt x="9282" y="2423"/>
                    <a:pt x="9282" y="5159"/>
                  </a:cubicBezTo>
                  <a:cubicBezTo>
                    <a:pt x="9282" y="7895"/>
                    <a:pt x="7253" y="10134"/>
                    <a:pt x="4753" y="10134"/>
                  </a:cubicBezTo>
                  <a:cubicBezTo>
                    <a:pt x="2239" y="10134"/>
                    <a:pt x="210" y="7908"/>
                    <a:pt x="210" y="5172"/>
                  </a:cubicBezTo>
                  <a:cubicBezTo>
                    <a:pt x="210" y="2423"/>
                    <a:pt x="2239" y="197"/>
                    <a:pt x="4753" y="197"/>
                  </a:cubicBezTo>
                  <a:close/>
                  <a:moveTo>
                    <a:pt x="4753" y="1"/>
                  </a:moveTo>
                  <a:cubicBezTo>
                    <a:pt x="2134" y="1"/>
                    <a:pt x="0" y="2318"/>
                    <a:pt x="0" y="5172"/>
                  </a:cubicBezTo>
                  <a:cubicBezTo>
                    <a:pt x="0" y="8026"/>
                    <a:pt x="2134" y="10343"/>
                    <a:pt x="4753" y="10343"/>
                  </a:cubicBezTo>
                  <a:cubicBezTo>
                    <a:pt x="7358" y="10343"/>
                    <a:pt x="9492" y="8026"/>
                    <a:pt x="9492" y="5172"/>
                  </a:cubicBezTo>
                  <a:cubicBezTo>
                    <a:pt x="9492" y="2318"/>
                    <a:pt x="7371" y="1"/>
                    <a:pt x="4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6396025" y="2216450"/>
              <a:ext cx="237325" cy="258600"/>
            </a:xfrm>
            <a:custGeom>
              <a:avLst/>
              <a:gdLst/>
              <a:ahLst/>
              <a:cxnLst/>
              <a:rect l="l" t="t" r="r" b="b"/>
              <a:pathLst>
                <a:path w="9493" h="10344" extrusionOk="0">
                  <a:moveTo>
                    <a:pt x="4753" y="197"/>
                  </a:moveTo>
                  <a:cubicBezTo>
                    <a:pt x="7253" y="197"/>
                    <a:pt x="9296" y="2423"/>
                    <a:pt x="9296" y="5159"/>
                  </a:cubicBezTo>
                  <a:cubicBezTo>
                    <a:pt x="9296" y="7895"/>
                    <a:pt x="7253" y="10134"/>
                    <a:pt x="4753" y="10134"/>
                  </a:cubicBezTo>
                  <a:cubicBezTo>
                    <a:pt x="2252" y="10134"/>
                    <a:pt x="210" y="7908"/>
                    <a:pt x="210" y="5172"/>
                  </a:cubicBezTo>
                  <a:cubicBezTo>
                    <a:pt x="210" y="2423"/>
                    <a:pt x="2252" y="197"/>
                    <a:pt x="4753" y="197"/>
                  </a:cubicBezTo>
                  <a:close/>
                  <a:moveTo>
                    <a:pt x="4753" y="1"/>
                  </a:moveTo>
                  <a:cubicBezTo>
                    <a:pt x="2134" y="1"/>
                    <a:pt x="0" y="2318"/>
                    <a:pt x="0" y="5172"/>
                  </a:cubicBezTo>
                  <a:cubicBezTo>
                    <a:pt x="0" y="8026"/>
                    <a:pt x="2134" y="10343"/>
                    <a:pt x="4753" y="10343"/>
                  </a:cubicBezTo>
                  <a:cubicBezTo>
                    <a:pt x="7371" y="10343"/>
                    <a:pt x="9492" y="8026"/>
                    <a:pt x="9492" y="5172"/>
                  </a:cubicBezTo>
                  <a:cubicBezTo>
                    <a:pt x="9492" y="2318"/>
                    <a:pt x="7371" y="1"/>
                    <a:pt x="4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6362300" y="2327400"/>
              <a:ext cx="432400" cy="507025"/>
            </a:xfrm>
            <a:custGeom>
              <a:avLst/>
              <a:gdLst/>
              <a:ahLst/>
              <a:cxnLst/>
              <a:rect l="l" t="t" r="r" b="b"/>
              <a:pathLst>
                <a:path w="17296" h="20281" extrusionOk="0">
                  <a:moveTo>
                    <a:pt x="1323" y="1"/>
                  </a:moveTo>
                  <a:lnTo>
                    <a:pt x="1" y="20281"/>
                  </a:lnTo>
                  <a:lnTo>
                    <a:pt x="13263" y="20281"/>
                  </a:lnTo>
                  <a:lnTo>
                    <a:pt x="15279" y="19181"/>
                  </a:lnTo>
                  <a:lnTo>
                    <a:pt x="17296" y="20281"/>
                  </a:lnTo>
                  <a:lnTo>
                    <a:pt x="14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6316475" y="2327400"/>
              <a:ext cx="397375" cy="507025"/>
            </a:xfrm>
            <a:custGeom>
              <a:avLst/>
              <a:gdLst/>
              <a:ahLst/>
              <a:cxnLst/>
              <a:rect l="l" t="t" r="r" b="b"/>
              <a:pathLst>
                <a:path w="15895" h="20281" extrusionOk="0">
                  <a:moveTo>
                    <a:pt x="1310" y="1"/>
                  </a:moveTo>
                  <a:lnTo>
                    <a:pt x="40" y="19390"/>
                  </a:lnTo>
                  <a:cubicBezTo>
                    <a:pt x="1" y="19875"/>
                    <a:pt x="394" y="20281"/>
                    <a:pt x="878" y="20281"/>
                  </a:cubicBezTo>
                  <a:lnTo>
                    <a:pt x="15895" y="20281"/>
                  </a:lnTo>
                  <a:lnTo>
                    <a:pt x="145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6413700" y="2554875"/>
              <a:ext cx="199675" cy="43900"/>
            </a:xfrm>
            <a:custGeom>
              <a:avLst/>
              <a:gdLst/>
              <a:ahLst/>
              <a:cxnLst/>
              <a:rect l="l" t="t" r="r" b="b"/>
              <a:pathLst>
                <a:path w="7987" h="1756" extrusionOk="0">
                  <a:moveTo>
                    <a:pt x="0" y="1"/>
                  </a:moveTo>
                  <a:lnTo>
                    <a:pt x="0" y="1755"/>
                  </a:lnTo>
                  <a:lnTo>
                    <a:pt x="7987" y="175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6513525" y="2700525"/>
              <a:ext cx="334525" cy="334875"/>
            </a:xfrm>
            <a:custGeom>
              <a:avLst/>
              <a:gdLst/>
              <a:ahLst/>
              <a:cxnLst/>
              <a:rect l="l" t="t" r="r" b="b"/>
              <a:pathLst>
                <a:path w="13381" h="13395" extrusionOk="0">
                  <a:moveTo>
                    <a:pt x="5329" y="1"/>
                  </a:moveTo>
                  <a:lnTo>
                    <a:pt x="5172" y="3640"/>
                  </a:lnTo>
                  <a:lnTo>
                    <a:pt x="2174" y="1585"/>
                  </a:lnTo>
                  <a:lnTo>
                    <a:pt x="3850" y="4806"/>
                  </a:lnTo>
                  <a:lnTo>
                    <a:pt x="223" y="4531"/>
                  </a:lnTo>
                  <a:lnTo>
                    <a:pt x="3287" y="6481"/>
                  </a:lnTo>
                  <a:lnTo>
                    <a:pt x="0" y="8052"/>
                  </a:lnTo>
                  <a:lnTo>
                    <a:pt x="3640" y="8223"/>
                  </a:lnTo>
                  <a:lnTo>
                    <a:pt x="1585" y="11221"/>
                  </a:lnTo>
                  <a:lnTo>
                    <a:pt x="1585" y="11221"/>
                  </a:lnTo>
                  <a:lnTo>
                    <a:pt x="4805" y="9545"/>
                  </a:lnTo>
                  <a:lnTo>
                    <a:pt x="4530" y="13172"/>
                  </a:lnTo>
                  <a:lnTo>
                    <a:pt x="6481" y="10108"/>
                  </a:lnTo>
                  <a:lnTo>
                    <a:pt x="8052" y="13394"/>
                  </a:lnTo>
                  <a:lnTo>
                    <a:pt x="8222" y="9754"/>
                  </a:lnTo>
                  <a:lnTo>
                    <a:pt x="11220" y="11810"/>
                  </a:lnTo>
                  <a:lnTo>
                    <a:pt x="9545" y="8576"/>
                  </a:lnTo>
                  <a:lnTo>
                    <a:pt x="9545" y="8576"/>
                  </a:lnTo>
                  <a:lnTo>
                    <a:pt x="13171" y="8864"/>
                  </a:lnTo>
                  <a:lnTo>
                    <a:pt x="10108" y="6900"/>
                  </a:lnTo>
                  <a:lnTo>
                    <a:pt x="13381" y="5329"/>
                  </a:lnTo>
                  <a:lnTo>
                    <a:pt x="9754" y="5172"/>
                  </a:lnTo>
                  <a:lnTo>
                    <a:pt x="11810" y="2174"/>
                  </a:lnTo>
                  <a:lnTo>
                    <a:pt x="8576" y="3850"/>
                  </a:lnTo>
                  <a:lnTo>
                    <a:pt x="8864" y="223"/>
                  </a:lnTo>
                  <a:lnTo>
                    <a:pt x="6900" y="3287"/>
                  </a:lnTo>
                  <a:lnTo>
                    <a:pt x="53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6632585" y="2826088"/>
              <a:ext cx="87907" cy="82413"/>
            </a:xfrm>
            <a:custGeom>
              <a:avLst/>
              <a:gdLst/>
              <a:ahLst/>
              <a:cxnLst/>
              <a:rect l="l" t="t" r="r" b="b"/>
              <a:pathLst>
                <a:path w="2685" h="2517" extrusionOk="0">
                  <a:moveTo>
                    <a:pt x="446" y="212"/>
                  </a:moveTo>
                  <a:cubicBezTo>
                    <a:pt x="498" y="212"/>
                    <a:pt x="564" y="238"/>
                    <a:pt x="590" y="290"/>
                  </a:cubicBezTo>
                  <a:cubicBezTo>
                    <a:pt x="629" y="369"/>
                    <a:pt x="642" y="447"/>
                    <a:pt x="629" y="539"/>
                  </a:cubicBezTo>
                  <a:lnTo>
                    <a:pt x="629" y="997"/>
                  </a:lnTo>
                  <a:cubicBezTo>
                    <a:pt x="642" y="1089"/>
                    <a:pt x="629" y="1168"/>
                    <a:pt x="590" y="1246"/>
                  </a:cubicBezTo>
                  <a:cubicBezTo>
                    <a:pt x="567" y="1292"/>
                    <a:pt x="525" y="1327"/>
                    <a:pt x="471" y="1327"/>
                  </a:cubicBezTo>
                  <a:cubicBezTo>
                    <a:pt x="463" y="1327"/>
                    <a:pt x="455" y="1326"/>
                    <a:pt x="446" y="1325"/>
                  </a:cubicBezTo>
                  <a:cubicBezTo>
                    <a:pt x="437" y="1326"/>
                    <a:pt x="429" y="1327"/>
                    <a:pt x="421" y="1327"/>
                  </a:cubicBezTo>
                  <a:cubicBezTo>
                    <a:pt x="367" y="1327"/>
                    <a:pt x="325" y="1292"/>
                    <a:pt x="302" y="1246"/>
                  </a:cubicBezTo>
                  <a:cubicBezTo>
                    <a:pt x="263" y="1168"/>
                    <a:pt x="250" y="1089"/>
                    <a:pt x="263" y="997"/>
                  </a:cubicBezTo>
                  <a:lnTo>
                    <a:pt x="263" y="539"/>
                  </a:lnTo>
                  <a:cubicBezTo>
                    <a:pt x="250" y="447"/>
                    <a:pt x="263" y="369"/>
                    <a:pt x="302" y="290"/>
                  </a:cubicBezTo>
                  <a:cubicBezTo>
                    <a:pt x="328" y="238"/>
                    <a:pt x="380" y="212"/>
                    <a:pt x="446" y="212"/>
                  </a:cubicBezTo>
                  <a:close/>
                  <a:moveTo>
                    <a:pt x="410" y="0"/>
                  </a:moveTo>
                  <a:cubicBezTo>
                    <a:pt x="304" y="0"/>
                    <a:pt x="201" y="51"/>
                    <a:pt x="119" y="133"/>
                  </a:cubicBezTo>
                  <a:cubicBezTo>
                    <a:pt x="40" y="238"/>
                    <a:pt x="1" y="382"/>
                    <a:pt x="14" y="513"/>
                  </a:cubicBezTo>
                  <a:lnTo>
                    <a:pt x="14" y="1010"/>
                  </a:lnTo>
                  <a:cubicBezTo>
                    <a:pt x="1" y="1141"/>
                    <a:pt x="40" y="1285"/>
                    <a:pt x="119" y="1403"/>
                  </a:cubicBezTo>
                  <a:cubicBezTo>
                    <a:pt x="210" y="1488"/>
                    <a:pt x="328" y="1531"/>
                    <a:pt x="446" y="1531"/>
                  </a:cubicBezTo>
                  <a:cubicBezTo>
                    <a:pt x="564" y="1531"/>
                    <a:pt x="682" y="1488"/>
                    <a:pt x="773" y="1403"/>
                  </a:cubicBezTo>
                  <a:cubicBezTo>
                    <a:pt x="852" y="1285"/>
                    <a:pt x="891" y="1141"/>
                    <a:pt x="878" y="1010"/>
                  </a:cubicBezTo>
                  <a:lnTo>
                    <a:pt x="878" y="513"/>
                  </a:lnTo>
                  <a:cubicBezTo>
                    <a:pt x="891" y="382"/>
                    <a:pt x="852" y="238"/>
                    <a:pt x="773" y="133"/>
                  </a:cubicBezTo>
                  <a:cubicBezTo>
                    <a:pt x="695" y="42"/>
                    <a:pt x="577" y="2"/>
                    <a:pt x="446" y="2"/>
                  </a:cubicBezTo>
                  <a:cubicBezTo>
                    <a:pt x="434" y="1"/>
                    <a:pt x="422" y="0"/>
                    <a:pt x="410" y="0"/>
                  </a:cubicBezTo>
                  <a:close/>
                  <a:moveTo>
                    <a:pt x="2240" y="1181"/>
                  </a:moveTo>
                  <a:cubicBezTo>
                    <a:pt x="2305" y="1181"/>
                    <a:pt x="2357" y="1207"/>
                    <a:pt x="2384" y="1259"/>
                  </a:cubicBezTo>
                  <a:cubicBezTo>
                    <a:pt x="2423" y="1338"/>
                    <a:pt x="2436" y="1416"/>
                    <a:pt x="2423" y="1508"/>
                  </a:cubicBezTo>
                  <a:lnTo>
                    <a:pt x="2423" y="1966"/>
                  </a:lnTo>
                  <a:cubicBezTo>
                    <a:pt x="2436" y="2058"/>
                    <a:pt x="2423" y="2149"/>
                    <a:pt x="2384" y="2228"/>
                  </a:cubicBezTo>
                  <a:cubicBezTo>
                    <a:pt x="2357" y="2280"/>
                    <a:pt x="2305" y="2307"/>
                    <a:pt x="2240" y="2307"/>
                  </a:cubicBezTo>
                  <a:cubicBezTo>
                    <a:pt x="2174" y="2307"/>
                    <a:pt x="2122" y="2280"/>
                    <a:pt x="2096" y="2228"/>
                  </a:cubicBezTo>
                  <a:cubicBezTo>
                    <a:pt x="2056" y="2149"/>
                    <a:pt x="2043" y="2058"/>
                    <a:pt x="2043" y="1966"/>
                  </a:cubicBezTo>
                  <a:lnTo>
                    <a:pt x="2043" y="1508"/>
                  </a:lnTo>
                  <a:cubicBezTo>
                    <a:pt x="2043" y="1416"/>
                    <a:pt x="2056" y="1338"/>
                    <a:pt x="2096" y="1259"/>
                  </a:cubicBezTo>
                  <a:cubicBezTo>
                    <a:pt x="2122" y="1207"/>
                    <a:pt x="2174" y="1181"/>
                    <a:pt x="2240" y="1181"/>
                  </a:cubicBezTo>
                  <a:close/>
                  <a:moveTo>
                    <a:pt x="1899" y="29"/>
                  </a:moveTo>
                  <a:lnTo>
                    <a:pt x="564" y="2490"/>
                  </a:lnTo>
                  <a:lnTo>
                    <a:pt x="786" y="2490"/>
                  </a:lnTo>
                  <a:lnTo>
                    <a:pt x="2122" y="29"/>
                  </a:lnTo>
                  <a:close/>
                  <a:moveTo>
                    <a:pt x="2195" y="982"/>
                  </a:moveTo>
                  <a:cubicBezTo>
                    <a:pt x="2093" y="982"/>
                    <a:pt x="1992" y="1022"/>
                    <a:pt x="1912" y="1102"/>
                  </a:cubicBezTo>
                  <a:cubicBezTo>
                    <a:pt x="1834" y="1220"/>
                    <a:pt x="1794" y="1351"/>
                    <a:pt x="1807" y="1495"/>
                  </a:cubicBezTo>
                  <a:lnTo>
                    <a:pt x="1807" y="1979"/>
                  </a:lnTo>
                  <a:cubicBezTo>
                    <a:pt x="1794" y="2123"/>
                    <a:pt x="1834" y="2254"/>
                    <a:pt x="1912" y="2372"/>
                  </a:cubicBezTo>
                  <a:cubicBezTo>
                    <a:pt x="2004" y="2477"/>
                    <a:pt x="2122" y="2516"/>
                    <a:pt x="2240" y="2516"/>
                  </a:cubicBezTo>
                  <a:cubicBezTo>
                    <a:pt x="2370" y="2516"/>
                    <a:pt x="2488" y="2464"/>
                    <a:pt x="2567" y="2372"/>
                  </a:cubicBezTo>
                  <a:cubicBezTo>
                    <a:pt x="2645" y="2254"/>
                    <a:pt x="2685" y="2123"/>
                    <a:pt x="2672" y="1979"/>
                  </a:cubicBezTo>
                  <a:lnTo>
                    <a:pt x="2672" y="1495"/>
                  </a:lnTo>
                  <a:cubicBezTo>
                    <a:pt x="2685" y="1351"/>
                    <a:pt x="2645" y="1220"/>
                    <a:pt x="2567" y="1102"/>
                  </a:cubicBezTo>
                  <a:cubicBezTo>
                    <a:pt x="2498" y="1022"/>
                    <a:pt x="2399" y="982"/>
                    <a:pt x="2288" y="982"/>
                  </a:cubicBezTo>
                  <a:cubicBezTo>
                    <a:pt x="2272" y="982"/>
                    <a:pt x="2256" y="983"/>
                    <a:pt x="2240" y="984"/>
                  </a:cubicBezTo>
                  <a:cubicBezTo>
                    <a:pt x="2225" y="983"/>
                    <a:pt x="2210" y="982"/>
                    <a:pt x="2195" y="9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0" name="Google Shape;850;p43"/>
          <p:cNvGrpSpPr/>
          <p:nvPr/>
        </p:nvGrpSpPr>
        <p:grpSpPr>
          <a:xfrm rot="430436">
            <a:off x="7654199" y="2555801"/>
            <a:ext cx="444399" cy="218710"/>
            <a:chOff x="6665725" y="3288700"/>
            <a:chExt cx="291325" cy="143375"/>
          </a:xfrm>
        </p:grpSpPr>
        <p:sp>
          <p:nvSpPr>
            <p:cNvPr id="851" name="Google Shape;851;p43"/>
            <p:cNvSpPr/>
            <p:nvPr/>
          </p:nvSpPr>
          <p:spPr>
            <a:xfrm>
              <a:off x="6669325" y="3291325"/>
              <a:ext cx="284125" cy="138150"/>
            </a:xfrm>
            <a:custGeom>
              <a:avLst/>
              <a:gdLst/>
              <a:ahLst/>
              <a:cxnLst/>
              <a:rect l="l" t="t" r="r" b="b"/>
              <a:pathLst>
                <a:path w="11365" h="5526" extrusionOk="0">
                  <a:moveTo>
                    <a:pt x="5682" y="0"/>
                  </a:moveTo>
                  <a:cubicBezTo>
                    <a:pt x="2540" y="0"/>
                    <a:pt x="0" y="2763"/>
                    <a:pt x="0" y="2763"/>
                  </a:cubicBezTo>
                  <a:cubicBezTo>
                    <a:pt x="0" y="2763"/>
                    <a:pt x="2540" y="5525"/>
                    <a:pt x="5682" y="5525"/>
                  </a:cubicBezTo>
                  <a:cubicBezTo>
                    <a:pt x="8824" y="5525"/>
                    <a:pt x="11364" y="2763"/>
                    <a:pt x="11364" y="2763"/>
                  </a:cubicBezTo>
                  <a:cubicBezTo>
                    <a:pt x="11364" y="2763"/>
                    <a:pt x="8824" y="0"/>
                    <a:pt x="5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6665725" y="3288700"/>
              <a:ext cx="291325" cy="143375"/>
            </a:xfrm>
            <a:custGeom>
              <a:avLst/>
              <a:gdLst/>
              <a:ahLst/>
              <a:cxnLst/>
              <a:rect l="l" t="t" r="r" b="b"/>
              <a:pathLst>
                <a:path w="11653" h="5735" extrusionOk="0">
                  <a:moveTo>
                    <a:pt x="5826" y="210"/>
                  </a:moveTo>
                  <a:cubicBezTo>
                    <a:pt x="8602" y="210"/>
                    <a:pt x="10945" y="2436"/>
                    <a:pt x="11364" y="2868"/>
                  </a:cubicBezTo>
                  <a:cubicBezTo>
                    <a:pt x="10945" y="3300"/>
                    <a:pt x="8602" y="5525"/>
                    <a:pt x="5826" y="5525"/>
                  </a:cubicBezTo>
                  <a:cubicBezTo>
                    <a:pt x="3051" y="5525"/>
                    <a:pt x="707" y="3300"/>
                    <a:pt x="288" y="2868"/>
                  </a:cubicBezTo>
                  <a:cubicBezTo>
                    <a:pt x="707" y="2436"/>
                    <a:pt x="3051" y="210"/>
                    <a:pt x="5826" y="210"/>
                  </a:cubicBezTo>
                  <a:close/>
                  <a:moveTo>
                    <a:pt x="5826" y="0"/>
                  </a:moveTo>
                  <a:cubicBezTo>
                    <a:pt x="2684" y="0"/>
                    <a:pt x="92" y="2776"/>
                    <a:pt x="66" y="2802"/>
                  </a:cubicBezTo>
                  <a:lnTo>
                    <a:pt x="0" y="2868"/>
                  </a:lnTo>
                  <a:lnTo>
                    <a:pt x="66" y="2933"/>
                  </a:lnTo>
                  <a:cubicBezTo>
                    <a:pt x="105" y="2972"/>
                    <a:pt x="2684" y="5735"/>
                    <a:pt x="5826" y="5735"/>
                  </a:cubicBezTo>
                  <a:cubicBezTo>
                    <a:pt x="8982" y="5735"/>
                    <a:pt x="11561" y="2972"/>
                    <a:pt x="11587" y="2933"/>
                  </a:cubicBezTo>
                  <a:lnTo>
                    <a:pt x="11652" y="2868"/>
                  </a:lnTo>
                  <a:lnTo>
                    <a:pt x="11587" y="2802"/>
                  </a:lnTo>
                  <a:cubicBezTo>
                    <a:pt x="11561" y="2763"/>
                    <a:pt x="8968" y="0"/>
                    <a:pt x="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6753775" y="3291325"/>
              <a:ext cx="115225" cy="138150"/>
            </a:xfrm>
            <a:custGeom>
              <a:avLst/>
              <a:gdLst/>
              <a:ahLst/>
              <a:cxnLst/>
              <a:rect l="l" t="t" r="r" b="b"/>
              <a:pathLst>
                <a:path w="4609" h="5526" extrusionOk="0">
                  <a:moveTo>
                    <a:pt x="2304" y="0"/>
                  </a:moveTo>
                  <a:cubicBezTo>
                    <a:pt x="1034" y="0"/>
                    <a:pt x="0" y="1231"/>
                    <a:pt x="0" y="2763"/>
                  </a:cubicBezTo>
                  <a:cubicBezTo>
                    <a:pt x="0" y="4294"/>
                    <a:pt x="1034" y="5525"/>
                    <a:pt x="2304" y="5525"/>
                  </a:cubicBezTo>
                  <a:cubicBezTo>
                    <a:pt x="3574" y="5525"/>
                    <a:pt x="4609" y="4294"/>
                    <a:pt x="4609" y="2763"/>
                  </a:cubicBezTo>
                  <a:cubicBezTo>
                    <a:pt x="4609" y="1231"/>
                    <a:pt x="3574" y="0"/>
                    <a:pt x="2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4" name="Google Shape;854;p43"/>
          <p:cNvGrpSpPr/>
          <p:nvPr/>
        </p:nvGrpSpPr>
        <p:grpSpPr>
          <a:xfrm rot="770071">
            <a:off x="4545282" y="942961"/>
            <a:ext cx="992521" cy="886535"/>
            <a:chOff x="6863400" y="3587200"/>
            <a:chExt cx="509650" cy="455250"/>
          </a:xfrm>
        </p:grpSpPr>
        <p:sp>
          <p:nvSpPr>
            <p:cNvPr id="855" name="Google Shape;855;p43"/>
            <p:cNvSpPr/>
            <p:nvPr/>
          </p:nvSpPr>
          <p:spPr>
            <a:xfrm>
              <a:off x="6867350" y="3587200"/>
              <a:ext cx="390500" cy="390500"/>
            </a:xfrm>
            <a:custGeom>
              <a:avLst/>
              <a:gdLst/>
              <a:ahLst/>
              <a:cxnLst/>
              <a:rect l="l" t="t" r="r" b="b"/>
              <a:pathLst>
                <a:path w="15620" h="15620" extrusionOk="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6" name="Google Shape;866;p43"/>
          <p:cNvGrpSpPr/>
          <p:nvPr/>
        </p:nvGrpSpPr>
        <p:grpSpPr>
          <a:xfrm rot="-451095">
            <a:off x="5907848" y="1171574"/>
            <a:ext cx="758413" cy="382358"/>
            <a:chOff x="3763850" y="3766900"/>
            <a:chExt cx="475250" cy="239600"/>
          </a:xfrm>
        </p:grpSpPr>
        <p:sp>
          <p:nvSpPr>
            <p:cNvPr id="867" name="Google Shape;867;p43"/>
            <p:cNvSpPr/>
            <p:nvPr/>
          </p:nvSpPr>
          <p:spPr>
            <a:xfrm>
              <a:off x="3944175" y="3769175"/>
              <a:ext cx="128675" cy="234700"/>
            </a:xfrm>
            <a:custGeom>
              <a:avLst/>
              <a:gdLst/>
              <a:ahLst/>
              <a:cxnLst/>
              <a:rect l="l" t="t" r="r" b="b"/>
              <a:pathLst>
                <a:path w="5147" h="9388" extrusionOk="0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3766775" y="3769175"/>
              <a:ext cx="129000" cy="234700"/>
            </a:xfrm>
            <a:custGeom>
              <a:avLst/>
              <a:gdLst/>
              <a:ahLst/>
              <a:cxnLst/>
              <a:rect l="l" t="t" r="r" b="b"/>
              <a:pathLst>
                <a:path w="5160" h="9388" extrusionOk="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3763850" y="3766900"/>
              <a:ext cx="134200" cy="239600"/>
            </a:xfrm>
            <a:custGeom>
              <a:avLst/>
              <a:gdLst/>
              <a:ahLst/>
              <a:cxnLst/>
              <a:rect l="l" t="t" r="r" b="b"/>
              <a:pathLst>
                <a:path w="5368" h="9584" extrusionOk="0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4110450" y="3769175"/>
              <a:ext cx="128650" cy="234700"/>
            </a:xfrm>
            <a:custGeom>
              <a:avLst/>
              <a:gdLst/>
              <a:ahLst/>
              <a:cxnLst/>
              <a:rect l="l" t="t" r="r" b="b"/>
              <a:pathLst>
                <a:path w="5146" h="9388" extrusionOk="0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7843861" y="3231644"/>
            <a:ext cx="870083" cy="870083"/>
            <a:chOff x="2429425" y="1984725"/>
            <a:chExt cx="239600" cy="239600"/>
          </a:xfrm>
        </p:grpSpPr>
        <p:sp>
          <p:nvSpPr>
            <p:cNvPr id="872" name="Google Shape;872;p43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3"/>
          <p:cNvSpPr txBox="1"/>
          <p:nvPr>
            <p:ph type="title"/>
          </p:nvPr>
        </p:nvSpPr>
        <p:spPr>
          <a:xfrm>
            <a:off x="719455" y="553085"/>
            <a:ext cx="3739515" cy="100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 b="1"/>
              <a:t>Feature Engineering</a:t>
            </a:r>
            <a:endParaRPr lang="en-US" altLang="en-US" sz="2800" b="1"/>
          </a:p>
        </p:txBody>
      </p:sp>
      <p:sp>
        <p:nvSpPr>
          <p:cNvPr id="762" name="Google Shape;762;p43"/>
          <p:cNvSpPr txBox="1"/>
          <p:nvPr>
            <p:ph type="subTitle" idx="1"/>
          </p:nvPr>
        </p:nvSpPr>
        <p:spPr>
          <a:xfrm>
            <a:off x="550545" y="1495425"/>
            <a:ext cx="7150100" cy="2191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ü"/>
            </a:pPr>
            <a:r>
              <a:rPr lang="en-US" altLang="en-US"/>
              <a:t>Time of Day (Morning, Afternoon, Evening)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/>
              <a:t>      to analyze peak sales hours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ü"/>
            </a:pPr>
            <a:r>
              <a:rPr lang="en-US" altLang="en-US"/>
              <a:t>Day Name (Mon-Sun) 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/>
              <a:t>     to find the busiest day ofthe week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charset="0"/>
              <a:buChar char="ü"/>
            </a:pPr>
            <a:r>
              <a:rPr lang="en-US" altLang="en-US"/>
              <a:t>Month Name (Jan-Dec)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/>
              <a:t>     to determine the highest sales month</a:t>
            </a:r>
            <a:endParaRPr lang="en-US" altLang="en-US"/>
          </a:p>
        </p:txBody>
      </p:sp>
      <p:grpSp>
        <p:nvGrpSpPr>
          <p:cNvPr id="763" name="Google Shape;763;p43"/>
          <p:cNvGrpSpPr/>
          <p:nvPr/>
        </p:nvGrpSpPr>
        <p:grpSpPr>
          <a:xfrm>
            <a:off x="5086949" y="1893773"/>
            <a:ext cx="2586618" cy="2529051"/>
            <a:chOff x="4526450" y="2237425"/>
            <a:chExt cx="2030950" cy="1985750"/>
          </a:xfrm>
        </p:grpSpPr>
        <p:sp>
          <p:nvSpPr>
            <p:cNvPr id="764" name="Google Shape;764;p43"/>
            <p:cNvSpPr/>
            <p:nvPr/>
          </p:nvSpPr>
          <p:spPr>
            <a:xfrm>
              <a:off x="5571875" y="2313425"/>
              <a:ext cx="355475" cy="658225"/>
            </a:xfrm>
            <a:custGeom>
              <a:avLst/>
              <a:gdLst/>
              <a:ahLst/>
              <a:cxnLst/>
              <a:rect l="l" t="t" r="r" b="b"/>
              <a:pathLst>
                <a:path w="14219" h="26329" extrusionOk="0">
                  <a:moveTo>
                    <a:pt x="7574" y="0"/>
                  </a:moveTo>
                  <a:cubicBezTo>
                    <a:pt x="5283" y="0"/>
                    <a:pt x="2965" y="1373"/>
                    <a:pt x="1807" y="3296"/>
                  </a:cubicBezTo>
                  <a:cubicBezTo>
                    <a:pt x="642" y="5247"/>
                    <a:pt x="0" y="8402"/>
                    <a:pt x="170" y="10654"/>
                  </a:cubicBezTo>
                  <a:cubicBezTo>
                    <a:pt x="314" y="12722"/>
                    <a:pt x="1545" y="14817"/>
                    <a:pt x="3522" y="15459"/>
                  </a:cubicBezTo>
                  <a:cubicBezTo>
                    <a:pt x="3509" y="17593"/>
                    <a:pt x="3614" y="19714"/>
                    <a:pt x="3849" y="21835"/>
                  </a:cubicBezTo>
                  <a:cubicBezTo>
                    <a:pt x="3928" y="22541"/>
                    <a:pt x="4033" y="23288"/>
                    <a:pt x="4425" y="23903"/>
                  </a:cubicBezTo>
                  <a:cubicBezTo>
                    <a:pt x="5452" y="25484"/>
                    <a:pt x="7257" y="26328"/>
                    <a:pt x="9090" y="26328"/>
                  </a:cubicBezTo>
                  <a:cubicBezTo>
                    <a:pt x="9549" y="26328"/>
                    <a:pt x="10010" y="26275"/>
                    <a:pt x="10461" y="26168"/>
                  </a:cubicBezTo>
                  <a:cubicBezTo>
                    <a:pt x="13027" y="25553"/>
                    <a:pt x="14101" y="23628"/>
                    <a:pt x="14101" y="21101"/>
                  </a:cubicBezTo>
                  <a:cubicBezTo>
                    <a:pt x="14101" y="18339"/>
                    <a:pt x="14061" y="15563"/>
                    <a:pt x="13970" y="12788"/>
                  </a:cubicBezTo>
                  <a:cubicBezTo>
                    <a:pt x="13891" y="10510"/>
                    <a:pt x="14218" y="7800"/>
                    <a:pt x="13682" y="5600"/>
                  </a:cubicBezTo>
                  <a:cubicBezTo>
                    <a:pt x="13079" y="3178"/>
                    <a:pt x="11260" y="651"/>
                    <a:pt x="8693" y="115"/>
                  </a:cubicBezTo>
                  <a:cubicBezTo>
                    <a:pt x="8324" y="37"/>
                    <a:pt x="7950" y="0"/>
                    <a:pt x="7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5569575" y="2310775"/>
              <a:ext cx="357775" cy="663400"/>
            </a:xfrm>
            <a:custGeom>
              <a:avLst/>
              <a:gdLst/>
              <a:ahLst/>
              <a:cxnLst/>
              <a:rect l="l" t="t" r="r" b="b"/>
              <a:pathLst>
                <a:path w="14311" h="26536" extrusionOk="0">
                  <a:moveTo>
                    <a:pt x="7673" y="208"/>
                  </a:moveTo>
                  <a:cubicBezTo>
                    <a:pt x="8039" y="208"/>
                    <a:pt x="8406" y="247"/>
                    <a:pt x="8759" y="325"/>
                  </a:cubicBezTo>
                  <a:cubicBezTo>
                    <a:pt x="11365" y="875"/>
                    <a:pt x="13106" y="3441"/>
                    <a:pt x="13669" y="5746"/>
                  </a:cubicBezTo>
                  <a:cubicBezTo>
                    <a:pt x="14035" y="7238"/>
                    <a:pt x="13996" y="8992"/>
                    <a:pt x="13970" y="10668"/>
                  </a:cubicBezTo>
                  <a:cubicBezTo>
                    <a:pt x="13957" y="11454"/>
                    <a:pt x="13931" y="12187"/>
                    <a:pt x="13957" y="12907"/>
                  </a:cubicBezTo>
                  <a:cubicBezTo>
                    <a:pt x="14035" y="15669"/>
                    <a:pt x="14088" y="18458"/>
                    <a:pt x="14088" y="21220"/>
                  </a:cubicBezTo>
                  <a:cubicBezTo>
                    <a:pt x="14088" y="23904"/>
                    <a:pt x="12857" y="25619"/>
                    <a:pt x="10527" y="26182"/>
                  </a:cubicBezTo>
                  <a:cubicBezTo>
                    <a:pt x="10082" y="26289"/>
                    <a:pt x="9631" y="26341"/>
                    <a:pt x="9186" y="26341"/>
                  </a:cubicBezTo>
                  <a:cubicBezTo>
                    <a:pt x="7337" y="26341"/>
                    <a:pt x="5569" y="25455"/>
                    <a:pt x="4609" y="23957"/>
                  </a:cubicBezTo>
                  <a:cubicBezTo>
                    <a:pt x="4229" y="23381"/>
                    <a:pt x="4125" y="22661"/>
                    <a:pt x="4046" y="21927"/>
                  </a:cubicBezTo>
                  <a:cubicBezTo>
                    <a:pt x="3810" y="19820"/>
                    <a:pt x="3706" y="17699"/>
                    <a:pt x="3719" y="15578"/>
                  </a:cubicBezTo>
                  <a:lnTo>
                    <a:pt x="3719" y="15486"/>
                  </a:lnTo>
                  <a:lnTo>
                    <a:pt x="3640" y="15460"/>
                  </a:lnTo>
                  <a:cubicBezTo>
                    <a:pt x="1860" y="14897"/>
                    <a:pt x="511" y="12946"/>
                    <a:pt x="354" y="10747"/>
                  </a:cubicBezTo>
                  <a:cubicBezTo>
                    <a:pt x="197" y="8403"/>
                    <a:pt x="891" y="5261"/>
                    <a:pt x="1991" y="3454"/>
                  </a:cubicBezTo>
                  <a:cubicBezTo>
                    <a:pt x="3169" y="1477"/>
                    <a:pt x="5473" y="208"/>
                    <a:pt x="7673" y="208"/>
                  </a:cubicBezTo>
                  <a:close/>
                  <a:moveTo>
                    <a:pt x="7682" y="1"/>
                  </a:moveTo>
                  <a:cubicBezTo>
                    <a:pt x="5422" y="1"/>
                    <a:pt x="3041" y="1311"/>
                    <a:pt x="1820" y="3350"/>
                  </a:cubicBezTo>
                  <a:cubicBezTo>
                    <a:pt x="694" y="5222"/>
                    <a:pt x="1" y="8338"/>
                    <a:pt x="158" y="10760"/>
                  </a:cubicBezTo>
                  <a:cubicBezTo>
                    <a:pt x="315" y="13025"/>
                    <a:pt x="1689" y="15015"/>
                    <a:pt x="3522" y="15643"/>
                  </a:cubicBezTo>
                  <a:cubicBezTo>
                    <a:pt x="3509" y="17751"/>
                    <a:pt x="3614" y="19846"/>
                    <a:pt x="3850" y="21941"/>
                  </a:cubicBezTo>
                  <a:cubicBezTo>
                    <a:pt x="3928" y="22713"/>
                    <a:pt x="4046" y="23446"/>
                    <a:pt x="4439" y="24061"/>
                  </a:cubicBezTo>
                  <a:cubicBezTo>
                    <a:pt x="5434" y="25619"/>
                    <a:pt x="7267" y="26536"/>
                    <a:pt x="9191" y="26536"/>
                  </a:cubicBezTo>
                  <a:cubicBezTo>
                    <a:pt x="9663" y="26536"/>
                    <a:pt x="10134" y="26483"/>
                    <a:pt x="10592" y="26366"/>
                  </a:cubicBezTo>
                  <a:cubicBezTo>
                    <a:pt x="13027" y="25790"/>
                    <a:pt x="14310" y="23996"/>
                    <a:pt x="14310" y="21207"/>
                  </a:cubicBezTo>
                  <a:cubicBezTo>
                    <a:pt x="14310" y="18458"/>
                    <a:pt x="14271" y="15656"/>
                    <a:pt x="14179" y="12894"/>
                  </a:cubicBezTo>
                  <a:cubicBezTo>
                    <a:pt x="14153" y="12187"/>
                    <a:pt x="14179" y="11454"/>
                    <a:pt x="14193" y="10668"/>
                  </a:cubicBezTo>
                  <a:cubicBezTo>
                    <a:pt x="14232" y="8966"/>
                    <a:pt x="14271" y="7212"/>
                    <a:pt x="13891" y="5680"/>
                  </a:cubicBezTo>
                  <a:cubicBezTo>
                    <a:pt x="13302" y="3323"/>
                    <a:pt x="11509" y="679"/>
                    <a:pt x="8812" y="116"/>
                  </a:cubicBezTo>
                  <a:cubicBezTo>
                    <a:pt x="8443" y="38"/>
                    <a:pt x="8064" y="1"/>
                    <a:pt x="7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5089950" y="2758150"/>
              <a:ext cx="191275" cy="122575"/>
            </a:xfrm>
            <a:custGeom>
              <a:avLst/>
              <a:gdLst/>
              <a:ahLst/>
              <a:cxnLst/>
              <a:rect l="l" t="t" r="r" b="b"/>
              <a:pathLst>
                <a:path w="7651" h="4903" extrusionOk="0">
                  <a:moveTo>
                    <a:pt x="6315" y="1"/>
                  </a:moveTo>
                  <a:cubicBezTo>
                    <a:pt x="6164" y="1"/>
                    <a:pt x="6005" y="40"/>
                    <a:pt x="5845" y="131"/>
                  </a:cubicBezTo>
                  <a:cubicBezTo>
                    <a:pt x="4103" y="1126"/>
                    <a:pt x="2414" y="2200"/>
                    <a:pt x="765" y="3325"/>
                  </a:cubicBezTo>
                  <a:cubicBezTo>
                    <a:pt x="1" y="3853"/>
                    <a:pt x="511" y="4903"/>
                    <a:pt x="1248" y="4903"/>
                  </a:cubicBezTo>
                  <a:cubicBezTo>
                    <a:pt x="1407" y="4903"/>
                    <a:pt x="1577" y="4853"/>
                    <a:pt x="1747" y="4739"/>
                  </a:cubicBezTo>
                  <a:cubicBezTo>
                    <a:pt x="3383" y="3600"/>
                    <a:pt x="5072" y="2540"/>
                    <a:pt x="6827" y="1545"/>
                  </a:cubicBezTo>
                  <a:cubicBezTo>
                    <a:pt x="7650" y="1073"/>
                    <a:pt x="7101" y="1"/>
                    <a:pt x="6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5096300" y="2755550"/>
              <a:ext cx="176775" cy="127975"/>
            </a:xfrm>
            <a:custGeom>
              <a:avLst/>
              <a:gdLst/>
              <a:ahLst/>
              <a:cxnLst/>
              <a:rect l="l" t="t" r="r" b="b"/>
              <a:pathLst>
                <a:path w="7071" h="5119" extrusionOk="0">
                  <a:moveTo>
                    <a:pt x="6062" y="209"/>
                  </a:moveTo>
                  <a:cubicBezTo>
                    <a:pt x="6193" y="209"/>
                    <a:pt x="6337" y="248"/>
                    <a:pt x="6455" y="314"/>
                  </a:cubicBezTo>
                  <a:cubicBezTo>
                    <a:pt x="6703" y="458"/>
                    <a:pt x="6861" y="706"/>
                    <a:pt x="6874" y="994"/>
                  </a:cubicBezTo>
                  <a:cubicBezTo>
                    <a:pt x="6861" y="1243"/>
                    <a:pt x="6717" y="1453"/>
                    <a:pt x="6507" y="1557"/>
                  </a:cubicBezTo>
                  <a:cubicBezTo>
                    <a:pt x="4779" y="2552"/>
                    <a:pt x="3064" y="3626"/>
                    <a:pt x="1427" y="4752"/>
                  </a:cubicBezTo>
                  <a:cubicBezTo>
                    <a:pt x="1300" y="4855"/>
                    <a:pt x="1149" y="4905"/>
                    <a:pt x="993" y="4905"/>
                  </a:cubicBezTo>
                  <a:cubicBezTo>
                    <a:pt x="893" y="4905"/>
                    <a:pt x="792" y="4884"/>
                    <a:pt x="694" y="4843"/>
                  </a:cubicBezTo>
                  <a:cubicBezTo>
                    <a:pt x="445" y="4712"/>
                    <a:pt x="262" y="4451"/>
                    <a:pt x="236" y="4163"/>
                  </a:cubicBezTo>
                  <a:cubicBezTo>
                    <a:pt x="223" y="3901"/>
                    <a:pt x="341" y="3652"/>
                    <a:pt x="563" y="3508"/>
                  </a:cubicBezTo>
                  <a:cubicBezTo>
                    <a:pt x="2200" y="2382"/>
                    <a:pt x="3915" y="1322"/>
                    <a:pt x="5643" y="327"/>
                  </a:cubicBezTo>
                  <a:cubicBezTo>
                    <a:pt x="5761" y="248"/>
                    <a:pt x="5918" y="209"/>
                    <a:pt x="6062" y="209"/>
                  </a:cubicBezTo>
                  <a:close/>
                  <a:moveTo>
                    <a:pt x="6045" y="1"/>
                  </a:moveTo>
                  <a:cubicBezTo>
                    <a:pt x="5865" y="1"/>
                    <a:pt x="5685" y="50"/>
                    <a:pt x="5525" y="143"/>
                  </a:cubicBezTo>
                  <a:cubicBezTo>
                    <a:pt x="3797" y="1138"/>
                    <a:pt x="2095" y="2225"/>
                    <a:pt x="459" y="3351"/>
                  </a:cubicBezTo>
                  <a:cubicBezTo>
                    <a:pt x="170" y="3521"/>
                    <a:pt x="0" y="3848"/>
                    <a:pt x="26" y="4189"/>
                  </a:cubicBezTo>
                  <a:cubicBezTo>
                    <a:pt x="66" y="4542"/>
                    <a:pt x="288" y="4870"/>
                    <a:pt x="616" y="5027"/>
                  </a:cubicBezTo>
                  <a:cubicBezTo>
                    <a:pt x="733" y="5079"/>
                    <a:pt x="851" y="5105"/>
                    <a:pt x="995" y="5118"/>
                  </a:cubicBezTo>
                  <a:cubicBezTo>
                    <a:pt x="1179" y="5105"/>
                    <a:pt x="1375" y="5040"/>
                    <a:pt x="1532" y="4922"/>
                  </a:cubicBezTo>
                  <a:cubicBezTo>
                    <a:pt x="3169" y="3809"/>
                    <a:pt x="4871" y="2736"/>
                    <a:pt x="6599" y="1741"/>
                  </a:cubicBezTo>
                  <a:cubicBezTo>
                    <a:pt x="6887" y="1597"/>
                    <a:pt x="7070" y="1309"/>
                    <a:pt x="7070" y="994"/>
                  </a:cubicBezTo>
                  <a:cubicBezTo>
                    <a:pt x="7057" y="641"/>
                    <a:pt x="6861" y="314"/>
                    <a:pt x="6546" y="143"/>
                  </a:cubicBezTo>
                  <a:cubicBezTo>
                    <a:pt x="6392" y="47"/>
                    <a:pt x="6219" y="1"/>
                    <a:pt x="6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5098250" y="2905675"/>
              <a:ext cx="178675" cy="114575"/>
            </a:xfrm>
            <a:custGeom>
              <a:avLst/>
              <a:gdLst/>
              <a:ahLst/>
              <a:cxnLst/>
              <a:rect l="l" t="t" r="r" b="b"/>
              <a:pathLst>
                <a:path w="7147" h="4583" extrusionOk="0">
                  <a:moveTo>
                    <a:pt x="5893" y="1"/>
                  </a:moveTo>
                  <a:cubicBezTo>
                    <a:pt x="5754" y="1"/>
                    <a:pt x="5607" y="38"/>
                    <a:pt x="5460" y="121"/>
                  </a:cubicBezTo>
                  <a:cubicBezTo>
                    <a:pt x="3837" y="1051"/>
                    <a:pt x="2253" y="2046"/>
                    <a:pt x="721" y="3106"/>
                  </a:cubicBezTo>
                  <a:cubicBezTo>
                    <a:pt x="0" y="3601"/>
                    <a:pt x="482" y="4582"/>
                    <a:pt x="1170" y="4582"/>
                  </a:cubicBezTo>
                  <a:cubicBezTo>
                    <a:pt x="1319" y="4582"/>
                    <a:pt x="1479" y="4536"/>
                    <a:pt x="1637" y="4429"/>
                  </a:cubicBezTo>
                  <a:cubicBezTo>
                    <a:pt x="3169" y="3368"/>
                    <a:pt x="4753" y="2373"/>
                    <a:pt x="6377" y="1444"/>
                  </a:cubicBezTo>
                  <a:cubicBezTo>
                    <a:pt x="7146" y="1004"/>
                    <a:pt x="6623" y="1"/>
                    <a:pt x="5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5104150" y="2903250"/>
              <a:ext cx="165650" cy="119700"/>
            </a:xfrm>
            <a:custGeom>
              <a:avLst/>
              <a:gdLst/>
              <a:ahLst/>
              <a:cxnLst/>
              <a:rect l="l" t="t" r="r" b="b"/>
              <a:pathLst>
                <a:path w="6626" h="4788" extrusionOk="0">
                  <a:moveTo>
                    <a:pt x="5651" y="202"/>
                  </a:moveTo>
                  <a:cubicBezTo>
                    <a:pt x="5784" y="202"/>
                    <a:pt x="5918" y="238"/>
                    <a:pt x="6036" y="310"/>
                  </a:cubicBezTo>
                  <a:cubicBezTo>
                    <a:pt x="6259" y="428"/>
                    <a:pt x="6403" y="677"/>
                    <a:pt x="6416" y="938"/>
                  </a:cubicBezTo>
                  <a:cubicBezTo>
                    <a:pt x="6416" y="1161"/>
                    <a:pt x="6285" y="1357"/>
                    <a:pt x="6088" y="1449"/>
                  </a:cubicBezTo>
                  <a:cubicBezTo>
                    <a:pt x="4465" y="2379"/>
                    <a:pt x="2868" y="3387"/>
                    <a:pt x="1336" y="4447"/>
                  </a:cubicBezTo>
                  <a:cubicBezTo>
                    <a:pt x="1220" y="4532"/>
                    <a:pt x="1081" y="4576"/>
                    <a:pt x="940" y="4576"/>
                  </a:cubicBezTo>
                  <a:cubicBezTo>
                    <a:pt x="843" y="4576"/>
                    <a:pt x="746" y="4555"/>
                    <a:pt x="655" y="4513"/>
                  </a:cubicBezTo>
                  <a:cubicBezTo>
                    <a:pt x="419" y="4395"/>
                    <a:pt x="262" y="4159"/>
                    <a:pt x="236" y="3897"/>
                  </a:cubicBezTo>
                  <a:cubicBezTo>
                    <a:pt x="223" y="3649"/>
                    <a:pt x="341" y="3426"/>
                    <a:pt x="537" y="3295"/>
                  </a:cubicBezTo>
                  <a:cubicBezTo>
                    <a:pt x="2069" y="2248"/>
                    <a:pt x="3666" y="1240"/>
                    <a:pt x="5277" y="310"/>
                  </a:cubicBezTo>
                  <a:cubicBezTo>
                    <a:pt x="5388" y="238"/>
                    <a:pt x="5519" y="202"/>
                    <a:pt x="5651" y="202"/>
                  </a:cubicBezTo>
                  <a:close/>
                  <a:moveTo>
                    <a:pt x="5666" y="1"/>
                  </a:moveTo>
                  <a:cubicBezTo>
                    <a:pt x="5496" y="1"/>
                    <a:pt x="5325" y="47"/>
                    <a:pt x="5172" y="140"/>
                  </a:cubicBezTo>
                  <a:cubicBezTo>
                    <a:pt x="3548" y="1069"/>
                    <a:pt x="1951" y="2064"/>
                    <a:pt x="433" y="3125"/>
                  </a:cubicBezTo>
                  <a:cubicBezTo>
                    <a:pt x="158" y="3295"/>
                    <a:pt x="1" y="3596"/>
                    <a:pt x="27" y="3910"/>
                  </a:cubicBezTo>
                  <a:cubicBezTo>
                    <a:pt x="66" y="4251"/>
                    <a:pt x="262" y="4552"/>
                    <a:pt x="577" y="4709"/>
                  </a:cubicBezTo>
                  <a:cubicBezTo>
                    <a:pt x="681" y="4761"/>
                    <a:pt x="812" y="4788"/>
                    <a:pt x="930" y="4788"/>
                  </a:cubicBezTo>
                  <a:cubicBezTo>
                    <a:pt x="1113" y="4788"/>
                    <a:pt x="1297" y="4722"/>
                    <a:pt x="1454" y="4617"/>
                  </a:cubicBezTo>
                  <a:cubicBezTo>
                    <a:pt x="2986" y="3570"/>
                    <a:pt x="4570" y="2562"/>
                    <a:pt x="6193" y="1645"/>
                  </a:cubicBezTo>
                  <a:cubicBezTo>
                    <a:pt x="6455" y="1515"/>
                    <a:pt x="6625" y="1240"/>
                    <a:pt x="6625" y="938"/>
                  </a:cubicBezTo>
                  <a:cubicBezTo>
                    <a:pt x="6625" y="598"/>
                    <a:pt x="6429" y="297"/>
                    <a:pt x="6141" y="127"/>
                  </a:cubicBezTo>
                  <a:cubicBezTo>
                    <a:pt x="5993" y="43"/>
                    <a:pt x="5829" y="1"/>
                    <a:pt x="5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5100200" y="2836925"/>
              <a:ext cx="178650" cy="114575"/>
            </a:xfrm>
            <a:custGeom>
              <a:avLst/>
              <a:gdLst/>
              <a:ahLst/>
              <a:cxnLst/>
              <a:rect l="l" t="t" r="r" b="b"/>
              <a:pathLst>
                <a:path w="7146" h="4583" extrusionOk="0">
                  <a:moveTo>
                    <a:pt x="5901" y="1"/>
                  </a:moveTo>
                  <a:cubicBezTo>
                    <a:pt x="5760" y="1"/>
                    <a:pt x="5611" y="38"/>
                    <a:pt x="5461" y="122"/>
                  </a:cubicBezTo>
                  <a:cubicBezTo>
                    <a:pt x="3837" y="1052"/>
                    <a:pt x="2253" y="2047"/>
                    <a:pt x="721" y="3107"/>
                  </a:cubicBezTo>
                  <a:cubicBezTo>
                    <a:pt x="1" y="3602"/>
                    <a:pt x="482" y="4583"/>
                    <a:pt x="1163" y="4583"/>
                  </a:cubicBezTo>
                  <a:cubicBezTo>
                    <a:pt x="1311" y="4583"/>
                    <a:pt x="1468" y="4537"/>
                    <a:pt x="1625" y="4429"/>
                  </a:cubicBezTo>
                  <a:cubicBezTo>
                    <a:pt x="3170" y="3369"/>
                    <a:pt x="4741" y="2374"/>
                    <a:pt x="6377" y="1444"/>
                  </a:cubicBezTo>
                  <a:cubicBezTo>
                    <a:pt x="7146" y="994"/>
                    <a:pt x="6635" y="1"/>
                    <a:pt x="59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5103500" y="2834400"/>
              <a:ext cx="168250" cy="119825"/>
            </a:xfrm>
            <a:custGeom>
              <a:avLst/>
              <a:gdLst/>
              <a:ahLst/>
              <a:cxnLst/>
              <a:rect l="l" t="t" r="r" b="b"/>
              <a:pathLst>
                <a:path w="6730" h="4793" extrusionOk="0">
                  <a:moveTo>
                    <a:pt x="5820" y="207"/>
                  </a:moveTo>
                  <a:cubicBezTo>
                    <a:pt x="5925" y="207"/>
                    <a:pt x="6038" y="245"/>
                    <a:pt x="6141" y="302"/>
                  </a:cubicBezTo>
                  <a:cubicBezTo>
                    <a:pt x="6363" y="433"/>
                    <a:pt x="6507" y="668"/>
                    <a:pt x="6520" y="930"/>
                  </a:cubicBezTo>
                  <a:cubicBezTo>
                    <a:pt x="6520" y="1153"/>
                    <a:pt x="6389" y="1362"/>
                    <a:pt x="6180" y="1454"/>
                  </a:cubicBezTo>
                  <a:cubicBezTo>
                    <a:pt x="4569" y="2383"/>
                    <a:pt x="2972" y="3391"/>
                    <a:pt x="1440" y="4439"/>
                  </a:cubicBezTo>
                  <a:cubicBezTo>
                    <a:pt x="1315" y="4514"/>
                    <a:pt x="1190" y="4546"/>
                    <a:pt x="1072" y="4546"/>
                  </a:cubicBezTo>
                  <a:cubicBezTo>
                    <a:pt x="488" y="4546"/>
                    <a:pt x="75" y="3746"/>
                    <a:pt x="642" y="3300"/>
                  </a:cubicBezTo>
                  <a:cubicBezTo>
                    <a:pt x="2174" y="2239"/>
                    <a:pt x="3758" y="1244"/>
                    <a:pt x="5381" y="315"/>
                  </a:cubicBezTo>
                  <a:cubicBezTo>
                    <a:pt x="5499" y="249"/>
                    <a:pt x="5630" y="210"/>
                    <a:pt x="5774" y="210"/>
                  </a:cubicBezTo>
                  <a:cubicBezTo>
                    <a:pt x="5789" y="208"/>
                    <a:pt x="5805" y="207"/>
                    <a:pt x="5820" y="207"/>
                  </a:cubicBezTo>
                  <a:close/>
                  <a:moveTo>
                    <a:pt x="5772" y="0"/>
                  </a:moveTo>
                  <a:cubicBezTo>
                    <a:pt x="5599" y="0"/>
                    <a:pt x="5426" y="50"/>
                    <a:pt x="5276" y="145"/>
                  </a:cubicBezTo>
                  <a:cubicBezTo>
                    <a:pt x="3653" y="1074"/>
                    <a:pt x="2056" y="2069"/>
                    <a:pt x="524" y="3130"/>
                  </a:cubicBezTo>
                  <a:cubicBezTo>
                    <a:pt x="105" y="3404"/>
                    <a:pt x="0" y="3981"/>
                    <a:pt x="301" y="4386"/>
                  </a:cubicBezTo>
                  <a:cubicBezTo>
                    <a:pt x="472" y="4622"/>
                    <a:pt x="733" y="4779"/>
                    <a:pt x="1035" y="4792"/>
                  </a:cubicBezTo>
                  <a:cubicBezTo>
                    <a:pt x="1218" y="4779"/>
                    <a:pt x="1401" y="4727"/>
                    <a:pt x="1558" y="4609"/>
                  </a:cubicBezTo>
                  <a:cubicBezTo>
                    <a:pt x="3077" y="3562"/>
                    <a:pt x="4674" y="2567"/>
                    <a:pt x="6285" y="1637"/>
                  </a:cubicBezTo>
                  <a:cubicBezTo>
                    <a:pt x="6546" y="1506"/>
                    <a:pt x="6717" y="1231"/>
                    <a:pt x="6730" y="943"/>
                  </a:cubicBezTo>
                  <a:cubicBezTo>
                    <a:pt x="6717" y="603"/>
                    <a:pt x="6533" y="289"/>
                    <a:pt x="6232" y="131"/>
                  </a:cubicBezTo>
                  <a:cubicBezTo>
                    <a:pt x="6093" y="43"/>
                    <a:pt x="5933" y="0"/>
                    <a:pt x="5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4939525" y="2716150"/>
              <a:ext cx="299825" cy="205675"/>
            </a:xfrm>
            <a:custGeom>
              <a:avLst/>
              <a:gdLst/>
              <a:ahLst/>
              <a:cxnLst/>
              <a:rect l="l" t="t" r="r" b="b"/>
              <a:pathLst>
                <a:path w="11993" h="8227" extrusionOk="0">
                  <a:moveTo>
                    <a:pt x="10999" y="1"/>
                  </a:moveTo>
                  <a:cubicBezTo>
                    <a:pt x="10910" y="1"/>
                    <a:pt x="10820" y="18"/>
                    <a:pt x="10736" y="57"/>
                  </a:cubicBezTo>
                  <a:cubicBezTo>
                    <a:pt x="7358" y="1641"/>
                    <a:pt x="4046" y="3369"/>
                    <a:pt x="825" y="5254"/>
                  </a:cubicBezTo>
                  <a:cubicBezTo>
                    <a:pt x="0" y="5734"/>
                    <a:pt x="541" y="6839"/>
                    <a:pt x="1316" y="6839"/>
                  </a:cubicBezTo>
                  <a:cubicBezTo>
                    <a:pt x="1365" y="6839"/>
                    <a:pt x="1416" y="6835"/>
                    <a:pt x="1466" y="6825"/>
                  </a:cubicBezTo>
                  <a:lnTo>
                    <a:pt x="1466" y="6825"/>
                  </a:lnTo>
                  <a:cubicBezTo>
                    <a:pt x="956" y="7153"/>
                    <a:pt x="1008" y="7873"/>
                    <a:pt x="1401" y="8226"/>
                  </a:cubicBezTo>
                  <a:cubicBezTo>
                    <a:pt x="2907" y="6917"/>
                    <a:pt x="4582" y="5896"/>
                    <a:pt x="6324" y="4927"/>
                  </a:cubicBezTo>
                  <a:lnTo>
                    <a:pt x="6324" y="4927"/>
                  </a:lnTo>
                  <a:cubicBezTo>
                    <a:pt x="4857" y="5555"/>
                    <a:pt x="3378" y="6131"/>
                    <a:pt x="1859" y="6655"/>
                  </a:cubicBezTo>
                  <a:cubicBezTo>
                    <a:pt x="4923" y="4875"/>
                    <a:pt x="8065" y="3212"/>
                    <a:pt x="11273" y="1706"/>
                  </a:cubicBezTo>
                  <a:cubicBezTo>
                    <a:pt x="11705" y="1510"/>
                    <a:pt x="11993" y="1104"/>
                    <a:pt x="11849" y="620"/>
                  </a:cubicBezTo>
                  <a:cubicBezTo>
                    <a:pt x="11743" y="293"/>
                    <a:pt x="11367" y="1"/>
                    <a:pt x="109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4944750" y="2713575"/>
              <a:ext cx="297550" cy="211525"/>
            </a:xfrm>
            <a:custGeom>
              <a:avLst/>
              <a:gdLst/>
              <a:ahLst/>
              <a:cxnLst/>
              <a:rect l="l" t="t" r="r" b="b"/>
              <a:pathLst>
                <a:path w="11902" h="8461" extrusionOk="0">
                  <a:moveTo>
                    <a:pt x="10789" y="199"/>
                  </a:moveTo>
                  <a:lnTo>
                    <a:pt x="10789" y="212"/>
                  </a:lnTo>
                  <a:cubicBezTo>
                    <a:pt x="10893" y="212"/>
                    <a:pt x="10985" y="225"/>
                    <a:pt x="11077" y="264"/>
                  </a:cubicBezTo>
                  <a:cubicBezTo>
                    <a:pt x="11286" y="356"/>
                    <a:pt x="11456" y="526"/>
                    <a:pt x="11535" y="749"/>
                  </a:cubicBezTo>
                  <a:cubicBezTo>
                    <a:pt x="11679" y="1220"/>
                    <a:pt x="11365" y="1547"/>
                    <a:pt x="11024" y="1718"/>
                  </a:cubicBezTo>
                  <a:cubicBezTo>
                    <a:pt x="7882" y="3184"/>
                    <a:pt x="4714" y="4847"/>
                    <a:pt x="1598" y="6666"/>
                  </a:cubicBezTo>
                  <a:lnTo>
                    <a:pt x="1637" y="6745"/>
                  </a:lnTo>
                  <a:lnTo>
                    <a:pt x="1244" y="6824"/>
                  </a:lnTo>
                  <a:cubicBezTo>
                    <a:pt x="1208" y="6828"/>
                    <a:pt x="1171" y="6831"/>
                    <a:pt x="1135" y="6831"/>
                  </a:cubicBezTo>
                  <a:cubicBezTo>
                    <a:pt x="785" y="6831"/>
                    <a:pt x="473" y="6606"/>
                    <a:pt x="354" y="6274"/>
                  </a:cubicBezTo>
                  <a:cubicBezTo>
                    <a:pt x="223" y="5959"/>
                    <a:pt x="354" y="5593"/>
                    <a:pt x="668" y="5436"/>
                  </a:cubicBezTo>
                  <a:cubicBezTo>
                    <a:pt x="3810" y="3603"/>
                    <a:pt x="7136" y="1848"/>
                    <a:pt x="10566" y="251"/>
                  </a:cubicBezTo>
                  <a:cubicBezTo>
                    <a:pt x="10645" y="212"/>
                    <a:pt x="10710" y="199"/>
                    <a:pt x="10789" y="199"/>
                  </a:cubicBezTo>
                  <a:close/>
                  <a:moveTo>
                    <a:pt x="4648" y="5750"/>
                  </a:moveTo>
                  <a:cubicBezTo>
                    <a:pt x="3431" y="6457"/>
                    <a:pt x="2266" y="7269"/>
                    <a:pt x="1192" y="8185"/>
                  </a:cubicBezTo>
                  <a:cubicBezTo>
                    <a:pt x="1035" y="8002"/>
                    <a:pt x="969" y="7779"/>
                    <a:pt x="983" y="7544"/>
                  </a:cubicBezTo>
                  <a:cubicBezTo>
                    <a:pt x="1009" y="7321"/>
                    <a:pt x="1127" y="7125"/>
                    <a:pt x="1310" y="7007"/>
                  </a:cubicBezTo>
                  <a:lnTo>
                    <a:pt x="1663" y="6784"/>
                  </a:lnTo>
                  <a:lnTo>
                    <a:pt x="1690" y="6850"/>
                  </a:lnTo>
                  <a:cubicBezTo>
                    <a:pt x="2685" y="6509"/>
                    <a:pt x="3666" y="6143"/>
                    <a:pt x="4648" y="5750"/>
                  </a:cubicBezTo>
                  <a:close/>
                  <a:moveTo>
                    <a:pt x="10821" y="1"/>
                  </a:moveTo>
                  <a:cubicBezTo>
                    <a:pt x="10709" y="1"/>
                    <a:pt x="10595" y="24"/>
                    <a:pt x="10487" y="68"/>
                  </a:cubicBezTo>
                  <a:cubicBezTo>
                    <a:pt x="7057" y="1665"/>
                    <a:pt x="3719" y="3420"/>
                    <a:pt x="564" y="5266"/>
                  </a:cubicBezTo>
                  <a:cubicBezTo>
                    <a:pt x="171" y="5462"/>
                    <a:pt x="1" y="5933"/>
                    <a:pt x="171" y="6352"/>
                  </a:cubicBezTo>
                  <a:cubicBezTo>
                    <a:pt x="302" y="6706"/>
                    <a:pt x="616" y="6968"/>
                    <a:pt x="996" y="7033"/>
                  </a:cubicBezTo>
                  <a:cubicBezTo>
                    <a:pt x="878" y="7177"/>
                    <a:pt x="812" y="7347"/>
                    <a:pt x="799" y="7530"/>
                  </a:cubicBezTo>
                  <a:cubicBezTo>
                    <a:pt x="760" y="7858"/>
                    <a:pt x="891" y="8172"/>
                    <a:pt x="1127" y="8395"/>
                  </a:cubicBezTo>
                  <a:lnTo>
                    <a:pt x="1192" y="8460"/>
                  </a:lnTo>
                  <a:lnTo>
                    <a:pt x="1257" y="8395"/>
                  </a:lnTo>
                  <a:cubicBezTo>
                    <a:pt x="2815" y="7046"/>
                    <a:pt x="4544" y="6025"/>
                    <a:pt x="6167" y="5108"/>
                  </a:cubicBezTo>
                  <a:lnTo>
                    <a:pt x="6075" y="4925"/>
                  </a:lnTo>
                  <a:cubicBezTo>
                    <a:pt x="4963" y="5410"/>
                    <a:pt x="3837" y="5868"/>
                    <a:pt x="2698" y="6287"/>
                  </a:cubicBezTo>
                  <a:cubicBezTo>
                    <a:pt x="5486" y="4689"/>
                    <a:pt x="8314" y="3210"/>
                    <a:pt x="11116" y="1901"/>
                  </a:cubicBezTo>
                  <a:cubicBezTo>
                    <a:pt x="11653" y="1652"/>
                    <a:pt x="11901" y="1168"/>
                    <a:pt x="11744" y="683"/>
                  </a:cubicBezTo>
                  <a:cubicBezTo>
                    <a:pt x="11640" y="408"/>
                    <a:pt x="11430" y="186"/>
                    <a:pt x="11168" y="81"/>
                  </a:cubicBezTo>
                  <a:cubicBezTo>
                    <a:pt x="11060" y="27"/>
                    <a:pt x="10941" y="1"/>
                    <a:pt x="10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4529075" y="2868800"/>
              <a:ext cx="528300" cy="1171750"/>
            </a:xfrm>
            <a:custGeom>
              <a:avLst/>
              <a:gdLst/>
              <a:ahLst/>
              <a:cxnLst/>
              <a:rect l="l" t="t" r="r" b="b"/>
              <a:pathLst>
                <a:path w="21132" h="46870" extrusionOk="0">
                  <a:moveTo>
                    <a:pt x="15243" y="0"/>
                  </a:moveTo>
                  <a:cubicBezTo>
                    <a:pt x="15138" y="0"/>
                    <a:pt x="15025" y="73"/>
                    <a:pt x="14952" y="182"/>
                  </a:cubicBezTo>
                  <a:cubicBezTo>
                    <a:pt x="14873" y="326"/>
                    <a:pt x="14834" y="484"/>
                    <a:pt x="14821" y="641"/>
                  </a:cubicBezTo>
                  <a:cubicBezTo>
                    <a:pt x="14729" y="1387"/>
                    <a:pt x="14559" y="2107"/>
                    <a:pt x="14284" y="2801"/>
                  </a:cubicBezTo>
                  <a:cubicBezTo>
                    <a:pt x="13865" y="3770"/>
                    <a:pt x="13132" y="4542"/>
                    <a:pt x="12621" y="5459"/>
                  </a:cubicBezTo>
                  <a:cubicBezTo>
                    <a:pt x="12346" y="5956"/>
                    <a:pt x="12202" y="6519"/>
                    <a:pt x="12202" y="7095"/>
                  </a:cubicBezTo>
                  <a:cubicBezTo>
                    <a:pt x="11221" y="8234"/>
                    <a:pt x="10487" y="9687"/>
                    <a:pt x="9833" y="11023"/>
                  </a:cubicBezTo>
                  <a:lnTo>
                    <a:pt x="9610" y="11481"/>
                  </a:lnTo>
                  <a:cubicBezTo>
                    <a:pt x="5460" y="19808"/>
                    <a:pt x="1" y="30648"/>
                    <a:pt x="2894" y="40205"/>
                  </a:cubicBezTo>
                  <a:cubicBezTo>
                    <a:pt x="3745" y="42994"/>
                    <a:pt x="5722" y="45560"/>
                    <a:pt x="8471" y="46489"/>
                  </a:cubicBezTo>
                  <a:cubicBezTo>
                    <a:pt x="9238" y="46748"/>
                    <a:pt x="10038" y="46869"/>
                    <a:pt x="10840" y="46869"/>
                  </a:cubicBezTo>
                  <a:cubicBezTo>
                    <a:pt x="12641" y="46869"/>
                    <a:pt x="14453" y="46257"/>
                    <a:pt x="15921" y="45206"/>
                  </a:cubicBezTo>
                  <a:cubicBezTo>
                    <a:pt x="18042" y="43688"/>
                    <a:pt x="19482" y="41331"/>
                    <a:pt x="20215" y="38817"/>
                  </a:cubicBezTo>
                  <a:cubicBezTo>
                    <a:pt x="20686" y="37181"/>
                    <a:pt x="20752" y="35125"/>
                    <a:pt x="19442" y="34026"/>
                  </a:cubicBezTo>
                  <a:cubicBezTo>
                    <a:pt x="18657" y="33371"/>
                    <a:pt x="17557" y="33240"/>
                    <a:pt x="16615" y="32808"/>
                  </a:cubicBezTo>
                  <a:cubicBezTo>
                    <a:pt x="15161" y="32140"/>
                    <a:pt x="15305" y="31342"/>
                    <a:pt x="15423" y="30124"/>
                  </a:cubicBezTo>
                  <a:cubicBezTo>
                    <a:pt x="15580" y="28475"/>
                    <a:pt x="15475" y="26786"/>
                    <a:pt x="15554" y="25123"/>
                  </a:cubicBezTo>
                  <a:cubicBezTo>
                    <a:pt x="15790" y="20305"/>
                    <a:pt x="16497" y="15252"/>
                    <a:pt x="19325" y="11206"/>
                  </a:cubicBezTo>
                  <a:cubicBezTo>
                    <a:pt x="20189" y="9962"/>
                    <a:pt x="21131" y="9059"/>
                    <a:pt x="20320" y="7422"/>
                  </a:cubicBezTo>
                  <a:cubicBezTo>
                    <a:pt x="19940" y="6729"/>
                    <a:pt x="19442" y="6113"/>
                    <a:pt x="18840" y="5590"/>
                  </a:cubicBezTo>
                  <a:cubicBezTo>
                    <a:pt x="18644" y="5393"/>
                    <a:pt x="18421" y="5223"/>
                    <a:pt x="18186" y="5066"/>
                  </a:cubicBezTo>
                  <a:cubicBezTo>
                    <a:pt x="18186" y="4228"/>
                    <a:pt x="18015" y="3416"/>
                    <a:pt x="17531" y="2919"/>
                  </a:cubicBezTo>
                  <a:cubicBezTo>
                    <a:pt x="17518" y="2906"/>
                    <a:pt x="17505" y="2893"/>
                    <a:pt x="17479" y="2879"/>
                  </a:cubicBezTo>
                  <a:cubicBezTo>
                    <a:pt x="16706" y="2172"/>
                    <a:pt x="15908" y="2906"/>
                    <a:pt x="15698" y="1518"/>
                  </a:cubicBezTo>
                  <a:cubicBezTo>
                    <a:pt x="15633" y="1060"/>
                    <a:pt x="15646" y="575"/>
                    <a:pt x="15449" y="156"/>
                  </a:cubicBezTo>
                  <a:cubicBezTo>
                    <a:pt x="15403" y="46"/>
                    <a:pt x="15326" y="0"/>
                    <a:pt x="15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4526450" y="2866775"/>
              <a:ext cx="531900" cy="1176700"/>
            </a:xfrm>
            <a:custGeom>
              <a:avLst/>
              <a:gdLst/>
              <a:ahLst/>
              <a:cxnLst/>
              <a:rect l="l" t="t" r="r" b="b"/>
              <a:pathLst>
                <a:path w="21276" h="47068" extrusionOk="0">
                  <a:moveTo>
                    <a:pt x="15350" y="186"/>
                  </a:moveTo>
                  <a:cubicBezTo>
                    <a:pt x="15400" y="200"/>
                    <a:pt x="15437" y="226"/>
                    <a:pt x="15463" y="290"/>
                  </a:cubicBezTo>
                  <a:cubicBezTo>
                    <a:pt x="15567" y="591"/>
                    <a:pt x="15633" y="905"/>
                    <a:pt x="15659" y="1232"/>
                  </a:cubicBezTo>
                  <a:cubicBezTo>
                    <a:pt x="15672" y="1363"/>
                    <a:pt x="15685" y="1494"/>
                    <a:pt x="15698" y="1625"/>
                  </a:cubicBezTo>
                  <a:cubicBezTo>
                    <a:pt x="15842" y="2528"/>
                    <a:pt x="16248" y="2607"/>
                    <a:pt x="16680" y="2686"/>
                  </a:cubicBezTo>
                  <a:cubicBezTo>
                    <a:pt x="16994" y="2712"/>
                    <a:pt x="17282" y="2843"/>
                    <a:pt x="17518" y="3039"/>
                  </a:cubicBezTo>
                  <a:lnTo>
                    <a:pt x="17557" y="3078"/>
                  </a:lnTo>
                  <a:cubicBezTo>
                    <a:pt x="17976" y="3497"/>
                    <a:pt x="18186" y="4165"/>
                    <a:pt x="18199" y="5147"/>
                  </a:cubicBezTo>
                  <a:lnTo>
                    <a:pt x="18199" y="5212"/>
                  </a:lnTo>
                  <a:lnTo>
                    <a:pt x="18238" y="5238"/>
                  </a:lnTo>
                  <a:cubicBezTo>
                    <a:pt x="18474" y="5396"/>
                    <a:pt x="18696" y="5566"/>
                    <a:pt x="18893" y="5762"/>
                  </a:cubicBezTo>
                  <a:cubicBezTo>
                    <a:pt x="19600" y="6417"/>
                    <a:pt x="20045" y="6967"/>
                    <a:pt x="20346" y="7556"/>
                  </a:cubicBezTo>
                  <a:cubicBezTo>
                    <a:pt x="21040" y="8944"/>
                    <a:pt x="20438" y="9755"/>
                    <a:pt x="19691" y="10790"/>
                  </a:cubicBezTo>
                  <a:cubicBezTo>
                    <a:pt x="19574" y="10934"/>
                    <a:pt x="19469" y="11078"/>
                    <a:pt x="19364" y="11248"/>
                  </a:cubicBezTo>
                  <a:cubicBezTo>
                    <a:pt x="16418" y="15437"/>
                    <a:pt x="15803" y="20648"/>
                    <a:pt x="15567" y="25204"/>
                  </a:cubicBezTo>
                  <a:cubicBezTo>
                    <a:pt x="15528" y="25898"/>
                    <a:pt x="15528" y="26605"/>
                    <a:pt x="15528" y="27299"/>
                  </a:cubicBezTo>
                  <a:cubicBezTo>
                    <a:pt x="15528" y="28254"/>
                    <a:pt x="15528" y="29236"/>
                    <a:pt x="15436" y="30192"/>
                  </a:cubicBezTo>
                  <a:lnTo>
                    <a:pt x="15423" y="30336"/>
                  </a:lnTo>
                  <a:cubicBezTo>
                    <a:pt x="15306" y="31488"/>
                    <a:pt x="15227" y="32313"/>
                    <a:pt x="16693" y="32981"/>
                  </a:cubicBezTo>
                  <a:cubicBezTo>
                    <a:pt x="17034" y="33138"/>
                    <a:pt x="17387" y="33256"/>
                    <a:pt x="17741" y="33374"/>
                  </a:cubicBezTo>
                  <a:cubicBezTo>
                    <a:pt x="18382" y="33570"/>
                    <a:pt x="18998" y="33779"/>
                    <a:pt x="19495" y="34185"/>
                  </a:cubicBezTo>
                  <a:cubicBezTo>
                    <a:pt x="21014" y="35455"/>
                    <a:pt x="20503" y="37890"/>
                    <a:pt x="20228" y="38872"/>
                  </a:cubicBezTo>
                  <a:cubicBezTo>
                    <a:pt x="19456" y="41543"/>
                    <a:pt x="17937" y="43795"/>
                    <a:pt x="15973" y="45209"/>
                  </a:cubicBezTo>
                  <a:cubicBezTo>
                    <a:pt x="14470" y="46282"/>
                    <a:pt x="12680" y="46855"/>
                    <a:pt x="10949" y="46855"/>
                  </a:cubicBezTo>
                  <a:cubicBezTo>
                    <a:pt x="10147" y="46855"/>
                    <a:pt x="9358" y="46732"/>
                    <a:pt x="8615" y="46479"/>
                  </a:cubicBezTo>
                  <a:cubicBezTo>
                    <a:pt x="6089" y="45628"/>
                    <a:pt x="4033" y="43310"/>
                    <a:pt x="3104" y="40260"/>
                  </a:cubicBezTo>
                  <a:cubicBezTo>
                    <a:pt x="236" y="30794"/>
                    <a:pt x="5513" y="20216"/>
                    <a:pt x="9754" y="11732"/>
                  </a:cubicBezTo>
                  <a:lnTo>
                    <a:pt x="10043" y="11143"/>
                  </a:lnTo>
                  <a:cubicBezTo>
                    <a:pt x="10684" y="9860"/>
                    <a:pt x="11404" y="8394"/>
                    <a:pt x="12386" y="7242"/>
                  </a:cubicBezTo>
                  <a:lnTo>
                    <a:pt x="12412" y="7215"/>
                  </a:lnTo>
                  <a:lnTo>
                    <a:pt x="12412" y="7176"/>
                  </a:lnTo>
                  <a:cubicBezTo>
                    <a:pt x="12412" y="6626"/>
                    <a:pt x="12556" y="6076"/>
                    <a:pt x="12831" y="5592"/>
                  </a:cubicBezTo>
                  <a:cubicBezTo>
                    <a:pt x="13041" y="5212"/>
                    <a:pt x="13289" y="4846"/>
                    <a:pt x="13538" y="4492"/>
                  </a:cubicBezTo>
                  <a:cubicBezTo>
                    <a:pt x="13905" y="4008"/>
                    <a:pt x="14219" y="3484"/>
                    <a:pt x="14481" y="2934"/>
                  </a:cubicBezTo>
                  <a:cubicBezTo>
                    <a:pt x="14795" y="2240"/>
                    <a:pt x="14913" y="1507"/>
                    <a:pt x="15031" y="748"/>
                  </a:cubicBezTo>
                  <a:cubicBezTo>
                    <a:pt x="15044" y="604"/>
                    <a:pt x="15083" y="460"/>
                    <a:pt x="15148" y="329"/>
                  </a:cubicBezTo>
                  <a:cubicBezTo>
                    <a:pt x="15187" y="253"/>
                    <a:pt x="15262" y="201"/>
                    <a:pt x="15350" y="186"/>
                  </a:cubicBezTo>
                  <a:close/>
                  <a:moveTo>
                    <a:pt x="15339" y="0"/>
                  </a:moveTo>
                  <a:cubicBezTo>
                    <a:pt x="15183" y="0"/>
                    <a:pt x="15051" y="89"/>
                    <a:pt x="14965" y="224"/>
                  </a:cubicBezTo>
                  <a:cubicBezTo>
                    <a:pt x="14887" y="381"/>
                    <a:pt x="14834" y="552"/>
                    <a:pt x="14821" y="722"/>
                  </a:cubicBezTo>
                  <a:cubicBezTo>
                    <a:pt x="14743" y="1455"/>
                    <a:pt x="14559" y="2175"/>
                    <a:pt x="14297" y="2856"/>
                  </a:cubicBezTo>
                  <a:cubicBezTo>
                    <a:pt x="14036" y="3392"/>
                    <a:pt x="13721" y="3903"/>
                    <a:pt x="13368" y="4387"/>
                  </a:cubicBezTo>
                  <a:cubicBezTo>
                    <a:pt x="13106" y="4741"/>
                    <a:pt x="12857" y="5121"/>
                    <a:pt x="12648" y="5500"/>
                  </a:cubicBezTo>
                  <a:cubicBezTo>
                    <a:pt x="12360" y="5998"/>
                    <a:pt x="12216" y="6561"/>
                    <a:pt x="12203" y="7137"/>
                  </a:cubicBezTo>
                  <a:cubicBezTo>
                    <a:pt x="11221" y="8315"/>
                    <a:pt x="10488" y="9768"/>
                    <a:pt x="9846" y="11051"/>
                  </a:cubicBezTo>
                  <a:lnTo>
                    <a:pt x="9558" y="11641"/>
                  </a:lnTo>
                  <a:cubicBezTo>
                    <a:pt x="5303" y="20164"/>
                    <a:pt x="1" y="30768"/>
                    <a:pt x="2907" y="40325"/>
                  </a:cubicBezTo>
                  <a:cubicBezTo>
                    <a:pt x="3850" y="43428"/>
                    <a:pt x="5958" y="45811"/>
                    <a:pt x="8550" y="46688"/>
                  </a:cubicBezTo>
                  <a:cubicBezTo>
                    <a:pt x="9322" y="46937"/>
                    <a:pt x="10121" y="47068"/>
                    <a:pt x="10933" y="47068"/>
                  </a:cubicBezTo>
                  <a:cubicBezTo>
                    <a:pt x="12779" y="47042"/>
                    <a:pt x="14572" y="46466"/>
                    <a:pt x="16078" y="45379"/>
                  </a:cubicBezTo>
                  <a:cubicBezTo>
                    <a:pt x="18081" y="43939"/>
                    <a:pt x="19626" y="41661"/>
                    <a:pt x="20398" y="38938"/>
                  </a:cubicBezTo>
                  <a:cubicBezTo>
                    <a:pt x="20700" y="37916"/>
                    <a:pt x="21210" y="35390"/>
                    <a:pt x="19600" y="34041"/>
                  </a:cubicBezTo>
                  <a:cubicBezTo>
                    <a:pt x="19076" y="33596"/>
                    <a:pt x="18422" y="33387"/>
                    <a:pt x="17793" y="33177"/>
                  </a:cubicBezTo>
                  <a:cubicBezTo>
                    <a:pt x="17440" y="33072"/>
                    <a:pt x="17099" y="32941"/>
                    <a:pt x="16759" y="32797"/>
                  </a:cubicBezTo>
                  <a:cubicBezTo>
                    <a:pt x="15436" y="32195"/>
                    <a:pt x="15502" y="31514"/>
                    <a:pt x="15607" y="30362"/>
                  </a:cubicBezTo>
                  <a:lnTo>
                    <a:pt x="15633" y="30218"/>
                  </a:lnTo>
                  <a:cubicBezTo>
                    <a:pt x="15725" y="29249"/>
                    <a:pt x="15725" y="28254"/>
                    <a:pt x="15725" y="27299"/>
                  </a:cubicBezTo>
                  <a:cubicBezTo>
                    <a:pt x="15725" y="26618"/>
                    <a:pt x="15725" y="25911"/>
                    <a:pt x="15764" y="25217"/>
                  </a:cubicBezTo>
                  <a:cubicBezTo>
                    <a:pt x="15986" y="20687"/>
                    <a:pt x="16615" y="15516"/>
                    <a:pt x="19521" y="11366"/>
                  </a:cubicBezTo>
                  <a:cubicBezTo>
                    <a:pt x="19626" y="11209"/>
                    <a:pt x="19731" y="11064"/>
                    <a:pt x="19849" y="10907"/>
                  </a:cubicBezTo>
                  <a:cubicBezTo>
                    <a:pt x="20608" y="9873"/>
                    <a:pt x="21276" y="8970"/>
                    <a:pt x="20516" y="7477"/>
                  </a:cubicBezTo>
                  <a:cubicBezTo>
                    <a:pt x="20215" y="6862"/>
                    <a:pt x="19757" y="6286"/>
                    <a:pt x="19037" y="5618"/>
                  </a:cubicBezTo>
                  <a:cubicBezTo>
                    <a:pt x="18827" y="5435"/>
                    <a:pt x="18618" y="5265"/>
                    <a:pt x="18395" y="5108"/>
                  </a:cubicBezTo>
                  <a:cubicBezTo>
                    <a:pt x="18382" y="4086"/>
                    <a:pt x="18147" y="3392"/>
                    <a:pt x="17701" y="2947"/>
                  </a:cubicBezTo>
                  <a:lnTo>
                    <a:pt x="17662" y="2908"/>
                  </a:lnTo>
                  <a:cubicBezTo>
                    <a:pt x="17400" y="2672"/>
                    <a:pt x="17073" y="2528"/>
                    <a:pt x="16720" y="2489"/>
                  </a:cubicBezTo>
                  <a:cubicBezTo>
                    <a:pt x="16301" y="2424"/>
                    <a:pt x="16026" y="2358"/>
                    <a:pt x="15908" y="1599"/>
                  </a:cubicBezTo>
                  <a:cubicBezTo>
                    <a:pt x="15895" y="1468"/>
                    <a:pt x="15882" y="1350"/>
                    <a:pt x="15869" y="1219"/>
                  </a:cubicBezTo>
                  <a:cubicBezTo>
                    <a:pt x="15842" y="866"/>
                    <a:pt x="15777" y="538"/>
                    <a:pt x="15646" y="211"/>
                  </a:cubicBezTo>
                  <a:cubicBezTo>
                    <a:pt x="15607" y="93"/>
                    <a:pt x="15502" y="2"/>
                    <a:pt x="15371" y="2"/>
                  </a:cubicBezTo>
                  <a:cubicBezTo>
                    <a:pt x="15360" y="1"/>
                    <a:pt x="15350" y="0"/>
                    <a:pt x="15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4894675" y="2575450"/>
              <a:ext cx="362350" cy="600400"/>
            </a:xfrm>
            <a:custGeom>
              <a:avLst/>
              <a:gdLst/>
              <a:ahLst/>
              <a:cxnLst/>
              <a:rect l="l" t="t" r="r" b="b"/>
              <a:pathLst>
                <a:path w="14494" h="24016" extrusionOk="0">
                  <a:moveTo>
                    <a:pt x="9986" y="1"/>
                  </a:moveTo>
                  <a:cubicBezTo>
                    <a:pt x="9931" y="1"/>
                    <a:pt x="9876" y="6"/>
                    <a:pt x="9820" y="16"/>
                  </a:cubicBezTo>
                  <a:lnTo>
                    <a:pt x="851" y="1534"/>
                  </a:lnTo>
                  <a:cubicBezTo>
                    <a:pt x="341" y="1613"/>
                    <a:pt x="1" y="2084"/>
                    <a:pt x="79" y="2595"/>
                  </a:cubicBezTo>
                  <a:lnTo>
                    <a:pt x="3588" y="23254"/>
                  </a:lnTo>
                  <a:cubicBezTo>
                    <a:pt x="3669" y="23697"/>
                    <a:pt x="4052" y="24015"/>
                    <a:pt x="4495" y="24015"/>
                  </a:cubicBezTo>
                  <a:cubicBezTo>
                    <a:pt x="4550" y="24015"/>
                    <a:pt x="4605" y="24011"/>
                    <a:pt x="4661" y="24001"/>
                  </a:cubicBezTo>
                  <a:lnTo>
                    <a:pt x="13643" y="22495"/>
                  </a:lnTo>
                  <a:cubicBezTo>
                    <a:pt x="14140" y="22403"/>
                    <a:pt x="14494" y="21932"/>
                    <a:pt x="14402" y="21421"/>
                  </a:cubicBezTo>
                  <a:lnTo>
                    <a:pt x="10906" y="775"/>
                  </a:lnTo>
                  <a:cubicBezTo>
                    <a:pt x="10825" y="320"/>
                    <a:pt x="10432" y="1"/>
                    <a:pt x="9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4903500" y="2582500"/>
              <a:ext cx="344025" cy="584675"/>
            </a:xfrm>
            <a:custGeom>
              <a:avLst/>
              <a:gdLst/>
              <a:ahLst/>
              <a:cxnLst/>
              <a:rect l="l" t="t" r="r" b="b"/>
              <a:pathLst>
                <a:path w="13761" h="23387" extrusionOk="0">
                  <a:moveTo>
                    <a:pt x="9655" y="0"/>
                  </a:moveTo>
                  <a:cubicBezTo>
                    <a:pt x="9623" y="0"/>
                    <a:pt x="9591" y="3"/>
                    <a:pt x="9558" y="9"/>
                  </a:cubicBezTo>
                  <a:lnTo>
                    <a:pt x="498" y="1540"/>
                  </a:lnTo>
                  <a:cubicBezTo>
                    <a:pt x="210" y="1580"/>
                    <a:pt x="1" y="1868"/>
                    <a:pt x="53" y="2156"/>
                  </a:cubicBezTo>
                  <a:lnTo>
                    <a:pt x="3575" y="22946"/>
                  </a:lnTo>
                  <a:cubicBezTo>
                    <a:pt x="3622" y="23203"/>
                    <a:pt x="3856" y="23387"/>
                    <a:pt x="4119" y="23387"/>
                  </a:cubicBezTo>
                  <a:cubicBezTo>
                    <a:pt x="4151" y="23387"/>
                    <a:pt x="4184" y="23384"/>
                    <a:pt x="4217" y="23378"/>
                  </a:cubicBezTo>
                  <a:lnTo>
                    <a:pt x="13263" y="21859"/>
                  </a:lnTo>
                  <a:cubicBezTo>
                    <a:pt x="13564" y="21807"/>
                    <a:pt x="13761" y="21532"/>
                    <a:pt x="13722" y="21231"/>
                  </a:cubicBezTo>
                  <a:lnTo>
                    <a:pt x="10187" y="454"/>
                  </a:lnTo>
                  <a:cubicBezTo>
                    <a:pt x="10140" y="185"/>
                    <a:pt x="9917" y="0"/>
                    <a:pt x="9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4962425" y="2585325"/>
              <a:ext cx="132900" cy="43050"/>
            </a:xfrm>
            <a:custGeom>
              <a:avLst/>
              <a:gdLst/>
              <a:ahLst/>
              <a:cxnLst/>
              <a:rect l="l" t="t" r="r" b="b"/>
              <a:pathLst>
                <a:path w="5316" h="1722" extrusionOk="0">
                  <a:moveTo>
                    <a:pt x="5277" y="0"/>
                  </a:moveTo>
                  <a:lnTo>
                    <a:pt x="1" y="891"/>
                  </a:lnTo>
                  <a:lnTo>
                    <a:pt x="118" y="1310"/>
                  </a:lnTo>
                  <a:cubicBezTo>
                    <a:pt x="206" y="1561"/>
                    <a:pt x="431" y="1721"/>
                    <a:pt x="685" y="1721"/>
                  </a:cubicBezTo>
                  <a:cubicBezTo>
                    <a:pt x="736" y="1721"/>
                    <a:pt x="787" y="1715"/>
                    <a:pt x="838" y="1702"/>
                  </a:cubicBezTo>
                  <a:lnTo>
                    <a:pt x="4766" y="1048"/>
                  </a:lnTo>
                  <a:cubicBezTo>
                    <a:pt x="5067" y="1008"/>
                    <a:pt x="5303" y="747"/>
                    <a:pt x="5316" y="432"/>
                  </a:cubicBezTo>
                  <a:lnTo>
                    <a:pt x="5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5061039" y="2725432"/>
              <a:ext cx="123842" cy="143431"/>
            </a:xfrm>
            <a:custGeom>
              <a:avLst/>
              <a:gdLst/>
              <a:ahLst/>
              <a:cxnLst/>
              <a:rect l="l" t="t" r="r" b="b"/>
              <a:pathLst>
                <a:path w="5709" h="6612" extrusionOk="0">
                  <a:moveTo>
                    <a:pt x="4727" y="0"/>
                  </a:moveTo>
                  <a:lnTo>
                    <a:pt x="1" y="786"/>
                  </a:lnTo>
                  <a:lnTo>
                    <a:pt x="983" y="6612"/>
                  </a:lnTo>
                  <a:lnTo>
                    <a:pt x="5709" y="5826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4943747" y="2743893"/>
              <a:ext cx="123842" cy="143149"/>
            </a:xfrm>
            <a:custGeom>
              <a:avLst/>
              <a:gdLst/>
              <a:ahLst/>
              <a:cxnLst/>
              <a:rect l="l" t="t" r="r" b="b"/>
              <a:pathLst>
                <a:path w="5709" h="6599" extrusionOk="0">
                  <a:moveTo>
                    <a:pt x="4727" y="0"/>
                  </a:moveTo>
                  <a:lnTo>
                    <a:pt x="1" y="786"/>
                  </a:lnTo>
                  <a:lnTo>
                    <a:pt x="983" y="6599"/>
                  </a:lnTo>
                  <a:lnTo>
                    <a:pt x="5709" y="5813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5085464" y="2868560"/>
              <a:ext cx="124124" cy="143453"/>
            </a:xfrm>
            <a:custGeom>
              <a:avLst/>
              <a:gdLst/>
              <a:ahLst/>
              <a:cxnLst/>
              <a:rect l="l" t="t" r="r" b="b"/>
              <a:pathLst>
                <a:path w="5722" h="6613" extrusionOk="0">
                  <a:moveTo>
                    <a:pt x="4727" y="1"/>
                  </a:moveTo>
                  <a:lnTo>
                    <a:pt x="1" y="786"/>
                  </a:lnTo>
                  <a:lnTo>
                    <a:pt x="996" y="6612"/>
                  </a:lnTo>
                  <a:lnTo>
                    <a:pt x="5722" y="5827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4968173" y="2887020"/>
              <a:ext cx="124124" cy="143453"/>
            </a:xfrm>
            <a:custGeom>
              <a:avLst/>
              <a:gdLst/>
              <a:ahLst/>
              <a:cxnLst/>
              <a:rect l="l" t="t" r="r" b="b"/>
              <a:pathLst>
                <a:path w="5722" h="6613" extrusionOk="0">
                  <a:moveTo>
                    <a:pt x="4727" y="1"/>
                  </a:moveTo>
                  <a:lnTo>
                    <a:pt x="1" y="786"/>
                  </a:lnTo>
                  <a:lnTo>
                    <a:pt x="996" y="6612"/>
                  </a:lnTo>
                  <a:lnTo>
                    <a:pt x="5722" y="5827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4962100" y="2698875"/>
              <a:ext cx="8425" cy="6650"/>
            </a:xfrm>
            <a:custGeom>
              <a:avLst/>
              <a:gdLst/>
              <a:ahLst/>
              <a:cxnLst/>
              <a:rect l="l" t="t" r="r" b="b"/>
              <a:pathLst>
                <a:path w="337" h="266" extrusionOk="0">
                  <a:moveTo>
                    <a:pt x="144" y="1"/>
                  </a:moveTo>
                  <a:cubicBezTo>
                    <a:pt x="140" y="1"/>
                    <a:pt x="136" y="1"/>
                    <a:pt x="131" y="1"/>
                  </a:cubicBezTo>
                  <a:cubicBezTo>
                    <a:pt x="53" y="14"/>
                    <a:pt x="0" y="80"/>
                    <a:pt x="27" y="158"/>
                  </a:cubicBezTo>
                  <a:cubicBezTo>
                    <a:pt x="27" y="217"/>
                    <a:pt x="90" y="265"/>
                    <a:pt x="150" y="265"/>
                  </a:cubicBezTo>
                  <a:cubicBezTo>
                    <a:pt x="157" y="265"/>
                    <a:pt x="164" y="265"/>
                    <a:pt x="171" y="263"/>
                  </a:cubicBezTo>
                  <a:cubicBezTo>
                    <a:pt x="336" y="225"/>
                    <a:pt x="291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4950425" y="2700800"/>
              <a:ext cx="8875" cy="6650"/>
            </a:xfrm>
            <a:custGeom>
              <a:avLst/>
              <a:gdLst/>
              <a:ahLst/>
              <a:cxnLst/>
              <a:rect l="l" t="t" r="r" b="b"/>
              <a:pathLst>
                <a:path w="355" h="266" extrusionOk="0">
                  <a:moveTo>
                    <a:pt x="179" y="1"/>
                  </a:moveTo>
                  <a:cubicBezTo>
                    <a:pt x="171" y="1"/>
                    <a:pt x="162" y="2"/>
                    <a:pt x="153" y="3"/>
                  </a:cubicBezTo>
                  <a:cubicBezTo>
                    <a:pt x="0" y="41"/>
                    <a:pt x="33" y="265"/>
                    <a:pt x="192" y="265"/>
                  </a:cubicBezTo>
                  <a:cubicBezTo>
                    <a:pt x="197" y="265"/>
                    <a:pt x="201" y="265"/>
                    <a:pt x="206" y="265"/>
                  </a:cubicBezTo>
                  <a:cubicBezTo>
                    <a:pt x="355" y="215"/>
                    <a:pt x="327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4940175" y="2702450"/>
              <a:ext cx="7225" cy="6675"/>
            </a:xfrm>
            <a:custGeom>
              <a:avLst/>
              <a:gdLst/>
              <a:ahLst/>
              <a:cxnLst/>
              <a:rect l="l" t="t" r="r" b="b"/>
              <a:pathLst>
                <a:path w="289" h="267" extrusionOk="0">
                  <a:moveTo>
                    <a:pt x="151" y="0"/>
                  </a:moveTo>
                  <a:cubicBezTo>
                    <a:pt x="145" y="0"/>
                    <a:pt x="138" y="1"/>
                    <a:pt x="131" y="2"/>
                  </a:cubicBezTo>
                  <a:cubicBezTo>
                    <a:pt x="53" y="15"/>
                    <a:pt x="0" y="81"/>
                    <a:pt x="27" y="159"/>
                  </a:cubicBezTo>
                  <a:cubicBezTo>
                    <a:pt x="27" y="228"/>
                    <a:pt x="76" y="267"/>
                    <a:pt x="141" y="267"/>
                  </a:cubicBezTo>
                  <a:cubicBezTo>
                    <a:pt x="151" y="267"/>
                    <a:pt x="161" y="266"/>
                    <a:pt x="171" y="264"/>
                  </a:cubicBezTo>
                  <a:cubicBezTo>
                    <a:pt x="249" y="251"/>
                    <a:pt x="288" y="186"/>
                    <a:pt x="275" y="120"/>
                  </a:cubicBezTo>
                  <a:cubicBezTo>
                    <a:pt x="264" y="50"/>
                    <a:pt x="210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4892375" y="2810375"/>
              <a:ext cx="55350" cy="148750"/>
            </a:xfrm>
            <a:custGeom>
              <a:avLst/>
              <a:gdLst/>
              <a:ahLst/>
              <a:cxnLst/>
              <a:rect l="l" t="t" r="r" b="b"/>
              <a:pathLst>
                <a:path w="2214" h="5950" extrusionOk="0">
                  <a:moveTo>
                    <a:pt x="742" y="1"/>
                  </a:moveTo>
                  <a:cubicBezTo>
                    <a:pt x="373" y="1"/>
                    <a:pt x="111" y="294"/>
                    <a:pt x="184" y="713"/>
                  </a:cubicBezTo>
                  <a:cubicBezTo>
                    <a:pt x="394" y="1957"/>
                    <a:pt x="328" y="3240"/>
                    <a:pt x="1" y="4457"/>
                  </a:cubicBezTo>
                  <a:lnTo>
                    <a:pt x="2030" y="5950"/>
                  </a:lnTo>
                  <a:cubicBezTo>
                    <a:pt x="2056" y="5452"/>
                    <a:pt x="2109" y="4955"/>
                    <a:pt x="2161" y="4470"/>
                  </a:cubicBezTo>
                  <a:cubicBezTo>
                    <a:pt x="2213" y="3999"/>
                    <a:pt x="2187" y="3567"/>
                    <a:pt x="2187" y="3122"/>
                  </a:cubicBezTo>
                  <a:cubicBezTo>
                    <a:pt x="2200" y="2258"/>
                    <a:pt x="2148" y="1341"/>
                    <a:pt x="1650" y="595"/>
                  </a:cubicBezTo>
                  <a:cubicBezTo>
                    <a:pt x="1506" y="359"/>
                    <a:pt x="1297" y="176"/>
                    <a:pt x="1035" y="58"/>
                  </a:cubicBezTo>
                  <a:cubicBezTo>
                    <a:pt x="933" y="19"/>
                    <a:pt x="834" y="1"/>
                    <a:pt x="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4889775" y="2807825"/>
              <a:ext cx="60250" cy="151300"/>
            </a:xfrm>
            <a:custGeom>
              <a:avLst/>
              <a:gdLst/>
              <a:ahLst/>
              <a:cxnLst/>
              <a:rect l="l" t="t" r="r" b="b"/>
              <a:pathLst>
                <a:path w="2410" h="6052" extrusionOk="0">
                  <a:moveTo>
                    <a:pt x="873" y="1"/>
                  </a:moveTo>
                  <a:cubicBezTo>
                    <a:pt x="708" y="1"/>
                    <a:pt x="542" y="56"/>
                    <a:pt x="406" y="160"/>
                  </a:cubicBezTo>
                  <a:cubicBezTo>
                    <a:pt x="210" y="330"/>
                    <a:pt x="131" y="592"/>
                    <a:pt x="183" y="841"/>
                  </a:cubicBezTo>
                  <a:cubicBezTo>
                    <a:pt x="393" y="2072"/>
                    <a:pt x="327" y="3328"/>
                    <a:pt x="0" y="4533"/>
                  </a:cubicBezTo>
                  <a:lnTo>
                    <a:pt x="210" y="4585"/>
                  </a:lnTo>
                  <a:cubicBezTo>
                    <a:pt x="537" y="3355"/>
                    <a:pt x="602" y="2072"/>
                    <a:pt x="393" y="802"/>
                  </a:cubicBezTo>
                  <a:cubicBezTo>
                    <a:pt x="354" y="631"/>
                    <a:pt x="406" y="435"/>
                    <a:pt x="537" y="317"/>
                  </a:cubicBezTo>
                  <a:cubicBezTo>
                    <a:pt x="638" y="247"/>
                    <a:pt x="752" y="210"/>
                    <a:pt x="870" y="210"/>
                  </a:cubicBezTo>
                  <a:cubicBezTo>
                    <a:pt x="951" y="210"/>
                    <a:pt x="1033" y="228"/>
                    <a:pt x="1113" y="265"/>
                  </a:cubicBezTo>
                  <a:cubicBezTo>
                    <a:pt x="1336" y="357"/>
                    <a:pt x="1532" y="540"/>
                    <a:pt x="1676" y="749"/>
                  </a:cubicBezTo>
                  <a:cubicBezTo>
                    <a:pt x="2147" y="1456"/>
                    <a:pt x="2213" y="2347"/>
                    <a:pt x="2200" y="3211"/>
                  </a:cubicBezTo>
                  <a:lnTo>
                    <a:pt x="2200" y="3630"/>
                  </a:lnTo>
                  <a:cubicBezTo>
                    <a:pt x="2200" y="3931"/>
                    <a:pt x="2200" y="4245"/>
                    <a:pt x="2173" y="4546"/>
                  </a:cubicBezTo>
                  <a:lnTo>
                    <a:pt x="2134" y="4913"/>
                  </a:lnTo>
                  <a:cubicBezTo>
                    <a:pt x="2095" y="5279"/>
                    <a:pt x="2043" y="5659"/>
                    <a:pt x="2029" y="6039"/>
                  </a:cubicBezTo>
                  <a:lnTo>
                    <a:pt x="2226" y="6052"/>
                  </a:lnTo>
                  <a:cubicBezTo>
                    <a:pt x="2252" y="5672"/>
                    <a:pt x="2291" y="5292"/>
                    <a:pt x="2331" y="4939"/>
                  </a:cubicBezTo>
                  <a:lnTo>
                    <a:pt x="2357" y="4572"/>
                  </a:lnTo>
                  <a:cubicBezTo>
                    <a:pt x="2396" y="4258"/>
                    <a:pt x="2396" y="3944"/>
                    <a:pt x="2396" y="3630"/>
                  </a:cubicBezTo>
                  <a:lnTo>
                    <a:pt x="2396" y="3211"/>
                  </a:lnTo>
                  <a:cubicBezTo>
                    <a:pt x="2409" y="2320"/>
                    <a:pt x="2344" y="1391"/>
                    <a:pt x="1833" y="631"/>
                  </a:cubicBezTo>
                  <a:cubicBezTo>
                    <a:pt x="1676" y="383"/>
                    <a:pt x="1453" y="186"/>
                    <a:pt x="1178" y="69"/>
                  </a:cubicBezTo>
                  <a:cubicBezTo>
                    <a:pt x="1082" y="23"/>
                    <a:pt x="978" y="1"/>
                    <a:pt x="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4917250" y="2960400"/>
              <a:ext cx="44875" cy="128350"/>
            </a:xfrm>
            <a:custGeom>
              <a:avLst/>
              <a:gdLst/>
              <a:ahLst/>
              <a:cxnLst/>
              <a:rect l="l" t="t" r="r" b="b"/>
              <a:pathLst>
                <a:path w="1795" h="5134" extrusionOk="0">
                  <a:moveTo>
                    <a:pt x="1428" y="1"/>
                  </a:moveTo>
                  <a:cubicBezTo>
                    <a:pt x="1362" y="14"/>
                    <a:pt x="1323" y="53"/>
                    <a:pt x="1336" y="119"/>
                  </a:cubicBezTo>
                  <a:cubicBezTo>
                    <a:pt x="1585" y="2344"/>
                    <a:pt x="1441" y="3313"/>
                    <a:pt x="40" y="4963"/>
                  </a:cubicBezTo>
                  <a:cubicBezTo>
                    <a:pt x="1" y="5002"/>
                    <a:pt x="1" y="5068"/>
                    <a:pt x="53" y="5107"/>
                  </a:cubicBezTo>
                  <a:cubicBezTo>
                    <a:pt x="66" y="5120"/>
                    <a:pt x="93" y="5133"/>
                    <a:pt x="119" y="5133"/>
                  </a:cubicBezTo>
                  <a:cubicBezTo>
                    <a:pt x="145" y="5133"/>
                    <a:pt x="171" y="5120"/>
                    <a:pt x="197" y="5094"/>
                  </a:cubicBezTo>
                  <a:cubicBezTo>
                    <a:pt x="1637" y="3392"/>
                    <a:pt x="1794" y="2358"/>
                    <a:pt x="1533" y="93"/>
                  </a:cubicBezTo>
                  <a:cubicBezTo>
                    <a:pt x="1533" y="40"/>
                    <a:pt x="1480" y="1"/>
                    <a:pt x="1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4944750" y="3069750"/>
              <a:ext cx="29475" cy="11800"/>
            </a:xfrm>
            <a:custGeom>
              <a:avLst/>
              <a:gdLst/>
              <a:ahLst/>
              <a:cxnLst/>
              <a:rect l="l" t="t" r="r" b="b"/>
              <a:pathLst>
                <a:path w="1179" h="472" extrusionOk="0">
                  <a:moveTo>
                    <a:pt x="816" y="0"/>
                  </a:moveTo>
                  <a:cubicBezTo>
                    <a:pt x="545" y="0"/>
                    <a:pt x="280" y="144"/>
                    <a:pt x="79" y="288"/>
                  </a:cubicBezTo>
                  <a:cubicBezTo>
                    <a:pt x="1" y="340"/>
                    <a:pt x="40" y="471"/>
                    <a:pt x="132" y="471"/>
                  </a:cubicBezTo>
                  <a:cubicBezTo>
                    <a:pt x="158" y="471"/>
                    <a:pt x="184" y="458"/>
                    <a:pt x="197" y="445"/>
                  </a:cubicBezTo>
                  <a:cubicBezTo>
                    <a:pt x="335" y="346"/>
                    <a:pt x="569" y="211"/>
                    <a:pt x="799" y="211"/>
                  </a:cubicBezTo>
                  <a:cubicBezTo>
                    <a:pt x="875" y="211"/>
                    <a:pt x="950" y="226"/>
                    <a:pt x="1022" y="262"/>
                  </a:cubicBezTo>
                  <a:cubicBezTo>
                    <a:pt x="1034" y="265"/>
                    <a:pt x="1047" y="266"/>
                    <a:pt x="1060" y="266"/>
                  </a:cubicBezTo>
                  <a:cubicBezTo>
                    <a:pt x="1102" y="266"/>
                    <a:pt x="1143" y="249"/>
                    <a:pt x="1153" y="209"/>
                  </a:cubicBezTo>
                  <a:cubicBezTo>
                    <a:pt x="1179" y="157"/>
                    <a:pt x="1166" y="91"/>
                    <a:pt x="1113" y="65"/>
                  </a:cubicBezTo>
                  <a:cubicBezTo>
                    <a:pt x="1015" y="20"/>
                    <a:pt x="915" y="0"/>
                    <a:pt x="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5097625" y="2917225"/>
              <a:ext cx="394800" cy="239000"/>
            </a:xfrm>
            <a:custGeom>
              <a:avLst/>
              <a:gdLst/>
              <a:ahLst/>
              <a:cxnLst/>
              <a:rect l="l" t="t" r="r" b="b"/>
              <a:pathLst>
                <a:path w="15792" h="9560" extrusionOk="0">
                  <a:moveTo>
                    <a:pt x="1477" y="1"/>
                  </a:moveTo>
                  <a:cubicBezTo>
                    <a:pt x="456" y="1"/>
                    <a:pt x="0" y="1441"/>
                    <a:pt x="1610" y="2068"/>
                  </a:cubicBezTo>
                  <a:cubicBezTo>
                    <a:pt x="6127" y="3849"/>
                    <a:pt x="10212" y="5852"/>
                    <a:pt x="13668" y="9269"/>
                  </a:cubicBezTo>
                  <a:cubicBezTo>
                    <a:pt x="13875" y="9473"/>
                    <a:pt x="14108" y="9559"/>
                    <a:pt x="14333" y="9559"/>
                  </a:cubicBezTo>
                  <a:cubicBezTo>
                    <a:pt x="15105" y="9559"/>
                    <a:pt x="15791" y="8554"/>
                    <a:pt x="15082" y="7855"/>
                  </a:cubicBezTo>
                  <a:cubicBezTo>
                    <a:pt x="11377" y="4202"/>
                    <a:pt x="6821" y="1519"/>
                    <a:pt x="1819" y="52"/>
                  </a:cubicBezTo>
                  <a:cubicBezTo>
                    <a:pt x="1700" y="17"/>
                    <a:pt x="1585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5105775" y="2914500"/>
              <a:ext cx="380025" cy="244275"/>
            </a:xfrm>
            <a:custGeom>
              <a:avLst/>
              <a:gdLst/>
              <a:ahLst/>
              <a:cxnLst/>
              <a:rect l="l" t="t" r="r" b="b"/>
              <a:pathLst>
                <a:path w="15201" h="9771" extrusionOk="0">
                  <a:moveTo>
                    <a:pt x="1123" y="213"/>
                  </a:moveTo>
                  <a:cubicBezTo>
                    <a:pt x="1133" y="213"/>
                    <a:pt x="1143" y="213"/>
                    <a:pt x="1153" y="214"/>
                  </a:cubicBezTo>
                  <a:cubicBezTo>
                    <a:pt x="1258" y="214"/>
                    <a:pt x="1363" y="227"/>
                    <a:pt x="1467" y="266"/>
                  </a:cubicBezTo>
                  <a:cubicBezTo>
                    <a:pt x="6442" y="1719"/>
                    <a:pt x="10972" y="4403"/>
                    <a:pt x="14677" y="8043"/>
                  </a:cubicBezTo>
                  <a:cubicBezTo>
                    <a:pt x="14900" y="8239"/>
                    <a:pt x="14992" y="8540"/>
                    <a:pt x="14913" y="8828"/>
                  </a:cubicBezTo>
                  <a:cubicBezTo>
                    <a:pt x="14821" y="9169"/>
                    <a:pt x="14559" y="9430"/>
                    <a:pt x="14219" y="9535"/>
                  </a:cubicBezTo>
                  <a:cubicBezTo>
                    <a:pt x="14148" y="9554"/>
                    <a:pt x="14075" y="9563"/>
                    <a:pt x="14004" y="9563"/>
                  </a:cubicBezTo>
                  <a:cubicBezTo>
                    <a:pt x="13775" y="9563"/>
                    <a:pt x="13554" y="9469"/>
                    <a:pt x="13394" y="9300"/>
                  </a:cubicBezTo>
                  <a:cubicBezTo>
                    <a:pt x="9742" y="5699"/>
                    <a:pt x="5434" y="3709"/>
                    <a:pt x="1310" y="2086"/>
                  </a:cubicBezTo>
                  <a:cubicBezTo>
                    <a:pt x="394" y="1732"/>
                    <a:pt x="237" y="1143"/>
                    <a:pt x="368" y="750"/>
                  </a:cubicBezTo>
                  <a:cubicBezTo>
                    <a:pt x="482" y="432"/>
                    <a:pt x="782" y="213"/>
                    <a:pt x="1123" y="213"/>
                  </a:cubicBezTo>
                  <a:close/>
                  <a:moveTo>
                    <a:pt x="1146" y="1"/>
                  </a:moveTo>
                  <a:cubicBezTo>
                    <a:pt x="658" y="1"/>
                    <a:pt x="308" y="302"/>
                    <a:pt x="171" y="672"/>
                  </a:cubicBezTo>
                  <a:cubicBezTo>
                    <a:pt x="1" y="1195"/>
                    <a:pt x="250" y="1889"/>
                    <a:pt x="1232" y="2269"/>
                  </a:cubicBezTo>
                  <a:cubicBezTo>
                    <a:pt x="5329" y="3879"/>
                    <a:pt x="9624" y="5869"/>
                    <a:pt x="13250" y="9444"/>
                  </a:cubicBezTo>
                  <a:cubicBezTo>
                    <a:pt x="13447" y="9653"/>
                    <a:pt x="13708" y="9771"/>
                    <a:pt x="13997" y="9771"/>
                  </a:cubicBezTo>
                  <a:cubicBezTo>
                    <a:pt x="14088" y="9771"/>
                    <a:pt x="14180" y="9758"/>
                    <a:pt x="14271" y="9732"/>
                  </a:cubicBezTo>
                  <a:cubicBezTo>
                    <a:pt x="14677" y="9614"/>
                    <a:pt x="14992" y="9286"/>
                    <a:pt x="15109" y="8881"/>
                  </a:cubicBezTo>
                  <a:cubicBezTo>
                    <a:pt x="15201" y="8514"/>
                    <a:pt x="15083" y="8134"/>
                    <a:pt x="14808" y="7886"/>
                  </a:cubicBezTo>
                  <a:cubicBezTo>
                    <a:pt x="11090" y="4220"/>
                    <a:pt x="6521" y="1536"/>
                    <a:pt x="1520" y="56"/>
                  </a:cubicBezTo>
                  <a:cubicBezTo>
                    <a:pt x="1388" y="18"/>
                    <a:pt x="1263" y="1"/>
                    <a:pt x="1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5174550" y="3006400"/>
              <a:ext cx="390525" cy="238850"/>
            </a:xfrm>
            <a:custGeom>
              <a:avLst/>
              <a:gdLst/>
              <a:ahLst/>
              <a:cxnLst/>
              <a:rect l="l" t="t" r="r" b="b"/>
              <a:pathLst>
                <a:path w="15621" h="9554" extrusionOk="0">
                  <a:moveTo>
                    <a:pt x="1357" y="0"/>
                  </a:moveTo>
                  <a:cubicBezTo>
                    <a:pt x="341" y="0"/>
                    <a:pt x="1" y="1636"/>
                    <a:pt x="1125" y="1971"/>
                  </a:cubicBezTo>
                  <a:cubicBezTo>
                    <a:pt x="5786" y="3345"/>
                    <a:pt x="10041" y="5846"/>
                    <a:pt x="13497" y="9263"/>
                  </a:cubicBezTo>
                  <a:cubicBezTo>
                    <a:pt x="13708" y="9467"/>
                    <a:pt x="13942" y="9553"/>
                    <a:pt x="14168" y="9553"/>
                  </a:cubicBezTo>
                  <a:cubicBezTo>
                    <a:pt x="14942" y="9553"/>
                    <a:pt x="15621" y="8548"/>
                    <a:pt x="14911" y="7849"/>
                  </a:cubicBezTo>
                  <a:cubicBezTo>
                    <a:pt x="11206" y="4196"/>
                    <a:pt x="6650" y="1513"/>
                    <a:pt x="1662" y="46"/>
                  </a:cubicBezTo>
                  <a:cubicBezTo>
                    <a:pt x="1555" y="15"/>
                    <a:pt x="1453" y="0"/>
                    <a:pt x="1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5181075" y="3003600"/>
              <a:ext cx="377725" cy="244200"/>
            </a:xfrm>
            <a:custGeom>
              <a:avLst/>
              <a:gdLst/>
              <a:ahLst/>
              <a:cxnLst/>
              <a:rect l="l" t="t" r="r" b="b"/>
              <a:pathLst>
                <a:path w="15109" h="9768" extrusionOk="0">
                  <a:moveTo>
                    <a:pt x="1100" y="211"/>
                  </a:moveTo>
                  <a:cubicBezTo>
                    <a:pt x="1192" y="211"/>
                    <a:pt x="1283" y="224"/>
                    <a:pt x="1375" y="250"/>
                  </a:cubicBezTo>
                  <a:cubicBezTo>
                    <a:pt x="6350" y="1716"/>
                    <a:pt x="10880" y="4387"/>
                    <a:pt x="14585" y="8027"/>
                  </a:cubicBezTo>
                  <a:cubicBezTo>
                    <a:pt x="14794" y="8236"/>
                    <a:pt x="14899" y="8537"/>
                    <a:pt x="14821" y="8825"/>
                  </a:cubicBezTo>
                  <a:cubicBezTo>
                    <a:pt x="14729" y="9166"/>
                    <a:pt x="14467" y="9427"/>
                    <a:pt x="14127" y="9532"/>
                  </a:cubicBezTo>
                  <a:cubicBezTo>
                    <a:pt x="14055" y="9551"/>
                    <a:pt x="13983" y="9560"/>
                    <a:pt x="13912" y="9560"/>
                  </a:cubicBezTo>
                  <a:cubicBezTo>
                    <a:pt x="13682" y="9560"/>
                    <a:pt x="13462" y="9466"/>
                    <a:pt x="13302" y="9297"/>
                  </a:cubicBezTo>
                  <a:cubicBezTo>
                    <a:pt x="9832" y="5880"/>
                    <a:pt x="5564" y="3366"/>
                    <a:pt x="890" y="1978"/>
                  </a:cubicBezTo>
                  <a:cubicBezTo>
                    <a:pt x="589" y="1900"/>
                    <a:pt x="367" y="1677"/>
                    <a:pt x="288" y="1376"/>
                  </a:cubicBezTo>
                  <a:cubicBezTo>
                    <a:pt x="210" y="1035"/>
                    <a:pt x="314" y="669"/>
                    <a:pt x="563" y="420"/>
                  </a:cubicBezTo>
                  <a:cubicBezTo>
                    <a:pt x="707" y="289"/>
                    <a:pt x="890" y="211"/>
                    <a:pt x="1100" y="211"/>
                  </a:cubicBezTo>
                  <a:close/>
                  <a:moveTo>
                    <a:pt x="1100" y="0"/>
                  </a:moveTo>
                  <a:cubicBezTo>
                    <a:pt x="848" y="0"/>
                    <a:pt x="602" y="94"/>
                    <a:pt x="419" y="276"/>
                  </a:cubicBezTo>
                  <a:cubicBezTo>
                    <a:pt x="118" y="564"/>
                    <a:pt x="0" y="996"/>
                    <a:pt x="92" y="1415"/>
                  </a:cubicBezTo>
                  <a:cubicBezTo>
                    <a:pt x="183" y="1782"/>
                    <a:pt x="471" y="2083"/>
                    <a:pt x="838" y="2174"/>
                  </a:cubicBezTo>
                  <a:cubicBezTo>
                    <a:pt x="5473" y="3536"/>
                    <a:pt x="9715" y="6037"/>
                    <a:pt x="13158" y="9441"/>
                  </a:cubicBezTo>
                  <a:cubicBezTo>
                    <a:pt x="13354" y="9637"/>
                    <a:pt x="13616" y="9755"/>
                    <a:pt x="13891" y="9768"/>
                  </a:cubicBezTo>
                  <a:cubicBezTo>
                    <a:pt x="13983" y="9755"/>
                    <a:pt x="14074" y="9742"/>
                    <a:pt x="14166" y="9716"/>
                  </a:cubicBezTo>
                  <a:cubicBezTo>
                    <a:pt x="14572" y="9598"/>
                    <a:pt x="14886" y="9283"/>
                    <a:pt x="15004" y="8878"/>
                  </a:cubicBezTo>
                  <a:cubicBezTo>
                    <a:pt x="15109" y="8511"/>
                    <a:pt x="14991" y="8131"/>
                    <a:pt x="14716" y="7883"/>
                  </a:cubicBezTo>
                  <a:cubicBezTo>
                    <a:pt x="10998" y="4217"/>
                    <a:pt x="6428" y="1520"/>
                    <a:pt x="1427" y="54"/>
                  </a:cubicBezTo>
                  <a:cubicBezTo>
                    <a:pt x="1320" y="18"/>
                    <a:pt x="1209" y="0"/>
                    <a:pt x="1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5177825" y="3047950"/>
              <a:ext cx="390525" cy="238850"/>
            </a:xfrm>
            <a:custGeom>
              <a:avLst/>
              <a:gdLst/>
              <a:ahLst/>
              <a:cxnLst/>
              <a:rect l="l" t="t" r="r" b="b"/>
              <a:pathLst>
                <a:path w="15621" h="9554" extrusionOk="0">
                  <a:moveTo>
                    <a:pt x="1347" y="1"/>
                  </a:moveTo>
                  <a:cubicBezTo>
                    <a:pt x="341" y="1"/>
                    <a:pt x="1" y="1637"/>
                    <a:pt x="1125" y="1972"/>
                  </a:cubicBezTo>
                  <a:cubicBezTo>
                    <a:pt x="5786" y="3346"/>
                    <a:pt x="10041" y="5847"/>
                    <a:pt x="13497" y="9264"/>
                  </a:cubicBezTo>
                  <a:cubicBezTo>
                    <a:pt x="13705" y="9468"/>
                    <a:pt x="13937" y="9554"/>
                    <a:pt x="14163" y="9554"/>
                  </a:cubicBezTo>
                  <a:cubicBezTo>
                    <a:pt x="14934" y="9554"/>
                    <a:pt x="15620" y="8549"/>
                    <a:pt x="14911" y="7850"/>
                  </a:cubicBezTo>
                  <a:cubicBezTo>
                    <a:pt x="11206" y="4197"/>
                    <a:pt x="6650" y="1513"/>
                    <a:pt x="1649" y="47"/>
                  </a:cubicBezTo>
                  <a:cubicBezTo>
                    <a:pt x="1543" y="15"/>
                    <a:pt x="1442" y="1"/>
                    <a:pt x="1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5184350" y="3044900"/>
              <a:ext cx="377725" cy="244475"/>
            </a:xfrm>
            <a:custGeom>
              <a:avLst/>
              <a:gdLst/>
              <a:ahLst/>
              <a:cxnLst/>
              <a:rect l="l" t="t" r="r" b="b"/>
              <a:pathLst>
                <a:path w="15109" h="9779" extrusionOk="0">
                  <a:moveTo>
                    <a:pt x="1094" y="221"/>
                  </a:moveTo>
                  <a:cubicBezTo>
                    <a:pt x="1196" y="222"/>
                    <a:pt x="1285" y="235"/>
                    <a:pt x="1375" y="261"/>
                  </a:cubicBezTo>
                  <a:cubicBezTo>
                    <a:pt x="6350" y="1727"/>
                    <a:pt x="10893" y="4398"/>
                    <a:pt x="14585" y="8037"/>
                  </a:cubicBezTo>
                  <a:cubicBezTo>
                    <a:pt x="14807" y="8234"/>
                    <a:pt x="14899" y="8548"/>
                    <a:pt x="14820" y="8836"/>
                  </a:cubicBezTo>
                  <a:cubicBezTo>
                    <a:pt x="14729" y="9176"/>
                    <a:pt x="14467" y="9438"/>
                    <a:pt x="14127" y="9530"/>
                  </a:cubicBezTo>
                  <a:cubicBezTo>
                    <a:pt x="14052" y="9554"/>
                    <a:pt x="13975" y="9565"/>
                    <a:pt x="13899" y="9565"/>
                  </a:cubicBezTo>
                  <a:cubicBezTo>
                    <a:pt x="13682" y="9565"/>
                    <a:pt x="13470" y="9472"/>
                    <a:pt x="13315" y="9307"/>
                  </a:cubicBezTo>
                  <a:cubicBezTo>
                    <a:pt x="9832" y="5877"/>
                    <a:pt x="5577" y="3363"/>
                    <a:pt x="903" y="1989"/>
                  </a:cubicBezTo>
                  <a:cubicBezTo>
                    <a:pt x="602" y="1910"/>
                    <a:pt x="367" y="1675"/>
                    <a:pt x="301" y="1387"/>
                  </a:cubicBezTo>
                  <a:cubicBezTo>
                    <a:pt x="223" y="1033"/>
                    <a:pt x="314" y="680"/>
                    <a:pt x="563" y="431"/>
                  </a:cubicBezTo>
                  <a:cubicBezTo>
                    <a:pt x="706" y="301"/>
                    <a:pt x="900" y="223"/>
                    <a:pt x="1094" y="221"/>
                  </a:cubicBezTo>
                  <a:close/>
                  <a:moveTo>
                    <a:pt x="1114" y="0"/>
                  </a:moveTo>
                  <a:cubicBezTo>
                    <a:pt x="861" y="0"/>
                    <a:pt x="614" y="98"/>
                    <a:pt x="419" y="274"/>
                  </a:cubicBezTo>
                  <a:cubicBezTo>
                    <a:pt x="118" y="575"/>
                    <a:pt x="0" y="1007"/>
                    <a:pt x="92" y="1426"/>
                  </a:cubicBezTo>
                  <a:cubicBezTo>
                    <a:pt x="183" y="1792"/>
                    <a:pt x="471" y="2080"/>
                    <a:pt x="838" y="2185"/>
                  </a:cubicBezTo>
                  <a:cubicBezTo>
                    <a:pt x="5486" y="3547"/>
                    <a:pt x="9714" y="6047"/>
                    <a:pt x="13171" y="9451"/>
                  </a:cubicBezTo>
                  <a:cubicBezTo>
                    <a:pt x="13354" y="9648"/>
                    <a:pt x="13629" y="9766"/>
                    <a:pt x="13904" y="9779"/>
                  </a:cubicBezTo>
                  <a:cubicBezTo>
                    <a:pt x="13996" y="9779"/>
                    <a:pt x="14087" y="9766"/>
                    <a:pt x="14179" y="9739"/>
                  </a:cubicBezTo>
                  <a:cubicBezTo>
                    <a:pt x="14585" y="9621"/>
                    <a:pt x="14899" y="9294"/>
                    <a:pt x="15017" y="8888"/>
                  </a:cubicBezTo>
                  <a:cubicBezTo>
                    <a:pt x="15108" y="8535"/>
                    <a:pt x="14991" y="8142"/>
                    <a:pt x="14716" y="7893"/>
                  </a:cubicBezTo>
                  <a:cubicBezTo>
                    <a:pt x="10998" y="4228"/>
                    <a:pt x="6441" y="1531"/>
                    <a:pt x="1427" y="51"/>
                  </a:cubicBezTo>
                  <a:cubicBezTo>
                    <a:pt x="1324" y="17"/>
                    <a:pt x="1219" y="0"/>
                    <a:pt x="111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4894350" y="2820250"/>
              <a:ext cx="37000" cy="32875"/>
            </a:xfrm>
            <a:custGeom>
              <a:avLst/>
              <a:gdLst/>
              <a:ahLst/>
              <a:cxnLst/>
              <a:rect l="l" t="t" r="r" b="b"/>
              <a:pathLst>
                <a:path w="1480" h="1315" extrusionOk="0">
                  <a:moveTo>
                    <a:pt x="801" y="0"/>
                  </a:moveTo>
                  <a:cubicBezTo>
                    <a:pt x="783" y="0"/>
                    <a:pt x="765" y="1"/>
                    <a:pt x="747" y="4"/>
                  </a:cubicBezTo>
                  <a:cubicBezTo>
                    <a:pt x="524" y="17"/>
                    <a:pt x="302" y="43"/>
                    <a:pt x="92" y="108"/>
                  </a:cubicBezTo>
                  <a:cubicBezTo>
                    <a:pt x="40" y="121"/>
                    <a:pt x="0" y="174"/>
                    <a:pt x="27" y="226"/>
                  </a:cubicBezTo>
                  <a:cubicBezTo>
                    <a:pt x="38" y="281"/>
                    <a:pt x="76" y="308"/>
                    <a:pt x="118" y="308"/>
                  </a:cubicBezTo>
                  <a:cubicBezTo>
                    <a:pt x="127" y="308"/>
                    <a:pt x="136" y="307"/>
                    <a:pt x="144" y="305"/>
                  </a:cubicBezTo>
                  <a:cubicBezTo>
                    <a:pt x="341" y="252"/>
                    <a:pt x="550" y="213"/>
                    <a:pt x="747" y="213"/>
                  </a:cubicBezTo>
                  <a:cubicBezTo>
                    <a:pt x="768" y="208"/>
                    <a:pt x="789" y="205"/>
                    <a:pt x="810" y="205"/>
                  </a:cubicBezTo>
                  <a:cubicBezTo>
                    <a:pt x="891" y="205"/>
                    <a:pt x="964" y="245"/>
                    <a:pt x="995" y="318"/>
                  </a:cubicBezTo>
                  <a:cubicBezTo>
                    <a:pt x="1126" y="501"/>
                    <a:pt x="1218" y="711"/>
                    <a:pt x="1270" y="920"/>
                  </a:cubicBezTo>
                  <a:cubicBezTo>
                    <a:pt x="1270" y="933"/>
                    <a:pt x="1270" y="959"/>
                    <a:pt x="1270" y="972"/>
                  </a:cubicBezTo>
                  <a:cubicBezTo>
                    <a:pt x="1270" y="972"/>
                    <a:pt x="1257" y="985"/>
                    <a:pt x="1218" y="999"/>
                  </a:cubicBezTo>
                  <a:cubicBezTo>
                    <a:pt x="1042" y="1076"/>
                    <a:pt x="847" y="1106"/>
                    <a:pt x="649" y="1106"/>
                  </a:cubicBezTo>
                  <a:cubicBezTo>
                    <a:pt x="612" y="1106"/>
                    <a:pt x="574" y="1105"/>
                    <a:pt x="537" y="1103"/>
                  </a:cubicBezTo>
                  <a:cubicBezTo>
                    <a:pt x="393" y="1103"/>
                    <a:pt x="393" y="1300"/>
                    <a:pt x="537" y="1313"/>
                  </a:cubicBezTo>
                  <a:lnTo>
                    <a:pt x="629" y="1313"/>
                  </a:lnTo>
                  <a:cubicBezTo>
                    <a:pt x="653" y="1314"/>
                    <a:pt x="677" y="1315"/>
                    <a:pt x="701" y="1315"/>
                  </a:cubicBezTo>
                  <a:cubicBezTo>
                    <a:pt x="912" y="1315"/>
                    <a:pt x="1123" y="1264"/>
                    <a:pt x="1323" y="1182"/>
                  </a:cubicBezTo>
                  <a:cubicBezTo>
                    <a:pt x="1388" y="1156"/>
                    <a:pt x="1441" y="1103"/>
                    <a:pt x="1467" y="1038"/>
                  </a:cubicBezTo>
                  <a:cubicBezTo>
                    <a:pt x="1480" y="985"/>
                    <a:pt x="1480" y="933"/>
                    <a:pt x="1467" y="881"/>
                  </a:cubicBezTo>
                  <a:cubicBezTo>
                    <a:pt x="1414" y="632"/>
                    <a:pt x="1310" y="409"/>
                    <a:pt x="1166" y="200"/>
                  </a:cubicBezTo>
                  <a:cubicBezTo>
                    <a:pt x="1139" y="148"/>
                    <a:pt x="1100" y="108"/>
                    <a:pt x="1048" y="69"/>
                  </a:cubicBezTo>
                  <a:cubicBezTo>
                    <a:pt x="972" y="26"/>
                    <a:pt x="887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5046225" y="2817250"/>
              <a:ext cx="1511175" cy="1405925"/>
            </a:xfrm>
            <a:custGeom>
              <a:avLst/>
              <a:gdLst/>
              <a:ahLst/>
              <a:cxnLst/>
              <a:rect l="l" t="t" r="r" b="b"/>
              <a:pathLst>
                <a:path w="60447" h="56237" extrusionOk="0">
                  <a:moveTo>
                    <a:pt x="33568" y="0"/>
                  </a:moveTo>
                  <a:cubicBezTo>
                    <a:pt x="29655" y="0"/>
                    <a:pt x="25601" y="616"/>
                    <a:pt x="21694" y="1236"/>
                  </a:cubicBezTo>
                  <a:cubicBezTo>
                    <a:pt x="18434" y="1760"/>
                    <a:pt x="15187" y="2467"/>
                    <a:pt x="12333" y="3842"/>
                  </a:cubicBezTo>
                  <a:cubicBezTo>
                    <a:pt x="4294" y="7717"/>
                    <a:pt x="2462" y="15324"/>
                    <a:pt x="1349" y="22328"/>
                  </a:cubicBezTo>
                  <a:cubicBezTo>
                    <a:pt x="0" y="30759"/>
                    <a:pt x="275" y="39308"/>
                    <a:pt x="563" y="47818"/>
                  </a:cubicBezTo>
                  <a:cubicBezTo>
                    <a:pt x="655" y="50843"/>
                    <a:pt x="642" y="53422"/>
                    <a:pt x="969" y="56236"/>
                  </a:cubicBezTo>
                  <a:lnTo>
                    <a:pt x="60447" y="56236"/>
                  </a:lnTo>
                  <a:cubicBezTo>
                    <a:pt x="60316" y="51353"/>
                    <a:pt x="60159" y="46470"/>
                    <a:pt x="59910" y="41599"/>
                  </a:cubicBezTo>
                  <a:cubicBezTo>
                    <a:pt x="59255" y="29201"/>
                    <a:pt x="57540" y="16044"/>
                    <a:pt x="49541" y="6552"/>
                  </a:cubicBezTo>
                  <a:cubicBezTo>
                    <a:pt x="45238" y="1449"/>
                    <a:pt x="39568" y="0"/>
                    <a:pt x="33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5519175" y="2237425"/>
              <a:ext cx="412425" cy="394400"/>
            </a:xfrm>
            <a:custGeom>
              <a:avLst/>
              <a:gdLst/>
              <a:ahLst/>
              <a:cxnLst/>
              <a:rect l="l" t="t" r="r" b="b"/>
              <a:pathLst>
                <a:path w="16497" h="15776" extrusionOk="0">
                  <a:moveTo>
                    <a:pt x="2775" y="1"/>
                  </a:moveTo>
                  <a:cubicBezTo>
                    <a:pt x="1377" y="1"/>
                    <a:pt x="78" y="1082"/>
                    <a:pt x="40" y="2657"/>
                  </a:cubicBezTo>
                  <a:cubicBezTo>
                    <a:pt x="0" y="3678"/>
                    <a:pt x="537" y="4621"/>
                    <a:pt x="1166" y="5446"/>
                  </a:cubicBezTo>
                  <a:cubicBezTo>
                    <a:pt x="2420" y="7061"/>
                    <a:pt x="3916" y="7543"/>
                    <a:pt x="5593" y="7543"/>
                  </a:cubicBezTo>
                  <a:cubicBezTo>
                    <a:pt x="6471" y="7543"/>
                    <a:pt x="7398" y="7410"/>
                    <a:pt x="8366" y="7239"/>
                  </a:cubicBezTo>
                  <a:lnTo>
                    <a:pt x="8366" y="7239"/>
                  </a:lnTo>
                  <a:cubicBezTo>
                    <a:pt x="8222" y="8719"/>
                    <a:pt x="8078" y="10198"/>
                    <a:pt x="8366" y="11651"/>
                  </a:cubicBezTo>
                  <a:cubicBezTo>
                    <a:pt x="8654" y="13092"/>
                    <a:pt x="9453" y="14506"/>
                    <a:pt x="10749" y="15199"/>
                  </a:cubicBezTo>
                  <a:cubicBezTo>
                    <a:pt x="11810" y="15749"/>
                    <a:pt x="13053" y="15775"/>
                    <a:pt x="14245" y="15775"/>
                  </a:cubicBezTo>
                  <a:cubicBezTo>
                    <a:pt x="15318" y="15775"/>
                    <a:pt x="16182" y="15501"/>
                    <a:pt x="16300" y="14296"/>
                  </a:cubicBezTo>
                  <a:cubicBezTo>
                    <a:pt x="16497" y="12110"/>
                    <a:pt x="16261" y="9910"/>
                    <a:pt x="16038" y="7737"/>
                  </a:cubicBezTo>
                  <a:cubicBezTo>
                    <a:pt x="15986" y="7331"/>
                    <a:pt x="15934" y="6912"/>
                    <a:pt x="15855" y="6519"/>
                  </a:cubicBezTo>
                  <a:cubicBezTo>
                    <a:pt x="15593" y="5302"/>
                    <a:pt x="15122" y="4006"/>
                    <a:pt x="13904" y="3560"/>
                  </a:cubicBezTo>
                  <a:cubicBezTo>
                    <a:pt x="12794" y="3158"/>
                    <a:pt x="11629" y="2945"/>
                    <a:pt x="10455" y="2945"/>
                  </a:cubicBezTo>
                  <a:cubicBezTo>
                    <a:pt x="10217" y="2945"/>
                    <a:pt x="9979" y="2954"/>
                    <a:pt x="9741" y="2971"/>
                  </a:cubicBezTo>
                  <a:cubicBezTo>
                    <a:pt x="9224" y="3005"/>
                    <a:pt x="8693" y="3073"/>
                    <a:pt x="8179" y="3073"/>
                  </a:cubicBezTo>
                  <a:cubicBezTo>
                    <a:pt x="7690" y="3073"/>
                    <a:pt x="7216" y="3012"/>
                    <a:pt x="6782" y="2801"/>
                  </a:cubicBezTo>
                  <a:cubicBezTo>
                    <a:pt x="5748" y="2304"/>
                    <a:pt x="5237" y="1099"/>
                    <a:pt x="4282" y="458"/>
                  </a:cubicBezTo>
                  <a:cubicBezTo>
                    <a:pt x="3803" y="144"/>
                    <a:pt x="3282" y="1"/>
                    <a:pt x="2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5699525" y="2456300"/>
              <a:ext cx="119800" cy="128400"/>
            </a:xfrm>
            <a:custGeom>
              <a:avLst/>
              <a:gdLst/>
              <a:ahLst/>
              <a:cxnLst/>
              <a:rect l="l" t="t" r="r" b="b"/>
              <a:pathLst>
                <a:path w="4792" h="5136" extrusionOk="0">
                  <a:moveTo>
                    <a:pt x="1798" y="1"/>
                  </a:moveTo>
                  <a:cubicBezTo>
                    <a:pt x="1129" y="1"/>
                    <a:pt x="472" y="269"/>
                    <a:pt x="0" y="880"/>
                  </a:cubicBezTo>
                  <a:lnTo>
                    <a:pt x="851" y="5030"/>
                  </a:lnTo>
                  <a:cubicBezTo>
                    <a:pt x="1192" y="5093"/>
                    <a:pt x="1542" y="5135"/>
                    <a:pt x="1889" y="5135"/>
                  </a:cubicBezTo>
                  <a:cubicBezTo>
                    <a:pt x="2408" y="5135"/>
                    <a:pt x="2917" y="5041"/>
                    <a:pt x="3365" y="4782"/>
                  </a:cubicBezTo>
                  <a:cubicBezTo>
                    <a:pt x="4373" y="4206"/>
                    <a:pt x="4792" y="2844"/>
                    <a:pt x="4386" y="1771"/>
                  </a:cubicBezTo>
                  <a:cubicBezTo>
                    <a:pt x="3982" y="696"/>
                    <a:pt x="2875" y="1"/>
                    <a:pt x="1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5697550" y="2453575"/>
              <a:ext cx="125050" cy="133750"/>
            </a:xfrm>
            <a:custGeom>
              <a:avLst/>
              <a:gdLst/>
              <a:ahLst/>
              <a:cxnLst/>
              <a:rect l="l" t="t" r="r" b="b"/>
              <a:pathLst>
                <a:path w="5002" h="5350" extrusionOk="0">
                  <a:moveTo>
                    <a:pt x="1886" y="1"/>
                  </a:moveTo>
                  <a:cubicBezTo>
                    <a:pt x="1156" y="1"/>
                    <a:pt x="456" y="335"/>
                    <a:pt x="1" y="924"/>
                  </a:cubicBezTo>
                  <a:lnTo>
                    <a:pt x="171" y="1055"/>
                  </a:lnTo>
                  <a:cubicBezTo>
                    <a:pt x="577" y="516"/>
                    <a:pt x="1205" y="209"/>
                    <a:pt x="1868" y="209"/>
                  </a:cubicBezTo>
                  <a:cubicBezTo>
                    <a:pt x="1996" y="209"/>
                    <a:pt x="2124" y="220"/>
                    <a:pt x="2252" y="243"/>
                  </a:cubicBezTo>
                  <a:cubicBezTo>
                    <a:pt x="3208" y="374"/>
                    <a:pt x="4020" y="1015"/>
                    <a:pt x="4373" y="1919"/>
                  </a:cubicBezTo>
                  <a:cubicBezTo>
                    <a:pt x="4766" y="2966"/>
                    <a:pt x="4334" y="4262"/>
                    <a:pt x="3392" y="4812"/>
                  </a:cubicBezTo>
                  <a:cubicBezTo>
                    <a:pt x="2998" y="5030"/>
                    <a:pt x="2529" y="5141"/>
                    <a:pt x="1975" y="5141"/>
                  </a:cubicBezTo>
                  <a:cubicBezTo>
                    <a:pt x="1663" y="5141"/>
                    <a:pt x="1324" y="5105"/>
                    <a:pt x="956" y="5035"/>
                  </a:cubicBezTo>
                  <a:lnTo>
                    <a:pt x="917" y="5244"/>
                  </a:lnTo>
                  <a:cubicBezTo>
                    <a:pt x="1271" y="5310"/>
                    <a:pt x="1624" y="5349"/>
                    <a:pt x="1978" y="5349"/>
                  </a:cubicBezTo>
                  <a:cubicBezTo>
                    <a:pt x="2001" y="5350"/>
                    <a:pt x="2025" y="5350"/>
                    <a:pt x="2049" y="5350"/>
                  </a:cubicBezTo>
                  <a:cubicBezTo>
                    <a:pt x="2549" y="5350"/>
                    <a:pt x="3046" y="5220"/>
                    <a:pt x="3496" y="4982"/>
                  </a:cubicBezTo>
                  <a:cubicBezTo>
                    <a:pt x="4517" y="4393"/>
                    <a:pt x="5002" y="2979"/>
                    <a:pt x="4570" y="1840"/>
                  </a:cubicBezTo>
                  <a:cubicBezTo>
                    <a:pt x="4177" y="871"/>
                    <a:pt x="3313" y="191"/>
                    <a:pt x="2279" y="34"/>
                  </a:cubicBezTo>
                  <a:cubicBezTo>
                    <a:pt x="2148" y="12"/>
                    <a:pt x="2016" y="1"/>
                    <a:pt x="1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4766700" y="2928575"/>
              <a:ext cx="703725" cy="1073025"/>
            </a:xfrm>
            <a:custGeom>
              <a:avLst/>
              <a:gdLst/>
              <a:ahLst/>
              <a:cxnLst/>
              <a:rect l="l" t="t" r="r" b="b"/>
              <a:pathLst>
                <a:path w="28149" h="42921" extrusionOk="0">
                  <a:moveTo>
                    <a:pt x="22930" y="1"/>
                  </a:moveTo>
                  <a:cubicBezTo>
                    <a:pt x="21242" y="1"/>
                    <a:pt x="19703" y="1922"/>
                    <a:pt x="18696" y="3028"/>
                  </a:cubicBezTo>
                  <a:cubicBezTo>
                    <a:pt x="10802" y="11722"/>
                    <a:pt x="4478" y="21724"/>
                    <a:pt x="0" y="32577"/>
                  </a:cubicBezTo>
                  <a:cubicBezTo>
                    <a:pt x="2252" y="36256"/>
                    <a:pt x="4989" y="39569"/>
                    <a:pt x="7699" y="42920"/>
                  </a:cubicBezTo>
                  <a:cubicBezTo>
                    <a:pt x="13904" y="38704"/>
                    <a:pt x="19364" y="33271"/>
                    <a:pt x="22925" y="26686"/>
                  </a:cubicBezTo>
                  <a:cubicBezTo>
                    <a:pt x="26591" y="19904"/>
                    <a:pt x="28149" y="11826"/>
                    <a:pt x="26460" y="4298"/>
                  </a:cubicBezTo>
                  <a:cubicBezTo>
                    <a:pt x="26093" y="2688"/>
                    <a:pt x="25111" y="266"/>
                    <a:pt x="23200" y="17"/>
                  </a:cubicBezTo>
                  <a:cubicBezTo>
                    <a:pt x="23110" y="6"/>
                    <a:pt x="23020" y="1"/>
                    <a:pt x="2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4961775" y="3303925"/>
              <a:ext cx="546575" cy="685550"/>
            </a:xfrm>
            <a:custGeom>
              <a:avLst/>
              <a:gdLst/>
              <a:ahLst/>
              <a:cxnLst/>
              <a:rect l="l" t="t" r="r" b="b"/>
              <a:pathLst>
                <a:path w="21863" h="27422" extrusionOk="0">
                  <a:moveTo>
                    <a:pt x="21739" y="1"/>
                  </a:moveTo>
                  <a:cubicBezTo>
                    <a:pt x="21701" y="1"/>
                    <a:pt x="21662" y="22"/>
                    <a:pt x="21642" y="72"/>
                  </a:cubicBezTo>
                  <a:cubicBezTo>
                    <a:pt x="17400" y="11122"/>
                    <a:pt x="9872" y="20601"/>
                    <a:pt x="66" y="27238"/>
                  </a:cubicBezTo>
                  <a:cubicBezTo>
                    <a:pt x="13" y="27265"/>
                    <a:pt x="0" y="27330"/>
                    <a:pt x="40" y="27369"/>
                  </a:cubicBezTo>
                  <a:cubicBezTo>
                    <a:pt x="53" y="27409"/>
                    <a:pt x="92" y="27422"/>
                    <a:pt x="118" y="27422"/>
                  </a:cubicBezTo>
                  <a:cubicBezTo>
                    <a:pt x="144" y="27422"/>
                    <a:pt x="171" y="27409"/>
                    <a:pt x="184" y="27396"/>
                  </a:cubicBezTo>
                  <a:cubicBezTo>
                    <a:pt x="10016" y="20745"/>
                    <a:pt x="17583" y="11227"/>
                    <a:pt x="21838" y="138"/>
                  </a:cubicBezTo>
                  <a:cubicBezTo>
                    <a:pt x="21862" y="57"/>
                    <a:pt x="21802" y="1"/>
                    <a:pt x="2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5717275" y="2477400"/>
              <a:ext cx="72275" cy="55575"/>
            </a:xfrm>
            <a:custGeom>
              <a:avLst/>
              <a:gdLst/>
              <a:ahLst/>
              <a:cxnLst/>
              <a:rect l="l" t="t" r="r" b="b"/>
              <a:pathLst>
                <a:path w="2891" h="2223" extrusionOk="0">
                  <a:moveTo>
                    <a:pt x="1123" y="1"/>
                  </a:moveTo>
                  <a:cubicBezTo>
                    <a:pt x="759" y="1"/>
                    <a:pt x="398" y="122"/>
                    <a:pt x="102" y="364"/>
                  </a:cubicBezTo>
                  <a:cubicBezTo>
                    <a:pt x="0" y="435"/>
                    <a:pt x="72" y="554"/>
                    <a:pt x="159" y="554"/>
                  </a:cubicBezTo>
                  <a:cubicBezTo>
                    <a:pt x="184" y="554"/>
                    <a:pt x="210" y="544"/>
                    <a:pt x="233" y="521"/>
                  </a:cubicBezTo>
                  <a:cubicBezTo>
                    <a:pt x="485" y="309"/>
                    <a:pt x="798" y="204"/>
                    <a:pt x="1114" y="204"/>
                  </a:cubicBezTo>
                  <a:cubicBezTo>
                    <a:pt x="1404" y="204"/>
                    <a:pt x="1697" y="293"/>
                    <a:pt x="1948" y="468"/>
                  </a:cubicBezTo>
                  <a:cubicBezTo>
                    <a:pt x="2498" y="887"/>
                    <a:pt x="2681" y="1476"/>
                    <a:pt x="2432" y="2079"/>
                  </a:cubicBezTo>
                  <a:cubicBezTo>
                    <a:pt x="2406" y="2131"/>
                    <a:pt x="2432" y="2183"/>
                    <a:pt x="2498" y="2210"/>
                  </a:cubicBezTo>
                  <a:cubicBezTo>
                    <a:pt x="2498" y="2210"/>
                    <a:pt x="2511" y="2210"/>
                    <a:pt x="2524" y="2223"/>
                  </a:cubicBezTo>
                  <a:cubicBezTo>
                    <a:pt x="2563" y="2210"/>
                    <a:pt x="2589" y="2183"/>
                    <a:pt x="2616" y="2157"/>
                  </a:cubicBezTo>
                  <a:cubicBezTo>
                    <a:pt x="2891" y="1450"/>
                    <a:pt x="2694" y="783"/>
                    <a:pt x="2066" y="298"/>
                  </a:cubicBezTo>
                  <a:cubicBezTo>
                    <a:pt x="1780" y="100"/>
                    <a:pt x="1451" y="1"/>
                    <a:pt x="1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5740750" y="2484175"/>
              <a:ext cx="25225" cy="41600"/>
            </a:xfrm>
            <a:custGeom>
              <a:avLst/>
              <a:gdLst/>
              <a:ahLst/>
              <a:cxnLst/>
              <a:rect l="l" t="t" r="r" b="b"/>
              <a:pathLst>
                <a:path w="1009" h="1664" extrusionOk="0">
                  <a:moveTo>
                    <a:pt x="891" y="1"/>
                  </a:moveTo>
                  <a:cubicBezTo>
                    <a:pt x="874" y="1"/>
                    <a:pt x="856" y="5"/>
                    <a:pt x="839" y="14"/>
                  </a:cubicBezTo>
                  <a:cubicBezTo>
                    <a:pt x="302" y="341"/>
                    <a:pt x="1" y="957"/>
                    <a:pt x="79" y="1572"/>
                  </a:cubicBezTo>
                  <a:cubicBezTo>
                    <a:pt x="92" y="1624"/>
                    <a:pt x="132" y="1664"/>
                    <a:pt x="184" y="1664"/>
                  </a:cubicBezTo>
                  <a:lnTo>
                    <a:pt x="197" y="1664"/>
                  </a:lnTo>
                  <a:cubicBezTo>
                    <a:pt x="250" y="1651"/>
                    <a:pt x="289" y="1598"/>
                    <a:pt x="289" y="1546"/>
                  </a:cubicBezTo>
                  <a:cubicBezTo>
                    <a:pt x="223" y="1009"/>
                    <a:pt x="472" y="472"/>
                    <a:pt x="943" y="197"/>
                  </a:cubicBezTo>
                  <a:cubicBezTo>
                    <a:pt x="996" y="171"/>
                    <a:pt x="1009" y="106"/>
                    <a:pt x="983" y="53"/>
                  </a:cubicBezTo>
                  <a:cubicBezTo>
                    <a:pt x="957" y="18"/>
                    <a:pt x="925" y="1"/>
                    <a:pt x="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6236050" y="3510525"/>
              <a:ext cx="171450" cy="142575"/>
            </a:xfrm>
            <a:custGeom>
              <a:avLst/>
              <a:gdLst/>
              <a:ahLst/>
              <a:cxnLst/>
              <a:rect l="l" t="t" r="r" b="b"/>
              <a:pathLst>
                <a:path w="6858" h="5703" extrusionOk="0">
                  <a:moveTo>
                    <a:pt x="4820" y="1"/>
                  </a:moveTo>
                  <a:cubicBezTo>
                    <a:pt x="4504" y="1"/>
                    <a:pt x="4177" y="122"/>
                    <a:pt x="3886" y="410"/>
                  </a:cubicBezTo>
                  <a:lnTo>
                    <a:pt x="992" y="3316"/>
                  </a:lnTo>
                  <a:cubicBezTo>
                    <a:pt x="0" y="4298"/>
                    <a:pt x="957" y="5702"/>
                    <a:pt x="2035" y="5702"/>
                  </a:cubicBezTo>
                  <a:cubicBezTo>
                    <a:pt x="2351" y="5702"/>
                    <a:pt x="2678" y="5581"/>
                    <a:pt x="2969" y="5293"/>
                  </a:cubicBezTo>
                  <a:lnTo>
                    <a:pt x="5876" y="2387"/>
                  </a:lnTo>
                  <a:cubicBezTo>
                    <a:pt x="6857" y="1405"/>
                    <a:pt x="5899" y="1"/>
                    <a:pt x="4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6064850" y="3794775"/>
              <a:ext cx="176325" cy="147825"/>
            </a:xfrm>
            <a:custGeom>
              <a:avLst/>
              <a:gdLst/>
              <a:ahLst/>
              <a:cxnLst/>
              <a:rect l="l" t="t" r="r" b="b"/>
              <a:pathLst>
                <a:path w="7053" h="5913" extrusionOk="0">
                  <a:moveTo>
                    <a:pt x="5030" y="1"/>
                  </a:moveTo>
                  <a:cubicBezTo>
                    <a:pt x="4713" y="1"/>
                    <a:pt x="4386" y="124"/>
                    <a:pt x="4096" y="417"/>
                  </a:cubicBezTo>
                  <a:lnTo>
                    <a:pt x="980" y="3520"/>
                  </a:lnTo>
                  <a:cubicBezTo>
                    <a:pt x="0" y="4510"/>
                    <a:pt x="953" y="5913"/>
                    <a:pt x="2023" y="5913"/>
                  </a:cubicBezTo>
                  <a:cubicBezTo>
                    <a:pt x="2340" y="5913"/>
                    <a:pt x="2667" y="5790"/>
                    <a:pt x="2957" y="5497"/>
                  </a:cubicBezTo>
                  <a:lnTo>
                    <a:pt x="6073" y="2394"/>
                  </a:lnTo>
                  <a:cubicBezTo>
                    <a:pt x="7053" y="1404"/>
                    <a:pt x="6100" y="1"/>
                    <a:pt x="5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5936225" y="3520350"/>
              <a:ext cx="186850" cy="157950"/>
            </a:xfrm>
            <a:custGeom>
              <a:avLst/>
              <a:gdLst/>
              <a:ahLst/>
              <a:cxnLst/>
              <a:rect l="l" t="t" r="r" b="b"/>
              <a:pathLst>
                <a:path w="7474" h="6318" extrusionOk="0">
                  <a:moveTo>
                    <a:pt x="5442" y="0"/>
                  </a:moveTo>
                  <a:cubicBezTo>
                    <a:pt x="5127" y="0"/>
                    <a:pt x="4803" y="121"/>
                    <a:pt x="4515" y="410"/>
                  </a:cubicBezTo>
                  <a:lnTo>
                    <a:pt x="993" y="3931"/>
                  </a:lnTo>
                  <a:cubicBezTo>
                    <a:pt x="1" y="4913"/>
                    <a:pt x="965" y="6317"/>
                    <a:pt x="2041" y="6317"/>
                  </a:cubicBezTo>
                  <a:cubicBezTo>
                    <a:pt x="2356" y="6317"/>
                    <a:pt x="2682" y="6196"/>
                    <a:pt x="2970" y="5908"/>
                  </a:cubicBezTo>
                  <a:lnTo>
                    <a:pt x="6492" y="2386"/>
                  </a:lnTo>
                  <a:cubicBezTo>
                    <a:pt x="7473" y="1405"/>
                    <a:pt x="6515" y="0"/>
                    <a:pt x="5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5794775" y="3859875"/>
              <a:ext cx="133875" cy="126900"/>
            </a:xfrm>
            <a:custGeom>
              <a:avLst/>
              <a:gdLst/>
              <a:ahLst/>
              <a:cxnLst/>
              <a:rect l="l" t="t" r="r" b="b"/>
              <a:pathLst>
                <a:path w="5355" h="5076" extrusionOk="0">
                  <a:moveTo>
                    <a:pt x="3823" y="1"/>
                  </a:moveTo>
                  <a:cubicBezTo>
                    <a:pt x="3453" y="1"/>
                    <a:pt x="3082" y="145"/>
                    <a:pt x="2802" y="431"/>
                  </a:cubicBezTo>
                  <a:lnTo>
                    <a:pt x="2802" y="418"/>
                  </a:lnTo>
                  <a:lnTo>
                    <a:pt x="524" y="2709"/>
                  </a:lnTo>
                  <a:cubicBezTo>
                    <a:pt x="0" y="3246"/>
                    <a:pt x="0" y="4123"/>
                    <a:pt x="550" y="4660"/>
                  </a:cubicBezTo>
                  <a:cubicBezTo>
                    <a:pt x="822" y="4938"/>
                    <a:pt x="1180" y="5076"/>
                    <a:pt x="1540" y="5076"/>
                  </a:cubicBezTo>
                  <a:cubicBezTo>
                    <a:pt x="1891" y="5076"/>
                    <a:pt x="2242" y="4945"/>
                    <a:pt x="2514" y="4686"/>
                  </a:cubicBezTo>
                  <a:lnTo>
                    <a:pt x="4792" y="2408"/>
                  </a:lnTo>
                  <a:cubicBezTo>
                    <a:pt x="5342" y="1858"/>
                    <a:pt x="5355" y="955"/>
                    <a:pt x="4805" y="405"/>
                  </a:cubicBezTo>
                  <a:cubicBezTo>
                    <a:pt x="4535" y="135"/>
                    <a:pt x="4179" y="1"/>
                    <a:pt x="3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6059225" y="4146800"/>
              <a:ext cx="140425" cy="76375"/>
            </a:xfrm>
            <a:custGeom>
              <a:avLst/>
              <a:gdLst/>
              <a:ahLst/>
              <a:cxnLst/>
              <a:rect l="l" t="t" r="r" b="b"/>
              <a:pathLst>
                <a:path w="5617" h="3055" extrusionOk="0">
                  <a:moveTo>
                    <a:pt x="3580" y="1"/>
                  </a:moveTo>
                  <a:cubicBezTo>
                    <a:pt x="3263" y="1"/>
                    <a:pt x="2936" y="122"/>
                    <a:pt x="2645" y="410"/>
                  </a:cubicBezTo>
                  <a:lnTo>
                    <a:pt x="0" y="3054"/>
                  </a:lnTo>
                  <a:lnTo>
                    <a:pt x="3967" y="3054"/>
                  </a:lnTo>
                  <a:lnTo>
                    <a:pt x="4635" y="2387"/>
                  </a:lnTo>
                  <a:cubicBezTo>
                    <a:pt x="5617" y="1405"/>
                    <a:pt x="4658" y="1"/>
                    <a:pt x="3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5738800" y="4141725"/>
              <a:ext cx="145225" cy="81450"/>
            </a:xfrm>
            <a:custGeom>
              <a:avLst/>
              <a:gdLst/>
              <a:ahLst/>
              <a:cxnLst/>
              <a:rect l="l" t="t" r="r" b="b"/>
              <a:pathLst>
                <a:path w="5809" h="3258" extrusionOk="0">
                  <a:moveTo>
                    <a:pt x="3788" y="0"/>
                  </a:moveTo>
                  <a:cubicBezTo>
                    <a:pt x="3471" y="0"/>
                    <a:pt x="3144" y="123"/>
                    <a:pt x="2854" y="416"/>
                  </a:cubicBezTo>
                  <a:lnTo>
                    <a:pt x="0" y="3257"/>
                  </a:lnTo>
                  <a:lnTo>
                    <a:pt x="3954" y="3257"/>
                  </a:lnTo>
                  <a:lnTo>
                    <a:pt x="4818" y="2393"/>
                  </a:lnTo>
                  <a:cubicBezTo>
                    <a:pt x="5808" y="1403"/>
                    <a:pt x="4857" y="0"/>
                    <a:pt x="3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6287425" y="3172500"/>
              <a:ext cx="148550" cy="153950"/>
            </a:xfrm>
            <a:custGeom>
              <a:avLst/>
              <a:gdLst/>
              <a:ahLst/>
              <a:cxnLst/>
              <a:rect l="l" t="t" r="r" b="b"/>
              <a:pathLst>
                <a:path w="5942" h="6158" extrusionOk="0">
                  <a:moveTo>
                    <a:pt x="4763" y="1"/>
                  </a:moveTo>
                  <a:cubicBezTo>
                    <a:pt x="4750" y="14"/>
                    <a:pt x="4724" y="27"/>
                    <a:pt x="4711" y="40"/>
                  </a:cubicBezTo>
                  <a:lnTo>
                    <a:pt x="993" y="3771"/>
                  </a:lnTo>
                  <a:cubicBezTo>
                    <a:pt x="1" y="4753"/>
                    <a:pt x="957" y="6157"/>
                    <a:pt x="2035" y="6157"/>
                  </a:cubicBezTo>
                  <a:cubicBezTo>
                    <a:pt x="2352" y="6157"/>
                    <a:pt x="2679" y="6036"/>
                    <a:pt x="2970" y="5748"/>
                  </a:cubicBezTo>
                  <a:lnTo>
                    <a:pt x="5942" y="2763"/>
                  </a:lnTo>
                  <a:cubicBezTo>
                    <a:pt x="5575" y="1834"/>
                    <a:pt x="5195" y="904"/>
                    <a:pt x="4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6002675" y="3168350"/>
              <a:ext cx="192050" cy="163325"/>
            </a:xfrm>
            <a:custGeom>
              <a:avLst/>
              <a:gdLst/>
              <a:ahLst/>
              <a:cxnLst/>
              <a:rect l="l" t="t" r="r" b="b"/>
              <a:pathLst>
                <a:path w="7682" h="6533" extrusionOk="0">
                  <a:moveTo>
                    <a:pt x="5654" y="1"/>
                  </a:moveTo>
                  <a:cubicBezTo>
                    <a:pt x="5339" y="1"/>
                    <a:pt x="5013" y="123"/>
                    <a:pt x="4724" y="415"/>
                  </a:cubicBezTo>
                  <a:lnTo>
                    <a:pt x="993" y="4147"/>
                  </a:lnTo>
                  <a:cubicBezTo>
                    <a:pt x="1" y="5128"/>
                    <a:pt x="957" y="6533"/>
                    <a:pt x="2035" y="6533"/>
                  </a:cubicBezTo>
                  <a:cubicBezTo>
                    <a:pt x="2351" y="6533"/>
                    <a:pt x="2678" y="6412"/>
                    <a:pt x="2969" y="6124"/>
                  </a:cubicBezTo>
                  <a:lnTo>
                    <a:pt x="6701" y="2392"/>
                  </a:lnTo>
                  <a:cubicBezTo>
                    <a:pt x="7682" y="1411"/>
                    <a:pt x="6725" y="1"/>
                    <a:pt x="5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5666150" y="3432450"/>
              <a:ext cx="186850" cy="157925"/>
            </a:xfrm>
            <a:custGeom>
              <a:avLst/>
              <a:gdLst/>
              <a:ahLst/>
              <a:cxnLst/>
              <a:rect l="l" t="t" r="r" b="b"/>
              <a:pathLst>
                <a:path w="7474" h="6317" extrusionOk="0">
                  <a:moveTo>
                    <a:pt x="5445" y="1"/>
                  </a:moveTo>
                  <a:cubicBezTo>
                    <a:pt x="5126" y="1"/>
                    <a:pt x="4797" y="124"/>
                    <a:pt x="4503" y="417"/>
                  </a:cubicBezTo>
                  <a:lnTo>
                    <a:pt x="982" y="3926"/>
                  </a:lnTo>
                  <a:cubicBezTo>
                    <a:pt x="1" y="4906"/>
                    <a:pt x="957" y="6317"/>
                    <a:pt x="2034" y="6317"/>
                  </a:cubicBezTo>
                  <a:cubicBezTo>
                    <a:pt x="2352" y="6317"/>
                    <a:pt x="2680" y="6194"/>
                    <a:pt x="2972" y="5902"/>
                  </a:cubicBezTo>
                  <a:lnTo>
                    <a:pt x="6494" y="2381"/>
                  </a:lnTo>
                  <a:cubicBezTo>
                    <a:pt x="7473" y="1401"/>
                    <a:pt x="6521" y="1"/>
                    <a:pt x="5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5526375" y="3769050"/>
              <a:ext cx="192050" cy="163225"/>
            </a:xfrm>
            <a:custGeom>
              <a:avLst/>
              <a:gdLst/>
              <a:ahLst/>
              <a:cxnLst/>
              <a:rect l="l" t="t" r="r" b="b"/>
              <a:pathLst>
                <a:path w="7682" h="6529" extrusionOk="0">
                  <a:moveTo>
                    <a:pt x="5652" y="1"/>
                  </a:moveTo>
                  <a:cubicBezTo>
                    <a:pt x="5334" y="1"/>
                    <a:pt x="5006" y="122"/>
                    <a:pt x="4714" y="412"/>
                  </a:cubicBezTo>
                  <a:lnTo>
                    <a:pt x="982" y="4130"/>
                  </a:lnTo>
                  <a:cubicBezTo>
                    <a:pt x="0" y="5122"/>
                    <a:pt x="960" y="6529"/>
                    <a:pt x="2038" y="6529"/>
                  </a:cubicBezTo>
                  <a:cubicBezTo>
                    <a:pt x="2355" y="6529"/>
                    <a:pt x="2681" y="6408"/>
                    <a:pt x="2972" y="6120"/>
                  </a:cubicBezTo>
                  <a:lnTo>
                    <a:pt x="6691" y="2388"/>
                  </a:lnTo>
                  <a:cubicBezTo>
                    <a:pt x="7681" y="1398"/>
                    <a:pt x="6728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5355525" y="4120950"/>
              <a:ext cx="166225" cy="102225"/>
            </a:xfrm>
            <a:custGeom>
              <a:avLst/>
              <a:gdLst/>
              <a:ahLst/>
              <a:cxnLst/>
              <a:rect l="l" t="t" r="r" b="b"/>
              <a:pathLst>
                <a:path w="6649" h="4089" extrusionOk="0">
                  <a:moveTo>
                    <a:pt x="4608" y="0"/>
                  </a:moveTo>
                  <a:cubicBezTo>
                    <a:pt x="4293" y="0"/>
                    <a:pt x="3967" y="121"/>
                    <a:pt x="3679" y="410"/>
                  </a:cubicBezTo>
                  <a:lnTo>
                    <a:pt x="0" y="4088"/>
                  </a:lnTo>
                  <a:lnTo>
                    <a:pt x="3954" y="4088"/>
                  </a:lnTo>
                  <a:lnTo>
                    <a:pt x="5656" y="2387"/>
                  </a:lnTo>
                  <a:cubicBezTo>
                    <a:pt x="6648" y="1405"/>
                    <a:pt x="5684" y="0"/>
                    <a:pt x="4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5195275" y="3737825"/>
              <a:ext cx="196875" cy="168450"/>
            </a:xfrm>
            <a:custGeom>
              <a:avLst/>
              <a:gdLst/>
              <a:ahLst/>
              <a:cxnLst/>
              <a:rect l="l" t="t" r="r" b="b"/>
              <a:pathLst>
                <a:path w="7875" h="6738" extrusionOk="0">
                  <a:moveTo>
                    <a:pt x="5852" y="1"/>
                  </a:moveTo>
                  <a:cubicBezTo>
                    <a:pt x="5535" y="1"/>
                    <a:pt x="5208" y="124"/>
                    <a:pt x="4918" y="417"/>
                  </a:cubicBezTo>
                  <a:lnTo>
                    <a:pt x="990" y="4344"/>
                  </a:lnTo>
                  <a:cubicBezTo>
                    <a:pt x="0" y="5334"/>
                    <a:pt x="951" y="6737"/>
                    <a:pt x="2026" y="6737"/>
                  </a:cubicBezTo>
                  <a:cubicBezTo>
                    <a:pt x="2345" y="6737"/>
                    <a:pt x="2674" y="6614"/>
                    <a:pt x="2967" y="6321"/>
                  </a:cubicBezTo>
                  <a:lnTo>
                    <a:pt x="6895" y="2394"/>
                  </a:lnTo>
                  <a:cubicBezTo>
                    <a:pt x="7875" y="1404"/>
                    <a:pt x="6921" y="1"/>
                    <a:pt x="58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5062900" y="4069550"/>
              <a:ext cx="102075" cy="131700"/>
            </a:xfrm>
            <a:custGeom>
              <a:avLst/>
              <a:gdLst/>
              <a:ahLst/>
              <a:cxnLst/>
              <a:rect l="l" t="t" r="r" b="b"/>
              <a:pathLst>
                <a:path w="4083" h="5268" extrusionOk="0">
                  <a:moveTo>
                    <a:pt x="2048" y="1"/>
                  </a:moveTo>
                  <a:cubicBezTo>
                    <a:pt x="1732" y="1"/>
                    <a:pt x="1405" y="122"/>
                    <a:pt x="1114" y="410"/>
                  </a:cubicBezTo>
                  <a:lnTo>
                    <a:pt x="1" y="1523"/>
                  </a:lnTo>
                  <a:cubicBezTo>
                    <a:pt x="40" y="2780"/>
                    <a:pt x="93" y="4010"/>
                    <a:pt x="210" y="5267"/>
                  </a:cubicBezTo>
                  <a:lnTo>
                    <a:pt x="3091" y="2387"/>
                  </a:lnTo>
                  <a:cubicBezTo>
                    <a:pt x="4083" y="1405"/>
                    <a:pt x="3126" y="1"/>
                    <a:pt x="2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5411500" y="3446375"/>
              <a:ext cx="176425" cy="147800"/>
            </a:xfrm>
            <a:custGeom>
              <a:avLst/>
              <a:gdLst/>
              <a:ahLst/>
              <a:cxnLst/>
              <a:rect l="l" t="t" r="r" b="b"/>
              <a:pathLst>
                <a:path w="7057" h="5912" extrusionOk="0">
                  <a:moveTo>
                    <a:pt x="5025" y="1"/>
                  </a:moveTo>
                  <a:cubicBezTo>
                    <a:pt x="4711" y="1"/>
                    <a:pt x="4386" y="122"/>
                    <a:pt x="4098" y="410"/>
                  </a:cubicBezTo>
                  <a:lnTo>
                    <a:pt x="982" y="3526"/>
                  </a:lnTo>
                  <a:cubicBezTo>
                    <a:pt x="0" y="4507"/>
                    <a:pt x="959" y="5912"/>
                    <a:pt x="2031" y="5912"/>
                  </a:cubicBezTo>
                  <a:cubicBezTo>
                    <a:pt x="2346" y="5912"/>
                    <a:pt x="2671" y="5791"/>
                    <a:pt x="2959" y="5503"/>
                  </a:cubicBezTo>
                  <a:cubicBezTo>
                    <a:pt x="3993" y="4468"/>
                    <a:pt x="5041" y="3434"/>
                    <a:pt x="6075" y="2387"/>
                  </a:cubicBezTo>
                  <a:cubicBezTo>
                    <a:pt x="7057" y="1405"/>
                    <a:pt x="6098" y="1"/>
                    <a:pt x="5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5966275" y="2831450"/>
              <a:ext cx="142400" cy="101575"/>
            </a:xfrm>
            <a:custGeom>
              <a:avLst/>
              <a:gdLst/>
              <a:ahLst/>
              <a:cxnLst/>
              <a:rect l="l" t="t" r="r" b="b"/>
              <a:pathLst>
                <a:path w="5696" h="4063" extrusionOk="0">
                  <a:moveTo>
                    <a:pt x="2658" y="1"/>
                  </a:moveTo>
                  <a:lnTo>
                    <a:pt x="982" y="1676"/>
                  </a:lnTo>
                  <a:cubicBezTo>
                    <a:pt x="0" y="2658"/>
                    <a:pt x="967" y="4063"/>
                    <a:pt x="2043" y="4063"/>
                  </a:cubicBezTo>
                  <a:cubicBezTo>
                    <a:pt x="2359" y="4063"/>
                    <a:pt x="2684" y="3942"/>
                    <a:pt x="2972" y="3653"/>
                  </a:cubicBezTo>
                  <a:lnTo>
                    <a:pt x="5695" y="917"/>
                  </a:lnTo>
                  <a:cubicBezTo>
                    <a:pt x="4713" y="524"/>
                    <a:pt x="3692" y="223"/>
                    <a:pt x="2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5381500" y="2940550"/>
              <a:ext cx="171300" cy="142550"/>
            </a:xfrm>
            <a:custGeom>
              <a:avLst/>
              <a:gdLst/>
              <a:ahLst/>
              <a:cxnLst/>
              <a:rect l="l" t="t" r="r" b="b"/>
              <a:pathLst>
                <a:path w="6852" h="5702" extrusionOk="0">
                  <a:moveTo>
                    <a:pt x="4816" y="1"/>
                  </a:moveTo>
                  <a:cubicBezTo>
                    <a:pt x="4499" y="1"/>
                    <a:pt x="4173" y="123"/>
                    <a:pt x="3884" y="415"/>
                  </a:cubicBezTo>
                  <a:lnTo>
                    <a:pt x="991" y="3309"/>
                  </a:lnTo>
                  <a:cubicBezTo>
                    <a:pt x="1" y="4299"/>
                    <a:pt x="951" y="5702"/>
                    <a:pt x="2027" y="5702"/>
                  </a:cubicBezTo>
                  <a:cubicBezTo>
                    <a:pt x="2345" y="5702"/>
                    <a:pt x="2674" y="5579"/>
                    <a:pt x="2968" y="5286"/>
                  </a:cubicBezTo>
                  <a:lnTo>
                    <a:pt x="5861" y="2392"/>
                  </a:lnTo>
                  <a:cubicBezTo>
                    <a:pt x="6852" y="1411"/>
                    <a:pt x="5890" y="1"/>
                    <a:pt x="4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5668450" y="3068350"/>
              <a:ext cx="171175" cy="142700"/>
            </a:xfrm>
            <a:custGeom>
              <a:avLst/>
              <a:gdLst/>
              <a:ahLst/>
              <a:cxnLst/>
              <a:rect l="l" t="t" r="r" b="b"/>
              <a:pathLst>
                <a:path w="6847" h="5708" extrusionOk="0">
                  <a:moveTo>
                    <a:pt x="4815" y="0"/>
                  </a:moveTo>
                  <a:cubicBezTo>
                    <a:pt x="4500" y="0"/>
                    <a:pt x="4176" y="121"/>
                    <a:pt x="3888" y="409"/>
                  </a:cubicBezTo>
                  <a:lnTo>
                    <a:pt x="981" y="3316"/>
                  </a:lnTo>
                  <a:cubicBezTo>
                    <a:pt x="0" y="4297"/>
                    <a:pt x="957" y="5707"/>
                    <a:pt x="2028" y="5707"/>
                  </a:cubicBezTo>
                  <a:cubicBezTo>
                    <a:pt x="2344" y="5707"/>
                    <a:pt x="2669" y="5585"/>
                    <a:pt x="2958" y="5293"/>
                  </a:cubicBezTo>
                  <a:lnTo>
                    <a:pt x="5865" y="2399"/>
                  </a:lnTo>
                  <a:cubicBezTo>
                    <a:pt x="6847" y="1407"/>
                    <a:pt x="5887" y="0"/>
                    <a:pt x="4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5231225" y="3385825"/>
              <a:ext cx="192075" cy="163175"/>
            </a:xfrm>
            <a:custGeom>
              <a:avLst/>
              <a:gdLst/>
              <a:ahLst/>
              <a:cxnLst/>
              <a:rect l="l" t="t" r="r" b="b"/>
              <a:pathLst>
                <a:path w="7683" h="6527" extrusionOk="0">
                  <a:moveTo>
                    <a:pt x="5651" y="0"/>
                  </a:moveTo>
                  <a:cubicBezTo>
                    <a:pt x="5336" y="0"/>
                    <a:pt x="5012" y="121"/>
                    <a:pt x="4724" y="410"/>
                  </a:cubicBezTo>
                  <a:lnTo>
                    <a:pt x="992" y="4141"/>
                  </a:lnTo>
                  <a:cubicBezTo>
                    <a:pt x="0" y="5123"/>
                    <a:pt x="965" y="6527"/>
                    <a:pt x="2040" y="6527"/>
                  </a:cubicBezTo>
                  <a:cubicBezTo>
                    <a:pt x="2356" y="6527"/>
                    <a:pt x="2681" y="6406"/>
                    <a:pt x="2969" y="6118"/>
                  </a:cubicBezTo>
                  <a:lnTo>
                    <a:pt x="6700" y="2387"/>
                  </a:lnTo>
                  <a:cubicBezTo>
                    <a:pt x="7682" y="1405"/>
                    <a:pt x="6723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4992650" y="3209400"/>
              <a:ext cx="197275" cy="168225"/>
            </a:xfrm>
            <a:custGeom>
              <a:avLst/>
              <a:gdLst/>
              <a:ahLst/>
              <a:cxnLst/>
              <a:rect l="l" t="t" r="r" b="b"/>
              <a:pathLst>
                <a:path w="7891" h="6729" extrusionOk="0">
                  <a:moveTo>
                    <a:pt x="5859" y="1"/>
                  </a:moveTo>
                  <a:cubicBezTo>
                    <a:pt x="5545" y="1"/>
                    <a:pt x="5220" y="122"/>
                    <a:pt x="4932" y="410"/>
                  </a:cubicBezTo>
                  <a:lnTo>
                    <a:pt x="991" y="4338"/>
                  </a:lnTo>
                  <a:cubicBezTo>
                    <a:pt x="0" y="5319"/>
                    <a:pt x="962" y="6729"/>
                    <a:pt x="2036" y="6729"/>
                  </a:cubicBezTo>
                  <a:cubicBezTo>
                    <a:pt x="2353" y="6729"/>
                    <a:pt x="2679" y="6607"/>
                    <a:pt x="2968" y="6315"/>
                  </a:cubicBezTo>
                  <a:lnTo>
                    <a:pt x="6909" y="2387"/>
                  </a:lnTo>
                  <a:cubicBezTo>
                    <a:pt x="7891" y="1405"/>
                    <a:pt x="6932" y="1"/>
                    <a:pt x="58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4889500" y="3582525"/>
              <a:ext cx="212700" cy="184000"/>
            </a:xfrm>
            <a:custGeom>
              <a:avLst/>
              <a:gdLst/>
              <a:ahLst/>
              <a:cxnLst/>
              <a:rect l="l" t="t" r="r" b="b"/>
              <a:pathLst>
                <a:path w="8508" h="7360" extrusionOk="0">
                  <a:moveTo>
                    <a:pt x="6477" y="1"/>
                  </a:moveTo>
                  <a:cubicBezTo>
                    <a:pt x="6162" y="1"/>
                    <a:pt x="5837" y="122"/>
                    <a:pt x="5549" y="410"/>
                  </a:cubicBezTo>
                  <a:lnTo>
                    <a:pt x="980" y="4966"/>
                  </a:lnTo>
                  <a:cubicBezTo>
                    <a:pt x="0" y="5956"/>
                    <a:pt x="953" y="7359"/>
                    <a:pt x="2029" y="7359"/>
                  </a:cubicBezTo>
                  <a:cubicBezTo>
                    <a:pt x="2348" y="7359"/>
                    <a:pt x="2677" y="7236"/>
                    <a:pt x="2970" y="6943"/>
                  </a:cubicBezTo>
                  <a:lnTo>
                    <a:pt x="7526" y="2387"/>
                  </a:lnTo>
                  <a:cubicBezTo>
                    <a:pt x="8508" y="1405"/>
                    <a:pt x="7549" y="1"/>
                    <a:pt x="6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4716950" y="3953450"/>
              <a:ext cx="51400" cy="21975"/>
            </a:xfrm>
            <a:custGeom>
              <a:avLst/>
              <a:gdLst/>
              <a:ahLst/>
              <a:cxnLst/>
              <a:rect l="l" t="t" r="r" b="b"/>
              <a:pathLst>
                <a:path w="2056" h="879" extrusionOk="0">
                  <a:moveTo>
                    <a:pt x="0" y="1"/>
                  </a:moveTo>
                  <a:cubicBezTo>
                    <a:pt x="514" y="565"/>
                    <a:pt x="1241" y="878"/>
                    <a:pt x="2009" y="878"/>
                  </a:cubicBezTo>
                  <a:cubicBezTo>
                    <a:pt x="2024" y="878"/>
                    <a:pt x="2040" y="878"/>
                    <a:pt x="2056" y="87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4714975" y="3951825"/>
              <a:ext cx="53050" cy="26200"/>
            </a:xfrm>
            <a:custGeom>
              <a:avLst/>
              <a:gdLst/>
              <a:ahLst/>
              <a:cxnLst/>
              <a:rect l="l" t="t" r="r" b="b"/>
              <a:pathLst>
                <a:path w="2122" h="1048" extrusionOk="0">
                  <a:moveTo>
                    <a:pt x="158" y="0"/>
                  </a:moveTo>
                  <a:lnTo>
                    <a:pt x="1" y="144"/>
                  </a:lnTo>
                  <a:cubicBezTo>
                    <a:pt x="525" y="707"/>
                    <a:pt x="1271" y="1034"/>
                    <a:pt x="2056" y="1047"/>
                  </a:cubicBezTo>
                  <a:lnTo>
                    <a:pt x="2122" y="1047"/>
                  </a:lnTo>
                  <a:lnTo>
                    <a:pt x="2122" y="838"/>
                  </a:lnTo>
                  <a:cubicBezTo>
                    <a:pt x="2106" y="838"/>
                    <a:pt x="2091" y="838"/>
                    <a:pt x="2075" y="838"/>
                  </a:cubicBezTo>
                  <a:cubicBezTo>
                    <a:pt x="1346" y="838"/>
                    <a:pt x="645" y="538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5660250" y="2697925"/>
              <a:ext cx="20975" cy="350"/>
            </a:xfrm>
            <a:custGeom>
              <a:avLst/>
              <a:gdLst/>
              <a:ahLst/>
              <a:cxnLst/>
              <a:rect l="l" t="t" r="r" b="b"/>
              <a:pathLst>
                <a:path w="839" h="14" extrusionOk="0">
                  <a:moveTo>
                    <a:pt x="0" y="13"/>
                  </a:moveTo>
                  <a:lnTo>
                    <a:pt x="838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5660575" y="2694650"/>
              <a:ext cx="20650" cy="5575"/>
            </a:xfrm>
            <a:custGeom>
              <a:avLst/>
              <a:gdLst/>
              <a:ahLst/>
              <a:cxnLst/>
              <a:rect l="l" t="t" r="r" b="b"/>
              <a:pathLst>
                <a:path w="826" h="223" extrusionOk="0">
                  <a:moveTo>
                    <a:pt x="825" y="0"/>
                  </a:moveTo>
                  <a:lnTo>
                    <a:pt x="0" y="13"/>
                  </a:lnTo>
                  <a:lnTo>
                    <a:pt x="0" y="223"/>
                  </a:lnTo>
                  <a:lnTo>
                    <a:pt x="825" y="210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4685850" y="2412500"/>
              <a:ext cx="175125" cy="181675"/>
            </a:xfrm>
            <a:custGeom>
              <a:avLst/>
              <a:gdLst/>
              <a:ahLst/>
              <a:cxnLst/>
              <a:rect l="l" t="t" r="r" b="b"/>
              <a:pathLst>
                <a:path w="7005" h="7267" extrusionOk="0">
                  <a:moveTo>
                    <a:pt x="7005" y="1"/>
                  </a:moveTo>
                  <a:cubicBezTo>
                    <a:pt x="3090" y="105"/>
                    <a:pt x="1" y="3352"/>
                    <a:pt x="105" y="7267"/>
                  </a:cubicBezTo>
                  <a:lnTo>
                    <a:pt x="302" y="7254"/>
                  </a:lnTo>
                  <a:cubicBezTo>
                    <a:pt x="210" y="3470"/>
                    <a:pt x="3208" y="315"/>
                    <a:pt x="7005" y="210"/>
                  </a:cubicBezTo>
                  <a:lnTo>
                    <a:pt x="700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4738550" y="2464550"/>
              <a:ext cx="123750" cy="128325"/>
            </a:xfrm>
            <a:custGeom>
              <a:avLst/>
              <a:gdLst/>
              <a:ahLst/>
              <a:cxnLst/>
              <a:rect l="l" t="t" r="r" b="b"/>
              <a:pathLst>
                <a:path w="4950" h="5133" extrusionOk="0">
                  <a:moveTo>
                    <a:pt x="4949" y="0"/>
                  </a:moveTo>
                  <a:cubicBezTo>
                    <a:pt x="2187" y="79"/>
                    <a:pt x="1" y="2370"/>
                    <a:pt x="79" y="5133"/>
                  </a:cubicBezTo>
                  <a:lnTo>
                    <a:pt x="275" y="5119"/>
                  </a:lnTo>
                  <a:cubicBezTo>
                    <a:pt x="210" y="2475"/>
                    <a:pt x="2292" y="275"/>
                    <a:pt x="4949" y="210"/>
                  </a:cubicBezTo>
                  <a:lnTo>
                    <a:pt x="494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4778150" y="2503825"/>
              <a:ext cx="85125" cy="88075"/>
            </a:xfrm>
            <a:custGeom>
              <a:avLst/>
              <a:gdLst/>
              <a:ahLst/>
              <a:cxnLst/>
              <a:rect l="l" t="t" r="r" b="b"/>
              <a:pathLst>
                <a:path w="3405" h="3523" extrusionOk="0">
                  <a:moveTo>
                    <a:pt x="3405" y="0"/>
                  </a:moveTo>
                  <a:cubicBezTo>
                    <a:pt x="1506" y="40"/>
                    <a:pt x="1" y="1624"/>
                    <a:pt x="53" y="3522"/>
                  </a:cubicBezTo>
                  <a:lnTo>
                    <a:pt x="249" y="3509"/>
                  </a:lnTo>
                  <a:cubicBezTo>
                    <a:pt x="210" y="1729"/>
                    <a:pt x="1611" y="249"/>
                    <a:pt x="3405" y="197"/>
                  </a:cubicBezTo>
                  <a:lnTo>
                    <a:pt x="340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4823000" y="2548000"/>
              <a:ext cx="41250" cy="42575"/>
            </a:xfrm>
            <a:custGeom>
              <a:avLst/>
              <a:gdLst/>
              <a:ahLst/>
              <a:cxnLst/>
              <a:rect l="l" t="t" r="r" b="b"/>
              <a:pathLst>
                <a:path w="1650" h="1703" extrusionOk="0">
                  <a:moveTo>
                    <a:pt x="1650" y="1"/>
                  </a:moveTo>
                  <a:cubicBezTo>
                    <a:pt x="733" y="27"/>
                    <a:pt x="0" y="786"/>
                    <a:pt x="27" y="1703"/>
                  </a:cubicBezTo>
                  <a:lnTo>
                    <a:pt x="223" y="1703"/>
                  </a:lnTo>
                  <a:cubicBezTo>
                    <a:pt x="210" y="891"/>
                    <a:pt x="838" y="223"/>
                    <a:pt x="1650" y="210"/>
                  </a:cubicBezTo>
                  <a:lnTo>
                    <a:pt x="165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5128050" y="2653175"/>
              <a:ext cx="35175" cy="29625"/>
            </a:xfrm>
            <a:custGeom>
              <a:avLst/>
              <a:gdLst/>
              <a:ahLst/>
              <a:cxnLst/>
              <a:rect l="l" t="t" r="r" b="b"/>
              <a:pathLst>
                <a:path w="1407" h="1185" extrusionOk="0">
                  <a:moveTo>
                    <a:pt x="658" y="0"/>
                  </a:moveTo>
                  <a:cubicBezTo>
                    <a:pt x="623" y="0"/>
                    <a:pt x="587" y="3"/>
                    <a:pt x="550" y="10"/>
                  </a:cubicBezTo>
                  <a:cubicBezTo>
                    <a:pt x="223" y="49"/>
                    <a:pt x="0" y="363"/>
                    <a:pt x="53" y="677"/>
                  </a:cubicBezTo>
                  <a:cubicBezTo>
                    <a:pt x="101" y="997"/>
                    <a:pt x="372" y="1185"/>
                    <a:pt x="649" y="1185"/>
                  </a:cubicBezTo>
                  <a:cubicBezTo>
                    <a:pt x="825" y="1185"/>
                    <a:pt x="1004" y="1108"/>
                    <a:pt x="1126" y="939"/>
                  </a:cubicBezTo>
                  <a:cubicBezTo>
                    <a:pt x="1406" y="537"/>
                    <a:pt x="1120" y="0"/>
                    <a:pt x="6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6315950" y="3915550"/>
              <a:ext cx="171275" cy="142600"/>
            </a:xfrm>
            <a:custGeom>
              <a:avLst/>
              <a:gdLst/>
              <a:ahLst/>
              <a:cxnLst/>
              <a:rect l="l" t="t" r="r" b="b"/>
              <a:pathLst>
                <a:path w="6851" h="5704" extrusionOk="0">
                  <a:moveTo>
                    <a:pt x="4825" y="1"/>
                  </a:moveTo>
                  <a:cubicBezTo>
                    <a:pt x="4507" y="1"/>
                    <a:pt x="4177" y="124"/>
                    <a:pt x="3884" y="417"/>
                  </a:cubicBezTo>
                  <a:lnTo>
                    <a:pt x="991" y="3310"/>
                  </a:lnTo>
                  <a:cubicBezTo>
                    <a:pt x="1" y="4300"/>
                    <a:pt x="952" y="5703"/>
                    <a:pt x="2027" y="5703"/>
                  </a:cubicBezTo>
                  <a:cubicBezTo>
                    <a:pt x="2345" y="5703"/>
                    <a:pt x="2675" y="5580"/>
                    <a:pt x="2968" y="5287"/>
                  </a:cubicBezTo>
                  <a:lnTo>
                    <a:pt x="5861" y="2394"/>
                  </a:lnTo>
                  <a:cubicBezTo>
                    <a:pt x="6851" y="1404"/>
                    <a:pt x="5900" y="1"/>
                    <a:pt x="4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6396025" y="4157000"/>
              <a:ext cx="110650" cy="66175"/>
            </a:xfrm>
            <a:custGeom>
              <a:avLst/>
              <a:gdLst/>
              <a:ahLst/>
              <a:cxnLst/>
              <a:rect l="l" t="t" r="r" b="b"/>
              <a:pathLst>
                <a:path w="4426" h="2647" extrusionOk="0">
                  <a:moveTo>
                    <a:pt x="2898" y="0"/>
                  </a:moveTo>
                  <a:cubicBezTo>
                    <a:pt x="2529" y="0"/>
                    <a:pt x="2159" y="134"/>
                    <a:pt x="1912" y="408"/>
                  </a:cubicBezTo>
                  <a:lnTo>
                    <a:pt x="249" y="2267"/>
                  </a:lnTo>
                  <a:cubicBezTo>
                    <a:pt x="144" y="2385"/>
                    <a:pt x="66" y="2516"/>
                    <a:pt x="0" y="2646"/>
                  </a:cubicBezTo>
                  <a:lnTo>
                    <a:pt x="3653" y="2646"/>
                  </a:lnTo>
                  <a:lnTo>
                    <a:pt x="3889" y="2385"/>
                  </a:lnTo>
                  <a:cubicBezTo>
                    <a:pt x="4426" y="1835"/>
                    <a:pt x="4426" y="958"/>
                    <a:pt x="3889" y="408"/>
                  </a:cubicBezTo>
                  <a:cubicBezTo>
                    <a:pt x="3645" y="138"/>
                    <a:pt x="3272" y="0"/>
                    <a:pt x="2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6453050" y="3651350"/>
              <a:ext cx="83400" cy="110075"/>
            </a:xfrm>
            <a:custGeom>
              <a:avLst/>
              <a:gdLst/>
              <a:ahLst/>
              <a:cxnLst/>
              <a:rect l="l" t="t" r="r" b="b"/>
              <a:pathLst>
                <a:path w="3336" h="4403" extrusionOk="0">
                  <a:moveTo>
                    <a:pt x="2996" y="1"/>
                  </a:moveTo>
                  <a:cubicBezTo>
                    <a:pt x="2328" y="668"/>
                    <a:pt x="1660" y="1336"/>
                    <a:pt x="992" y="2004"/>
                  </a:cubicBezTo>
                  <a:cubicBezTo>
                    <a:pt x="0" y="2996"/>
                    <a:pt x="965" y="4403"/>
                    <a:pt x="2041" y="4403"/>
                  </a:cubicBezTo>
                  <a:cubicBezTo>
                    <a:pt x="2356" y="4403"/>
                    <a:pt x="2681" y="4282"/>
                    <a:pt x="2969" y="3994"/>
                  </a:cubicBezTo>
                  <a:lnTo>
                    <a:pt x="3336" y="3627"/>
                  </a:lnTo>
                  <a:cubicBezTo>
                    <a:pt x="3231" y="2423"/>
                    <a:pt x="3126" y="1205"/>
                    <a:pt x="2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37" name="Google Shape;837;p43"/>
          <p:cNvGrpSpPr/>
          <p:nvPr/>
        </p:nvGrpSpPr>
        <p:grpSpPr>
          <a:xfrm rot="-540303">
            <a:off x="7077015" y="499788"/>
            <a:ext cx="1275355" cy="1726135"/>
            <a:chOff x="6316475" y="2008500"/>
            <a:chExt cx="758725" cy="1026900"/>
          </a:xfrm>
        </p:grpSpPr>
        <p:sp>
          <p:nvSpPr>
            <p:cNvPr id="838" name="Google Shape;838;p43"/>
            <p:cNvSpPr/>
            <p:nvPr/>
          </p:nvSpPr>
          <p:spPr>
            <a:xfrm>
              <a:off x="6576700" y="2008500"/>
              <a:ext cx="325350" cy="313050"/>
            </a:xfrm>
            <a:custGeom>
              <a:avLst/>
              <a:gdLst/>
              <a:ahLst/>
              <a:cxnLst/>
              <a:rect l="l" t="t" r="r" b="b"/>
              <a:pathLst>
                <a:path w="13014" h="12522" extrusionOk="0">
                  <a:moveTo>
                    <a:pt x="6756" y="201"/>
                  </a:moveTo>
                  <a:cubicBezTo>
                    <a:pt x="10094" y="201"/>
                    <a:pt x="12804" y="2911"/>
                    <a:pt x="12804" y="6263"/>
                  </a:cubicBezTo>
                  <a:cubicBezTo>
                    <a:pt x="12804" y="8711"/>
                    <a:pt x="11325" y="10911"/>
                    <a:pt x="9060" y="11853"/>
                  </a:cubicBezTo>
                  <a:cubicBezTo>
                    <a:pt x="8314" y="12166"/>
                    <a:pt x="7530" y="12317"/>
                    <a:pt x="6750" y="12317"/>
                  </a:cubicBezTo>
                  <a:cubicBezTo>
                    <a:pt x="5177" y="12317"/>
                    <a:pt x="3626" y="11700"/>
                    <a:pt x="2462" y="10544"/>
                  </a:cubicBezTo>
                  <a:cubicBezTo>
                    <a:pt x="733" y="8803"/>
                    <a:pt x="223" y="6211"/>
                    <a:pt x="1152" y="3946"/>
                  </a:cubicBezTo>
                  <a:cubicBezTo>
                    <a:pt x="2095" y="1681"/>
                    <a:pt x="4294" y="201"/>
                    <a:pt x="6756" y="201"/>
                  </a:cubicBezTo>
                  <a:close/>
                  <a:moveTo>
                    <a:pt x="6752" y="0"/>
                  </a:moveTo>
                  <a:cubicBezTo>
                    <a:pt x="5123" y="0"/>
                    <a:pt x="3518" y="638"/>
                    <a:pt x="2318" y="1838"/>
                  </a:cubicBezTo>
                  <a:cubicBezTo>
                    <a:pt x="524" y="3618"/>
                    <a:pt x="0" y="6315"/>
                    <a:pt x="969" y="8659"/>
                  </a:cubicBezTo>
                  <a:cubicBezTo>
                    <a:pt x="1938" y="11002"/>
                    <a:pt x="4216" y="12521"/>
                    <a:pt x="6756" y="12521"/>
                  </a:cubicBezTo>
                  <a:cubicBezTo>
                    <a:pt x="10199" y="12521"/>
                    <a:pt x="13001" y="9719"/>
                    <a:pt x="13014" y="6263"/>
                  </a:cubicBezTo>
                  <a:cubicBezTo>
                    <a:pt x="13014" y="3723"/>
                    <a:pt x="11482" y="1445"/>
                    <a:pt x="9139" y="476"/>
                  </a:cubicBezTo>
                  <a:cubicBezTo>
                    <a:pt x="8368" y="156"/>
                    <a:pt x="7557" y="0"/>
                    <a:pt x="6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6554425" y="2008500"/>
              <a:ext cx="325700" cy="313050"/>
            </a:xfrm>
            <a:custGeom>
              <a:avLst/>
              <a:gdLst/>
              <a:ahLst/>
              <a:cxnLst/>
              <a:rect l="l" t="t" r="r" b="b"/>
              <a:pathLst>
                <a:path w="13028" h="12522" extrusionOk="0">
                  <a:moveTo>
                    <a:pt x="6757" y="201"/>
                  </a:moveTo>
                  <a:cubicBezTo>
                    <a:pt x="10108" y="201"/>
                    <a:pt x="12818" y="2911"/>
                    <a:pt x="12818" y="6263"/>
                  </a:cubicBezTo>
                  <a:cubicBezTo>
                    <a:pt x="12818" y="8711"/>
                    <a:pt x="11339" y="10911"/>
                    <a:pt x="9074" y="11853"/>
                  </a:cubicBezTo>
                  <a:cubicBezTo>
                    <a:pt x="8324" y="12166"/>
                    <a:pt x="7538" y="12317"/>
                    <a:pt x="6758" y="12317"/>
                  </a:cubicBezTo>
                  <a:cubicBezTo>
                    <a:pt x="5185" y="12317"/>
                    <a:pt x="3640" y="11700"/>
                    <a:pt x="2475" y="10544"/>
                  </a:cubicBezTo>
                  <a:cubicBezTo>
                    <a:pt x="747" y="8803"/>
                    <a:pt x="224" y="6211"/>
                    <a:pt x="1166" y="3946"/>
                  </a:cubicBezTo>
                  <a:cubicBezTo>
                    <a:pt x="2109" y="1681"/>
                    <a:pt x="4308" y="201"/>
                    <a:pt x="6757" y="201"/>
                  </a:cubicBezTo>
                  <a:close/>
                  <a:moveTo>
                    <a:pt x="6766" y="0"/>
                  </a:moveTo>
                  <a:cubicBezTo>
                    <a:pt x="5137" y="0"/>
                    <a:pt x="3532" y="638"/>
                    <a:pt x="2331" y="1838"/>
                  </a:cubicBezTo>
                  <a:cubicBezTo>
                    <a:pt x="538" y="3618"/>
                    <a:pt x="1" y="6315"/>
                    <a:pt x="970" y="8659"/>
                  </a:cubicBezTo>
                  <a:cubicBezTo>
                    <a:pt x="1939" y="10989"/>
                    <a:pt x="4230" y="12521"/>
                    <a:pt x="6757" y="12521"/>
                  </a:cubicBezTo>
                  <a:cubicBezTo>
                    <a:pt x="10213" y="12521"/>
                    <a:pt x="13015" y="9719"/>
                    <a:pt x="13028" y="6263"/>
                  </a:cubicBezTo>
                  <a:cubicBezTo>
                    <a:pt x="13028" y="3723"/>
                    <a:pt x="11496" y="1445"/>
                    <a:pt x="9152" y="476"/>
                  </a:cubicBezTo>
                  <a:cubicBezTo>
                    <a:pt x="8382" y="156"/>
                    <a:pt x="7571" y="0"/>
                    <a:pt x="6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6547575" y="2143125"/>
              <a:ext cx="527625" cy="615700"/>
            </a:xfrm>
            <a:custGeom>
              <a:avLst/>
              <a:gdLst/>
              <a:ahLst/>
              <a:cxnLst/>
              <a:rect l="l" t="t" r="r" b="b"/>
              <a:pathLst>
                <a:path w="21105" h="24628" extrusionOk="0">
                  <a:moveTo>
                    <a:pt x="1754" y="1"/>
                  </a:moveTo>
                  <a:lnTo>
                    <a:pt x="0" y="24627"/>
                  </a:lnTo>
                  <a:lnTo>
                    <a:pt x="17596" y="24627"/>
                  </a:lnTo>
                  <a:lnTo>
                    <a:pt x="19350" y="23671"/>
                  </a:lnTo>
                  <a:lnTo>
                    <a:pt x="21105" y="24627"/>
                  </a:lnTo>
                  <a:lnTo>
                    <a:pt x="175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6459525" y="2143125"/>
              <a:ext cx="527950" cy="615700"/>
            </a:xfrm>
            <a:custGeom>
              <a:avLst/>
              <a:gdLst/>
              <a:ahLst/>
              <a:cxnLst/>
              <a:rect l="l" t="t" r="r" b="b"/>
              <a:pathLst>
                <a:path w="21118" h="24628" extrusionOk="0">
                  <a:moveTo>
                    <a:pt x="1755" y="1"/>
                  </a:moveTo>
                  <a:lnTo>
                    <a:pt x="0" y="24627"/>
                  </a:lnTo>
                  <a:lnTo>
                    <a:pt x="21118" y="24627"/>
                  </a:lnTo>
                  <a:lnTo>
                    <a:pt x="193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6575700" y="2201075"/>
              <a:ext cx="295275" cy="72675"/>
            </a:xfrm>
            <a:custGeom>
              <a:avLst/>
              <a:gdLst/>
              <a:ahLst/>
              <a:cxnLst/>
              <a:rect l="l" t="t" r="r" b="b"/>
              <a:pathLst>
                <a:path w="11811" h="2907" extrusionOk="0">
                  <a:moveTo>
                    <a:pt x="1" y="0"/>
                  </a:moveTo>
                  <a:lnTo>
                    <a:pt x="1" y="2907"/>
                  </a:lnTo>
                  <a:lnTo>
                    <a:pt x="11810" y="2907"/>
                  </a:lnTo>
                  <a:lnTo>
                    <a:pt x="118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6412725" y="2216450"/>
              <a:ext cx="237300" cy="258600"/>
            </a:xfrm>
            <a:custGeom>
              <a:avLst/>
              <a:gdLst/>
              <a:ahLst/>
              <a:cxnLst/>
              <a:rect l="l" t="t" r="r" b="b"/>
              <a:pathLst>
                <a:path w="9492" h="10344" extrusionOk="0">
                  <a:moveTo>
                    <a:pt x="4753" y="197"/>
                  </a:moveTo>
                  <a:cubicBezTo>
                    <a:pt x="7253" y="197"/>
                    <a:pt x="9282" y="2423"/>
                    <a:pt x="9282" y="5159"/>
                  </a:cubicBezTo>
                  <a:cubicBezTo>
                    <a:pt x="9282" y="7895"/>
                    <a:pt x="7253" y="10134"/>
                    <a:pt x="4753" y="10134"/>
                  </a:cubicBezTo>
                  <a:cubicBezTo>
                    <a:pt x="2239" y="10134"/>
                    <a:pt x="210" y="7908"/>
                    <a:pt x="210" y="5172"/>
                  </a:cubicBezTo>
                  <a:cubicBezTo>
                    <a:pt x="210" y="2423"/>
                    <a:pt x="2239" y="197"/>
                    <a:pt x="4753" y="197"/>
                  </a:cubicBezTo>
                  <a:close/>
                  <a:moveTo>
                    <a:pt x="4753" y="1"/>
                  </a:moveTo>
                  <a:cubicBezTo>
                    <a:pt x="2134" y="1"/>
                    <a:pt x="0" y="2318"/>
                    <a:pt x="0" y="5172"/>
                  </a:cubicBezTo>
                  <a:cubicBezTo>
                    <a:pt x="0" y="8026"/>
                    <a:pt x="2134" y="10343"/>
                    <a:pt x="4753" y="10343"/>
                  </a:cubicBezTo>
                  <a:cubicBezTo>
                    <a:pt x="7358" y="10343"/>
                    <a:pt x="9492" y="8026"/>
                    <a:pt x="9492" y="5172"/>
                  </a:cubicBezTo>
                  <a:cubicBezTo>
                    <a:pt x="9492" y="2318"/>
                    <a:pt x="7371" y="1"/>
                    <a:pt x="4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6396025" y="2216450"/>
              <a:ext cx="237325" cy="258600"/>
            </a:xfrm>
            <a:custGeom>
              <a:avLst/>
              <a:gdLst/>
              <a:ahLst/>
              <a:cxnLst/>
              <a:rect l="l" t="t" r="r" b="b"/>
              <a:pathLst>
                <a:path w="9493" h="10344" extrusionOk="0">
                  <a:moveTo>
                    <a:pt x="4753" y="197"/>
                  </a:moveTo>
                  <a:cubicBezTo>
                    <a:pt x="7253" y="197"/>
                    <a:pt x="9296" y="2423"/>
                    <a:pt x="9296" y="5159"/>
                  </a:cubicBezTo>
                  <a:cubicBezTo>
                    <a:pt x="9296" y="7895"/>
                    <a:pt x="7253" y="10134"/>
                    <a:pt x="4753" y="10134"/>
                  </a:cubicBezTo>
                  <a:cubicBezTo>
                    <a:pt x="2252" y="10134"/>
                    <a:pt x="210" y="7908"/>
                    <a:pt x="210" y="5172"/>
                  </a:cubicBezTo>
                  <a:cubicBezTo>
                    <a:pt x="210" y="2423"/>
                    <a:pt x="2252" y="197"/>
                    <a:pt x="4753" y="197"/>
                  </a:cubicBezTo>
                  <a:close/>
                  <a:moveTo>
                    <a:pt x="4753" y="1"/>
                  </a:moveTo>
                  <a:cubicBezTo>
                    <a:pt x="2134" y="1"/>
                    <a:pt x="0" y="2318"/>
                    <a:pt x="0" y="5172"/>
                  </a:cubicBezTo>
                  <a:cubicBezTo>
                    <a:pt x="0" y="8026"/>
                    <a:pt x="2134" y="10343"/>
                    <a:pt x="4753" y="10343"/>
                  </a:cubicBezTo>
                  <a:cubicBezTo>
                    <a:pt x="7371" y="10343"/>
                    <a:pt x="9492" y="8026"/>
                    <a:pt x="9492" y="5172"/>
                  </a:cubicBezTo>
                  <a:cubicBezTo>
                    <a:pt x="9492" y="2318"/>
                    <a:pt x="7371" y="1"/>
                    <a:pt x="4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6362300" y="2327400"/>
              <a:ext cx="432400" cy="507025"/>
            </a:xfrm>
            <a:custGeom>
              <a:avLst/>
              <a:gdLst/>
              <a:ahLst/>
              <a:cxnLst/>
              <a:rect l="l" t="t" r="r" b="b"/>
              <a:pathLst>
                <a:path w="17296" h="20281" extrusionOk="0">
                  <a:moveTo>
                    <a:pt x="1323" y="1"/>
                  </a:moveTo>
                  <a:lnTo>
                    <a:pt x="1" y="20281"/>
                  </a:lnTo>
                  <a:lnTo>
                    <a:pt x="13263" y="20281"/>
                  </a:lnTo>
                  <a:lnTo>
                    <a:pt x="15279" y="19181"/>
                  </a:lnTo>
                  <a:lnTo>
                    <a:pt x="17296" y="20281"/>
                  </a:lnTo>
                  <a:lnTo>
                    <a:pt x="146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6316475" y="2327400"/>
              <a:ext cx="397375" cy="507025"/>
            </a:xfrm>
            <a:custGeom>
              <a:avLst/>
              <a:gdLst/>
              <a:ahLst/>
              <a:cxnLst/>
              <a:rect l="l" t="t" r="r" b="b"/>
              <a:pathLst>
                <a:path w="15895" h="20281" extrusionOk="0">
                  <a:moveTo>
                    <a:pt x="1310" y="1"/>
                  </a:moveTo>
                  <a:lnTo>
                    <a:pt x="40" y="19390"/>
                  </a:lnTo>
                  <a:cubicBezTo>
                    <a:pt x="1" y="19875"/>
                    <a:pt x="394" y="20281"/>
                    <a:pt x="878" y="20281"/>
                  </a:cubicBezTo>
                  <a:lnTo>
                    <a:pt x="15895" y="20281"/>
                  </a:lnTo>
                  <a:lnTo>
                    <a:pt x="145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6413700" y="2554875"/>
              <a:ext cx="199675" cy="43900"/>
            </a:xfrm>
            <a:custGeom>
              <a:avLst/>
              <a:gdLst/>
              <a:ahLst/>
              <a:cxnLst/>
              <a:rect l="l" t="t" r="r" b="b"/>
              <a:pathLst>
                <a:path w="7987" h="1756" extrusionOk="0">
                  <a:moveTo>
                    <a:pt x="0" y="1"/>
                  </a:moveTo>
                  <a:lnTo>
                    <a:pt x="0" y="1755"/>
                  </a:lnTo>
                  <a:lnTo>
                    <a:pt x="7987" y="1755"/>
                  </a:lnTo>
                  <a:lnTo>
                    <a:pt x="7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6513525" y="2700525"/>
              <a:ext cx="334525" cy="334875"/>
            </a:xfrm>
            <a:custGeom>
              <a:avLst/>
              <a:gdLst/>
              <a:ahLst/>
              <a:cxnLst/>
              <a:rect l="l" t="t" r="r" b="b"/>
              <a:pathLst>
                <a:path w="13381" h="13395" extrusionOk="0">
                  <a:moveTo>
                    <a:pt x="5329" y="1"/>
                  </a:moveTo>
                  <a:lnTo>
                    <a:pt x="5172" y="3640"/>
                  </a:lnTo>
                  <a:lnTo>
                    <a:pt x="2174" y="1585"/>
                  </a:lnTo>
                  <a:lnTo>
                    <a:pt x="3850" y="4806"/>
                  </a:lnTo>
                  <a:lnTo>
                    <a:pt x="223" y="4531"/>
                  </a:lnTo>
                  <a:lnTo>
                    <a:pt x="3287" y="6481"/>
                  </a:lnTo>
                  <a:lnTo>
                    <a:pt x="0" y="8052"/>
                  </a:lnTo>
                  <a:lnTo>
                    <a:pt x="3640" y="8223"/>
                  </a:lnTo>
                  <a:lnTo>
                    <a:pt x="1585" y="11221"/>
                  </a:lnTo>
                  <a:lnTo>
                    <a:pt x="1585" y="11221"/>
                  </a:lnTo>
                  <a:lnTo>
                    <a:pt x="4805" y="9545"/>
                  </a:lnTo>
                  <a:lnTo>
                    <a:pt x="4530" y="13172"/>
                  </a:lnTo>
                  <a:lnTo>
                    <a:pt x="6481" y="10108"/>
                  </a:lnTo>
                  <a:lnTo>
                    <a:pt x="8052" y="13394"/>
                  </a:lnTo>
                  <a:lnTo>
                    <a:pt x="8222" y="9754"/>
                  </a:lnTo>
                  <a:lnTo>
                    <a:pt x="11220" y="11810"/>
                  </a:lnTo>
                  <a:lnTo>
                    <a:pt x="9545" y="8576"/>
                  </a:lnTo>
                  <a:lnTo>
                    <a:pt x="9545" y="8576"/>
                  </a:lnTo>
                  <a:lnTo>
                    <a:pt x="13171" y="8864"/>
                  </a:lnTo>
                  <a:lnTo>
                    <a:pt x="10108" y="6900"/>
                  </a:lnTo>
                  <a:lnTo>
                    <a:pt x="13381" y="5329"/>
                  </a:lnTo>
                  <a:lnTo>
                    <a:pt x="9754" y="5172"/>
                  </a:lnTo>
                  <a:lnTo>
                    <a:pt x="11810" y="2174"/>
                  </a:lnTo>
                  <a:lnTo>
                    <a:pt x="8576" y="3850"/>
                  </a:lnTo>
                  <a:lnTo>
                    <a:pt x="8864" y="223"/>
                  </a:lnTo>
                  <a:lnTo>
                    <a:pt x="6900" y="3287"/>
                  </a:lnTo>
                  <a:lnTo>
                    <a:pt x="53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6632585" y="2826088"/>
              <a:ext cx="87907" cy="82413"/>
            </a:xfrm>
            <a:custGeom>
              <a:avLst/>
              <a:gdLst/>
              <a:ahLst/>
              <a:cxnLst/>
              <a:rect l="l" t="t" r="r" b="b"/>
              <a:pathLst>
                <a:path w="2685" h="2517" extrusionOk="0">
                  <a:moveTo>
                    <a:pt x="446" y="212"/>
                  </a:moveTo>
                  <a:cubicBezTo>
                    <a:pt x="498" y="212"/>
                    <a:pt x="564" y="238"/>
                    <a:pt x="590" y="290"/>
                  </a:cubicBezTo>
                  <a:cubicBezTo>
                    <a:pt x="629" y="369"/>
                    <a:pt x="642" y="447"/>
                    <a:pt x="629" y="539"/>
                  </a:cubicBezTo>
                  <a:lnTo>
                    <a:pt x="629" y="997"/>
                  </a:lnTo>
                  <a:cubicBezTo>
                    <a:pt x="642" y="1089"/>
                    <a:pt x="629" y="1168"/>
                    <a:pt x="590" y="1246"/>
                  </a:cubicBezTo>
                  <a:cubicBezTo>
                    <a:pt x="567" y="1292"/>
                    <a:pt x="525" y="1327"/>
                    <a:pt x="471" y="1327"/>
                  </a:cubicBezTo>
                  <a:cubicBezTo>
                    <a:pt x="463" y="1327"/>
                    <a:pt x="455" y="1326"/>
                    <a:pt x="446" y="1325"/>
                  </a:cubicBezTo>
                  <a:cubicBezTo>
                    <a:pt x="437" y="1326"/>
                    <a:pt x="429" y="1327"/>
                    <a:pt x="421" y="1327"/>
                  </a:cubicBezTo>
                  <a:cubicBezTo>
                    <a:pt x="367" y="1327"/>
                    <a:pt x="325" y="1292"/>
                    <a:pt x="302" y="1246"/>
                  </a:cubicBezTo>
                  <a:cubicBezTo>
                    <a:pt x="263" y="1168"/>
                    <a:pt x="250" y="1089"/>
                    <a:pt x="263" y="997"/>
                  </a:cubicBezTo>
                  <a:lnTo>
                    <a:pt x="263" y="539"/>
                  </a:lnTo>
                  <a:cubicBezTo>
                    <a:pt x="250" y="447"/>
                    <a:pt x="263" y="369"/>
                    <a:pt x="302" y="290"/>
                  </a:cubicBezTo>
                  <a:cubicBezTo>
                    <a:pt x="328" y="238"/>
                    <a:pt x="380" y="212"/>
                    <a:pt x="446" y="212"/>
                  </a:cubicBezTo>
                  <a:close/>
                  <a:moveTo>
                    <a:pt x="410" y="0"/>
                  </a:moveTo>
                  <a:cubicBezTo>
                    <a:pt x="304" y="0"/>
                    <a:pt x="201" y="51"/>
                    <a:pt x="119" y="133"/>
                  </a:cubicBezTo>
                  <a:cubicBezTo>
                    <a:pt x="40" y="238"/>
                    <a:pt x="1" y="382"/>
                    <a:pt x="14" y="513"/>
                  </a:cubicBezTo>
                  <a:lnTo>
                    <a:pt x="14" y="1010"/>
                  </a:lnTo>
                  <a:cubicBezTo>
                    <a:pt x="1" y="1141"/>
                    <a:pt x="40" y="1285"/>
                    <a:pt x="119" y="1403"/>
                  </a:cubicBezTo>
                  <a:cubicBezTo>
                    <a:pt x="210" y="1488"/>
                    <a:pt x="328" y="1531"/>
                    <a:pt x="446" y="1531"/>
                  </a:cubicBezTo>
                  <a:cubicBezTo>
                    <a:pt x="564" y="1531"/>
                    <a:pt x="682" y="1488"/>
                    <a:pt x="773" y="1403"/>
                  </a:cubicBezTo>
                  <a:cubicBezTo>
                    <a:pt x="852" y="1285"/>
                    <a:pt x="891" y="1141"/>
                    <a:pt x="878" y="1010"/>
                  </a:cubicBezTo>
                  <a:lnTo>
                    <a:pt x="878" y="513"/>
                  </a:lnTo>
                  <a:cubicBezTo>
                    <a:pt x="891" y="382"/>
                    <a:pt x="852" y="238"/>
                    <a:pt x="773" y="133"/>
                  </a:cubicBezTo>
                  <a:cubicBezTo>
                    <a:pt x="695" y="42"/>
                    <a:pt x="577" y="2"/>
                    <a:pt x="446" y="2"/>
                  </a:cubicBezTo>
                  <a:cubicBezTo>
                    <a:pt x="434" y="1"/>
                    <a:pt x="422" y="0"/>
                    <a:pt x="410" y="0"/>
                  </a:cubicBezTo>
                  <a:close/>
                  <a:moveTo>
                    <a:pt x="2240" y="1181"/>
                  </a:moveTo>
                  <a:cubicBezTo>
                    <a:pt x="2305" y="1181"/>
                    <a:pt x="2357" y="1207"/>
                    <a:pt x="2384" y="1259"/>
                  </a:cubicBezTo>
                  <a:cubicBezTo>
                    <a:pt x="2423" y="1338"/>
                    <a:pt x="2436" y="1416"/>
                    <a:pt x="2423" y="1508"/>
                  </a:cubicBezTo>
                  <a:lnTo>
                    <a:pt x="2423" y="1966"/>
                  </a:lnTo>
                  <a:cubicBezTo>
                    <a:pt x="2436" y="2058"/>
                    <a:pt x="2423" y="2149"/>
                    <a:pt x="2384" y="2228"/>
                  </a:cubicBezTo>
                  <a:cubicBezTo>
                    <a:pt x="2357" y="2280"/>
                    <a:pt x="2305" y="2307"/>
                    <a:pt x="2240" y="2307"/>
                  </a:cubicBezTo>
                  <a:cubicBezTo>
                    <a:pt x="2174" y="2307"/>
                    <a:pt x="2122" y="2280"/>
                    <a:pt x="2096" y="2228"/>
                  </a:cubicBezTo>
                  <a:cubicBezTo>
                    <a:pt x="2056" y="2149"/>
                    <a:pt x="2043" y="2058"/>
                    <a:pt x="2043" y="1966"/>
                  </a:cubicBezTo>
                  <a:lnTo>
                    <a:pt x="2043" y="1508"/>
                  </a:lnTo>
                  <a:cubicBezTo>
                    <a:pt x="2043" y="1416"/>
                    <a:pt x="2056" y="1338"/>
                    <a:pt x="2096" y="1259"/>
                  </a:cubicBezTo>
                  <a:cubicBezTo>
                    <a:pt x="2122" y="1207"/>
                    <a:pt x="2174" y="1181"/>
                    <a:pt x="2240" y="1181"/>
                  </a:cubicBezTo>
                  <a:close/>
                  <a:moveTo>
                    <a:pt x="1899" y="29"/>
                  </a:moveTo>
                  <a:lnTo>
                    <a:pt x="564" y="2490"/>
                  </a:lnTo>
                  <a:lnTo>
                    <a:pt x="786" y="2490"/>
                  </a:lnTo>
                  <a:lnTo>
                    <a:pt x="2122" y="29"/>
                  </a:lnTo>
                  <a:close/>
                  <a:moveTo>
                    <a:pt x="2195" y="982"/>
                  </a:moveTo>
                  <a:cubicBezTo>
                    <a:pt x="2093" y="982"/>
                    <a:pt x="1992" y="1022"/>
                    <a:pt x="1912" y="1102"/>
                  </a:cubicBezTo>
                  <a:cubicBezTo>
                    <a:pt x="1834" y="1220"/>
                    <a:pt x="1794" y="1351"/>
                    <a:pt x="1807" y="1495"/>
                  </a:cubicBezTo>
                  <a:lnTo>
                    <a:pt x="1807" y="1979"/>
                  </a:lnTo>
                  <a:cubicBezTo>
                    <a:pt x="1794" y="2123"/>
                    <a:pt x="1834" y="2254"/>
                    <a:pt x="1912" y="2372"/>
                  </a:cubicBezTo>
                  <a:cubicBezTo>
                    <a:pt x="2004" y="2477"/>
                    <a:pt x="2122" y="2516"/>
                    <a:pt x="2240" y="2516"/>
                  </a:cubicBezTo>
                  <a:cubicBezTo>
                    <a:pt x="2370" y="2516"/>
                    <a:pt x="2488" y="2464"/>
                    <a:pt x="2567" y="2372"/>
                  </a:cubicBezTo>
                  <a:cubicBezTo>
                    <a:pt x="2645" y="2254"/>
                    <a:pt x="2685" y="2123"/>
                    <a:pt x="2672" y="1979"/>
                  </a:cubicBezTo>
                  <a:lnTo>
                    <a:pt x="2672" y="1495"/>
                  </a:lnTo>
                  <a:cubicBezTo>
                    <a:pt x="2685" y="1351"/>
                    <a:pt x="2645" y="1220"/>
                    <a:pt x="2567" y="1102"/>
                  </a:cubicBezTo>
                  <a:cubicBezTo>
                    <a:pt x="2498" y="1022"/>
                    <a:pt x="2399" y="982"/>
                    <a:pt x="2288" y="982"/>
                  </a:cubicBezTo>
                  <a:cubicBezTo>
                    <a:pt x="2272" y="982"/>
                    <a:pt x="2256" y="983"/>
                    <a:pt x="2240" y="984"/>
                  </a:cubicBezTo>
                  <a:cubicBezTo>
                    <a:pt x="2225" y="983"/>
                    <a:pt x="2210" y="982"/>
                    <a:pt x="2195" y="9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0" name="Google Shape;850;p43"/>
          <p:cNvGrpSpPr/>
          <p:nvPr/>
        </p:nvGrpSpPr>
        <p:grpSpPr>
          <a:xfrm rot="430436">
            <a:off x="7654199" y="2555801"/>
            <a:ext cx="444399" cy="218710"/>
            <a:chOff x="6665725" y="3288700"/>
            <a:chExt cx="291325" cy="143375"/>
          </a:xfrm>
        </p:grpSpPr>
        <p:sp>
          <p:nvSpPr>
            <p:cNvPr id="851" name="Google Shape;851;p43"/>
            <p:cNvSpPr/>
            <p:nvPr/>
          </p:nvSpPr>
          <p:spPr>
            <a:xfrm>
              <a:off x="6669325" y="3291325"/>
              <a:ext cx="284125" cy="138150"/>
            </a:xfrm>
            <a:custGeom>
              <a:avLst/>
              <a:gdLst/>
              <a:ahLst/>
              <a:cxnLst/>
              <a:rect l="l" t="t" r="r" b="b"/>
              <a:pathLst>
                <a:path w="11365" h="5526" extrusionOk="0">
                  <a:moveTo>
                    <a:pt x="5682" y="0"/>
                  </a:moveTo>
                  <a:cubicBezTo>
                    <a:pt x="2540" y="0"/>
                    <a:pt x="0" y="2763"/>
                    <a:pt x="0" y="2763"/>
                  </a:cubicBezTo>
                  <a:cubicBezTo>
                    <a:pt x="0" y="2763"/>
                    <a:pt x="2540" y="5525"/>
                    <a:pt x="5682" y="5525"/>
                  </a:cubicBezTo>
                  <a:cubicBezTo>
                    <a:pt x="8824" y="5525"/>
                    <a:pt x="11364" y="2763"/>
                    <a:pt x="11364" y="2763"/>
                  </a:cubicBezTo>
                  <a:cubicBezTo>
                    <a:pt x="11364" y="2763"/>
                    <a:pt x="8824" y="0"/>
                    <a:pt x="56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6665725" y="3288700"/>
              <a:ext cx="291325" cy="143375"/>
            </a:xfrm>
            <a:custGeom>
              <a:avLst/>
              <a:gdLst/>
              <a:ahLst/>
              <a:cxnLst/>
              <a:rect l="l" t="t" r="r" b="b"/>
              <a:pathLst>
                <a:path w="11653" h="5735" extrusionOk="0">
                  <a:moveTo>
                    <a:pt x="5826" y="210"/>
                  </a:moveTo>
                  <a:cubicBezTo>
                    <a:pt x="8602" y="210"/>
                    <a:pt x="10945" y="2436"/>
                    <a:pt x="11364" y="2868"/>
                  </a:cubicBezTo>
                  <a:cubicBezTo>
                    <a:pt x="10945" y="3300"/>
                    <a:pt x="8602" y="5525"/>
                    <a:pt x="5826" y="5525"/>
                  </a:cubicBezTo>
                  <a:cubicBezTo>
                    <a:pt x="3051" y="5525"/>
                    <a:pt x="707" y="3300"/>
                    <a:pt x="288" y="2868"/>
                  </a:cubicBezTo>
                  <a:cubicBezTo>
                    <a:pt x="707" y="2436"/>
                    <a:pt x="3051" y="210"/>
                    <a:pt x="5826" y="210"/>
                  </a:cubicBezTo>
                  <a:close/>
                  <a:moveTo>
                    <a:pt x="5826" y="0"/>
                  </a:moveTo>
                  <a:cubicBezTo>
                    <a:pt x="2684" y="0"/>
                    <a:pt x="92" y="2776"/>
                    <a:pt x="66" y="2802"/>
                  </a:cubicBezTo>
                  <a:lnTo>
                    <a:pt x="0" y="2868"/>
                  </a:lnTo>
                  <a:lnTo>
                    <a:pt x="66" y="2933"/>
                  </a:lnTo>
                  <a:cubicBezTo>
                    <a:pt x="105" y="2972"/>
                    <a:pt x="2684" y="5735"/>
                    <a:pt x="5826" y="5735"/>
                  </a:cubicBezTo>
                  <a:cubicBezTo>
                    <a:pt x="8982" y="5735"/>
                    <a:pt x="11561" y="2972"/>
                    <a:pt x="11587" y="2933"/>
                  </a:cubicBezTo>
                  <a:lnTo>
                    <a:pt x="11652" y="2868"/>
                  </a:lnTo>
                  <a:lnTo>
                    <a:pt x="11587" y="2802"/>
                  </a:lnTo>
                  <a:cubicBezTo>
                    <a:pt x="11561" y="2763"/>
                    <a:pt x="8968" y="0"/>
                    <a:pt x="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6753775" y="3291325"/>
              <a:ext cx="115225" cy="138150"/>
            </a:xfrm>
            <a:custGeom>
              <a:avLst/>
              <a:gdLst/>
              <a:ahLst/>
              <a:cxnLst/>
              <a:rect l="l" t="t" r="r" b="b"/>
              <a:pathLst>
                <a:path w="4609" h="5526" extrusionOk="0">
                  <a:moveTo>
                    <a:pt x="2304" y="0"/>
                  </a:moveTo>
                  <a:cubicBezTo>
                    <a:pt x="1034" y="0"/>
                    <a:pt x="0" y="1231"/>
                    <a:pt x="0" y="2763"/>
                  </a:cubicBezTo>
                  <a:cubicBezTo>
                    <a:pt x="0" y="4294"/>
                    <a:pt x="1034" y="5525"/>
                    <a:pt x="2304" y="5525"/>
                  </a:cubicBezTo>
                  <a:cubicBezTo>
                    <a:pt x="3574" y="5525"/>
                    <a:pt x="4609" y="4294"/>
                    <a:pt x="4609" y="2763"/>
                  </a:cubicBezTo>
                  <a:cubicBezTo>
                    <a:pt x="4609" y="1231"/>
                    <a:pt x="3574" y="0"/>
                    <a:pt x="2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54" name="Google Shape;854;p43"/>
          <p:cNvGrpSpPr/>
          <p:nvPr/>
        </p:nvGrpSpPr>
        <p:grpSpPr>
          <a:xfrm rot="770071">
            <a:off x="4836747" y="759446"/>
            <a:ext cx="992521" cy="886535"/>
            <a:chOff x="6863400" y="3587200"/>
            <a:chExt cx="509650" cy="455250"/>
          </a:xfrm>
        </p:grpSpPr>
        <p:sp>
          <p:nvSpPr>
            <p:cNvPr id="855" name="Google Shape;855;p43"/>
            <p:cNvSpPr/>
            <p:nvPr/>
          </p:nvSpPr>
          <p:spPr>
            <a:xfrm>
              <a:off x="6867350" y="3587200"/>
              <a:ext cx="390500" cy="390500"/>
            </a:xfrm>
            <a:custGeom>
              <a:avLst/>
              <a:gdLst/>
              <a:ahLst/>
              <a:cxnLst/>
              <a:rect l="l" t="t" r="r" b="b"/>
              <a:pathLst>
                <a:path w="15620" h="15620" extrusionOk="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6" name="Google Shape;866;p43"/>
          <p:cNvGrpSpPr/>
          <p:nvPr/>
        </p:nvGrpSpPr>
        <p:grpSpPr>
          <a:xfrm rot="-451095">
            <a:off x="5907848" y="1171574"/>
            <a:ext cx="758413" cy="382358"/>
            <a:chOff x="3763850" y="3766900"/>
            <a:chExt cx="475250" cy="239600"/>
          </a:xfrm>
        </p:grpSpPr>
        <p:sp>
          <p:nvSpPr>
            <p:cNvPr id="867" name="Google Shape;867;p43"/>
            <p:cNvSpPr/>
            <p:nvPr/>
          </p:nvSpPr>
          <p:spPr>
            <a:xfrm>
              <a:off x="3944175" y="3769175"/>
              <a:ext cx="128675" cy="234700"/>
            </a:xfrm>
            <a:custGeom>
              <a:avLst/>
              <a:gdLst/>
              <a:ahLst/>
              <a:cxnLst/>
              <a:rect l="l" t="t" r="r" b="b"/>
              <a:pathLst>
                <a:path w="5147" h="9388" extrusionOk="0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3766775" y="3769175"/>
              <a:ext cx="129000" cy="234700"/>
            </a:xfrm>
            <a:custGeom>
              <a:avLst/>
              <a:gdLst/>
              <a:ahLst/>
              <a:cxnLst/>
              <a:rect l="l" t="t" r="r" b="b"/>
              <a:pathLst>
                <a:path w="5160" h="9388" extrusionOk="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3763850" y="3766900"/>
              <a:ext cx="134200" cy="239600"/>
            </a:xfrm>
            <a:custGeom>
              <a:avLst/>
              <a:gdLst/>
              <a:ahLst/>
              <a:cxnLst/>
              <a:rect l="l" t="t" r="r" b="b"/>
              <a:pathLst>
                <a:path w="5368" h="9584" extrusionOk="0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4110450" y="3769175"/>
              <a:ext cx="128650" cy="234700"/>
            </a:xfrm>
            <a:custGeom>
              <a:avLst/>
              <a:gdLst/>
              <a:ahLst/>
              <a:cxnLst/>
              <a:rect l="l" t="t" r="r" b="b"/>
              <a:pathLst>
                <a:path w="5146" h="9388" extrusionOk="0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1" name="Google Shape;871;p43"/>
          <p:cNvGrpSpPr/>
          <p:nvPr/>
        </p:nvGrpSpPr>
        <p:grpSpPr>
          <a:xfrm>
            <a:off x="7843861" y="3231644"/>
            <a:ext cx="870083" cy="870083"/>
            <a:chOff x="2429425" y="1984725"/>
            <a:chExt cx="239600" cy="239600"/>
          </a:xfrm>
        </p:grpSpPr>
        <p:sp>
          <p:nvSpPr>
            <p:cNvPr id="872" name="Google Shape;872;p43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>
            <p:ph type="title" idx="8"/>
          </p:nvPr>
        </p:nvSpPr>
        <p:spPr>
          <a:xfrm>
            <a:off x="763180" y="3586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ADD Column : DAY NAME</a:t>
            </a:r>
            <a:endParaRPr lang="en-US" altLang="en-US" sz="2400"/>
          </a:p>
        </p:txBody>
      </p:sp>
      <p:grpSp>
        <p:nvGrpSpPr>
          <p:cNvPr id="2482" name="Google Shape;2482;p73"/>
          <p:cNvGrpSpPr/>
          <p:nvPr/>
        </p:nvGrpSpPr>
        <p:grpSpPr>
          <a:xfrm>
            <a:off x="6763459" y="2856805"/>
            <a:ext cx="1691651" cy="1413134"/>
            <a:chOff x="6732360" y="2636711"/>
            <a:chExt cx="1691651" cy="1413134"/>
          </a:xfrm>
        </p:grpSpPr>
        <p:sp>
          <p:nvSpPr>
            <p:cNvPr id="2483" name="Google Shape;2483;p73"/>
            <p:cNvSpPr/>
            <p:nvPr/>
          </p:nvSpPr>
          <p:spPr>
            <a:xfrm>
              <a:off x="7133417" y="2636711"/>
              <a:ext cx="472499" cy="405354"/>
            </a:xfrm>
            <a:custGeom>
              <a:avLst/>
              <a:gdLst/>
              <a:ahLst/>
              <a:cxnLst/>
              <a:rect l="l" t="t" r="r" b="b"/>
              <a:pathLst>
                <a:path w="7037" h="6037" extrusionOk="0">
                  <a:moveTo>
                    <a:pt x="4024" y="213"/>
                  </a:moveTo>
                  <a:cubicBezTo>
                    <a:pt x="5574" y="213"/>
                    <a:pt x="6836" y="1463"/>
                    <a:pt x="6836" y="3025"/>
                  </a:cubicBezTo>
                  <a:cubicBezTo>
                    <a:pt x="6836" y="4717"/>
                    <a:pt x="5451" y="5842"/>
                    <a:pt x="4005" y="5842"/>
                  </a:cubicBezTo>
                  <a:cubicBezTo>
                    <a:pt x="3315" y="5842"/>
                    <a:pt x="2611" y="5586"/>
                    <a:pt x="2037" y="5012"/>
                  </a:cubicBezTo>
                  <a:cubicBezTo>
                    <a:pt x="263" y="3238"/>
                    <a:pt x="1525" y="213"/>
                    <a:pt x="4024" y="213"/>
                  </a:cubicBezTo>
                  <a:close/>
                  <a:moveTo>
                    <a:pt x="4005" y="0"/>
                  </a:moveTo>
                  <a:cubicBezTo>
                    <a:pt x="3267" y="0"/>
                    <a:pt x="2514" y="275"/>
                    <a:pt x="1900" y="888"/>
                  </a:cubicBezTo>
                  <a:cubicBezTo>
                    <a:pt x="1" y="2788"/>
                    <a:pt x="1338" y="6037"/>
                    <a:pt x="4024" y="6037"/>
                  </a:cubicBezTo>
                  <a:cubicBezTo>
                    <a:pt x="5687" y="6024"/>
                    <a:pt x="7036" y="4687"/>
                    <a:pt x="7036" y="3025"/>
                  </a:cubicBezTo>
                  <a:cubicBezTo>
                    <a:pt x="7036" y="1206"/>
                    <a:pt x="5553" y="0"/>
                    <a:pt x="4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73"/>
            <p:cNvSpPr/>
            <p:nvPr/>
          </p:nvSpPr>
          <p:spPr>
            <a:xfrm>
              <a:off x="7179546" y="2811288"/>
              <a:ext cx="670510" cy="913843"/>
            </a:xfrm>
            <a:custGeom>
              <a:avLst/>
              <a:gdLst/>
              <a:ahLst/>
              <a:cxnLst/>
              <a:rect l="l" t="t" r="r" b="b"/>
              <a:pathLst>
                <a:path w="9986" h="13610" extrusionOk="0">
                  <a:moveTo>
                    <a:pt x="838" y="0"/>
                  </a:moveTo>
                  <a:lnTo>
                    <a:pt x="1" y="13009"/>
                  </a:lnTo>
                  <a:lnTo>
                    <a:pt x="8324" y="13609"/>
                  </a:lnTo>
                  <a:lnTo>
                    <a:pt x="9148" y="12784"/>
                  </a:lnTo>
                  <a:lnTo>
                    <a:pt x="9986" y="13609"/>
                  </a:lnTo>
                  <a:lnTo>
                    <a:pt x="9986" y="13609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73"/>
            <p:cNvSpPr/>
            <p:nvPr/>
          </p:nvSpPr>
          <p:spPr>
            <a:xfrm>
              <a:off x="7068823" y="2811288"/>
              <a:ext cx="669637" cy="913843"/>
            </a:xfrm>
            <a:custGeom>
              <a:avLst/>
              <a:gdLst/>
              <a:ahLst/>
              <a:cxnLst/>
              <a:rect l="l" t="t" r="r" b="b"/>
              <a:pathLst>
                <a:path w="9973" h="13610" extrusionOk="0">
                  <a:moveTo>
                    <a:pt x="125" y="0"/>
                  </a:moveTo>
                  <a:lnTo>
                    <a:pt x="25" y="13147"/>
                  </a:lnTo>
                  <a:cubicBezTo>
                    <a:pt x="0" y="13397"/>
                    <a:pt x="200" y="13609"/>
                    <a:pt x="463" y="13609"/>
                  </a:cubicBezTo>
                  <a:lnTo>
                    <a:pt x="9973" y="13609"/>
                  </a:lnTo>
                  <a:lnTo>
                    <a:pt x="9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73"/>
            <p:cNvSpPr/>
            <p:nvPr/>
          </p:nvSpPr>
          <p:spPr>
            <a:xfrm>
              <a:off x="7703142" y="2977405"/>
              <a:ext cx="468269" cy="410390"/>
            </a:xfrm>
            <a:custGeom>
              <a:avLst/>
              <a:gdLst/>
              <a:ahLst/>
              <a:cxnLst/>
              <a:rect l="l" t="t" r="r" b="b"/>
              <a:pathLst>
                <a:path w="6974" h="6112" extrusionOk="0">
                  <a:moveTo>
                    <a:pt x="3487" y="201"/>
                  </a:moveTo>
                  <a:cubicBezTo>
                    <a:pt x="5299" y="201"/>
                    <a:pt x="6762" y="1488"/>
                    <a:pt x="6762" y="3062"/>
                  </a:cubicBezTo>
                  <a:cubicBezTo>
                    <a:pt x="6762" y="4624"/>
                    <a:pt x="5287" y="5912"/>
                    <a:pt x="3487" y="5912"/>
                  </a:cubicBezTo>
                  <a:cubicBezTo>
                    <a:pt x="1675" y="5912"/>
                    <a:pt x="201" y="4624"/>
                    <a:pt x="201" y="3062"/>
                  </a:cubicBezTo>
                  <a:cubicBezTo>
                    <a:pt x="201" y="1488"/>
                    <a:pt x="1675" y="201"/>
                    <a:pt x="3487" y="201"/>
                  </a:cubicBezTo>
                  <a:close/>
                  <a:moveTo>
                    <a:pt x="3487" y="1"/>
                  </a:moveTo>
                  <a:cubicBezTo>
                    <a:pt x="1563" y="1"/>
                    <a:pt x="1" y="1375"/>
                    <a:pt x="1" y="3062"/>
                  </a:cubicBezTo>
                  <a:cubicBezTo>
                    <a:pt x="1" y="4737"/>
                    <a:pt x="1563" y="6111"/>
                    <a:pt x="3487" y="6111"/>
                  </a:cubicBezTo>
                  <a:cubicBezTo>
                    <a:pt x="5412" y="6111"/>
                    <a:pt x="6974" y="4737"/>
                    <a:pt x="6974" y="3062"/>
                  </a:cubicBezTo>
                  <a:cubicBezTo>
                    <a:pt x="6974" y="1375"/>
                    <a:pt x="5412" y="1"/>
                    <a:pt x="3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73"/>
            <p:cNvSpPr/>
            <p:nvPr/>
          </p:nvSpPr>
          <p:spPr>
            <a:xfrm>
              <a:off x="7644458" y="3154466"/>
              <a:ext cx="779553" cy="792982"/>
            </a:xfrm>
            <a:custGeom>
              <a:avLst/>
              <a:gdLst/>
              <a:ahLst/>
              <a:cxnLst/>
              <a:rect l="l" t="t" r="r" b="b"/>
              <a:pathLst>
                <a:path w="11610" h="11810" extrusionOk="0">
                  <a:moveTo>
                    <a:pt x="975" y="0"/>
                  </a:moveTo>
                  <a:lnTo>
                    <a:pt x="0" y="11810"/>
                  </a:lnTo>
                  <a:lnTo>
                    <a:pt x="11609" y="11810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73"/>
            <p:cNvSpPr/>
            <p:nvPr/>
          </p:nvSpPr>
          <p:spPr>
            <a:xfrm>
              <a:off x="7515203" y="3154466"/>
              <a:ext cx="779553" cy="792982"/>
            </a:xfrm>
            <a:custGeom>
              <a:avLst/>
              <a:gdLst/>
              <a:ahLst/>
              <a:cxnLst/>
              <a:rect l="l" t="t" r="r" b="b"/>
              <a:pathLst>
                <a:path w="11610" h="11810" extrusionOk="0">
                  <a:moveTo>
                    <a:pt x="963" y="0"/>
                  </a:moveTo>
                  <a:lnTo>
                    <a:pt x="1" y="11810"/>
                  </a:lnTo>
                  <a:lnTo>
                    <a:pt x="11610" y="11810"/>
                  </a:lnTo>
                  <a:lnTo>
                    <a:pt x="11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73"/>
            <p:cNvSpPr/>
            <p:nvPr/>
          </p:nvSpPr>
          <p:spPr>
            <a:xfrm>
              <a:off x="7054522" y="3263510"/>
              <a:ext cx="429728" cy="404549"/>
            </a:xfrm>
            <a:custGeom>
              <a:avLst/>
              <a:gdLst/>
              <a:ahLst/>
              <a:cxnLst/>
              <a:rect l="l" t="t" r="r" b="b"/>
              <a:pathLst>
                <a:path w="6400" h="6025" extrusionOk="0">
                  <a:moveTo>
                    <a:pt x="3200" y="201"/>
                  </a:moveTo>
                  <a:cubicBezTo>
                    <a:pt x="4862" y="201"/>
                    <a:pt x="6199" y="1463"/>
                    <a:pt x="6199" y="3013"/>
                  </a:cubicBezTo>
                  <a:cubicBezTo>
                    <a:pt x="6199" y="4562"/>
                    <a:pt x="4862" y="5824"/>
                    <a:pt x="3200" y="5824"/>
                  </a:cubicBezTo>
                  <a:cubicBezTo>
                    <a:pt x="1550" y="5824"/>
                    <a:pt x="201" y="4562"/>
                    <a:pt x="201" y="3013"/>
                  </a:cubicBezTo>
                  <a:cubicBezTo>
                    <a:pt x="201" y="1463"/>
                    <a:pt x="1550" y="201"/>
                    <a:pt x="3200" y="201"/>
                  </a:cubicBezTo>
                  <a:close/>
                  <a:moveTo>
                    <a:pt x="3200" y="1"/>
                  </a:moveTo>
                  <a:cubicBezTo>
                    <a:pt x="1438" y="1"/>
                    <a:pt x="1" y="1351"/>
                    <a:pt x="1" y="3013"/>
                  </a:cubicBezTo>
                  <a:cubicBezTo>
                    <a:pt x="1" y="4675"/>
                    <a:pt x="1438" y="6024"/>
                    <a:pt x="3200" y="6024"/>
                  </a:cubicBezTo>
                  <a:cubicBezTo>
                    <a:pt x="4962" y="6024"/>
                    <a:pt x="6399" y="4675"/>
                    <a:pt x="6399" y="3013"/>
                  </a:cubicBezTo>
                  <a:cubicBezTo>
                    <a:pt x="6399" y="1351"/>
                    <a:pt x="4962" y="1"/>
                    <a:pt x="3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0" name="Google Shape;2490;p73"/>
            <p:cNvSpPr/>
            <p:nvPr/>
          </p:nvSpPr>
          <p:spPr>
            <a:xfrm>
              <a:off x="6824617" y="3438087"/>
              <a:ext cx="1038062" cy="611758"/>
            </a:xfrm>
            <a:custGeom>
              <a:avLst/>
              <a:gdLst/>
              <a:ahLst/>
              <a:cxnLst/>
              <a:rect l="l" t="t" r="r" b="b"/>
              <a:pathLst>
                <a:path w="15460" h="9111" extrusionOk="0">
                  <a:moveTo>
                    <a:pt x="1" y="0"/>
                  </a:moveTo>
                  <a:lnTo>
                    <a:pt x="1" y="9110"/>
                  </a:lnTo>
                  <a:lnTo>
                    <a:pt x="15459" y="9110"/>
                  </a:lnTo>
                  <a:lnTo>
                    <a:pt x="15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73"/>
            <p:cNvSpPr/>
            <p:nvPr/>
          </p:nvSpPr>
          <p:spPr>
            <a:xfrm>
              <a:off x="6732360" y="3438087"/>
              <a:ext cx="1037995" cy="611758"/>
            </a:xfrm>
            <a:custGeom>
              <a:avLst/>
              <a:gdLst/>
              <a:ahLst/>
              <a:cxnLst/>
              <a:rect l="l" t="t" r="r" b="b"/>
              <a:pathLst>
                <a:path w="15459" h="9111" extrusionOk="0">
                  <a:moveTo>
                    <a:pt x="0" y="0"/>
                  </a:moveTo>
                  <a:lnTo>
                    <a:pt x="0" y="9110"/>
                  </a:lnTo>
                  <a:lnTo>
                    <a:pt x="15459" y="9110"/>
                  </a:lnTo>
                  <a:lnTo>
                    <a:pt x="154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2" name="Google Shape;2492;p73"/>
            <p:cNvSpPr/>
            <p:nvPr/>
          </p:nvSpPr>
          <p:spPr>
            <a:xfrm>
              <a:off x="7278584" y="2960618"/>
              <a:ext cx="246758" cy="225809"/>
            </a:xfrm>
            <a:custGeom>
              <a:avLst/>
              <a:gdLst/>
              <a:ahLst/>
              <a:cxnLst/>
              <a:rect l="l" t="t" r="r" b="b"/>
              <a:pathLst>
                <a:path w="3675" h="3363" extrusionOk="0">
                  <a:moveTo>
                    <a:pt x="772" y="275"/>
                  </a:moveTo>
                  <a:cubicBezTo>
                    <a:pt x="778" y="275"/>
                    <a:pt x="783" y="275"/>
                    <a:pt x="788" y="276"/>
                  </a:cubicBezTo>
                  <a:cubicBezTo>
                    <a:pt x="1088" y="276"/>
                    <a:pt x="1200" y="601"/>
                    <a:pt x="1200" y="1000"/>
                  </a:cubicBezTo>
                  <a:cubicBezTo>
                    <a:pt x="1200" y="1425"/>
                    <a:pt x="1063" y="1738"/>
                    <a:pt x="788" y="1738"/>
                  </a:cubicBezTo>
                  <a:cubicBezTo>
                    <a:pt x="513" y="1738"/>
                    <a:pt x="350" y="1425"/>
                    <a:pt x="363" y="1000"/>
                  </a:cubicBezTo>
                  <a:cubicBezTo>
                    <a:pt x="363" y="596"/>
                    <a:pt x="507" y="275"/>
                    <a:pt x="772" y="275"/>
                  </a:cubicBezTo>
                  <a:close/>
                  <a:moveTo>
                    <a:pt x="788" y="1"/>
                  </a:moveTo>
                  <a:cubicBezTo>
                    <a:pt x="363" y="1"/>
                    <a:pt x="0" y="363"/>
                    <a:pt x="13" y="1013"/>
                  </a:cubicBezTo>
                  <a:cubicBezTo>
                    <a:pt x="13" y="1675"/>
                    <a:pt x="350" y="2000"/>
                    <a:pt x="775" y="2000"/>
                  </a:cubicBezTo>
                  <a:cubicBezTo>
                    <a:pt x="1188" y="2000"/>
                    <a:pt x="1550" y="1663"/>
                    <a:pt x="1550" y="975"/>
                  </a:cubicBezTo>
                  <a:cubicBezTo>
                    <a:pt x="1550" y="351"/>
                    <a:pt x="1250" y="1"/>
                    <a:pt x="788" y="1"/>
                  </a:cubicBezTo>
                  <a:close/>
                  <a:moveTo>
                    <a:pt x="2900" y="1613"/>
                  </a:moveTo>
                  <a:cubicBezTo>
                    <a:pt x="3212" y="1613"/>
                    <a:pt x="3325" y="1950"/>
                    <a:pt x="3325" y="2338"/>
                  </a:cubicBezTo>
                  <a:cubicBezTo>
                    <a:pt x="3325" y="2762"/>
                    <a:pt x="3175" y="3075"/>
                    <a:pt x="2900" y="3075"/>
                  </a:cubicBezTo>
                  <a:cubicBezTo>
                    <a:pt x="2637" y="3075"/>
                    <a:pt x="2475" y="2762"/>
                    <a:pt x="2475" y="2350"/>
                  </a:cubicBezTo>
                  <a:lnTo>
                    <a:pt x="2487" y="2350"/>
                  </a:lnTo>
                  <a:cubicBezTo>
                    <a:pt x="2487" y="1938"/>
                    <a:pt x="2637" y="1613"/>
                    <a:pt x="2900" y="1613"/>
                  </a:cubicBezTo>
                  <a:close/>
                  <a:moveTo>
                    <a:pt x="2912" y="1350"/>
                  </a:moveTo>
                  <a:cubicBezTo>
                    <a:pt x="2487" y="1350"/>
                    <a:pt x="2125" y="1725"/>
                    <a:pt x="2125" y="2363"/>
                  </a:cubicBezTo>
                  <a:cubicBezTo>
                    <a:pt x="2137" y="3012"/>
                    <a:pt x="2462" y="3337"/>
                    <a:pt x="2887" y="3337"/>
                  </a:cubicBezTo>
                  <a:cubicBezTo>
                    <a:pt x="3312" y="3337"/>
                    <a:pt x="3662" y="3000"/>
                    <a:pt x="3662" y="2325"/>
                  </a:cubicBezTo>
                  <a:lnTo>
                    <a:pt x="3674" y="2313"/>
                  </a:lnTo>
                  <a:cubicBezTo>
                    <a:pt x="3674" y="1700"/>
                    <a:pt x="3375" y="1350"/>
                    <a:pt x="2912" y="1350"/>
                  </a:cubicBezTo>
                  <a:close/>
                  <a:moveTo>
                    <a:pt x="2650" y="1"/>
                  </a:moveTo>
                  <a:lnTo>
                    <a:pt x="738" y="3362"/>
                  </a:lnTo>
                  <a:lnTo>
                    <a:pt x="1025" y="3362"/>
                  </a:lnTo>
                  <a:lnTo>
                    <a:pt x="29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2" name="Google Shape;712;p41"/>
          <p:cNvGrpSpPr/>
          <p:nvPr/>
        </p:nvGrpSpPr>
        <p:grpSpPr>
          <a:xfrm flipH="1">
            <a:off x="415290" y="892810"/>
            <a:ext cx="455930" cy="584200"/>
            <a:chOff x="423050" y="2039550"/>
            <a:chExt cx="318150" cy="407500"/>
          </a:xfrm>
        </p:grpSpPr>
        <p:sp>
          <p:nvSpPr>
            <p:cNvPr id="713" name="Google Shape;713;p41"/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6" name="Google Shape;866;p43"/>
          <p:cNvGrpSpPr/>
          <p:nvPr/>
        </p:nvGrpSpPr>
        <p:grpSpPr>
          <a:xfrm rot="-451095">
            <a:off x="7916988" y="1264284"/>
            <a:ext cx="758413" cy="382358"/>
            <a:chOff x="3763850" y="3766900"/>
            <a:chExt cx="475250" cy="239600"/>
          </a:xfrm>
        </p:grpSpPr>
        <p:sp>
          <p:nvSpPr>
            <p:cNvPr id="867" name="Google Shape;867;p43"/>
            <p:cNvSpPr/>
            <p:nvPr/>
          </p:nvSpPr>
          <p:spPr>
            <a:xfrm>
              <a:off x="3944175" y="3769175"/>
              <a:ext cx="128675" cy="234700"/>
            </a:xfrm>
            <a:custGeom>
              <a:avLst/>
              <a:gdLst/>
              <a:ahLst/>
              <a:cxnLst/>
              <a:rect l="l" t="t" r="r" b="b"/>
              <a:pathLst>
                <a:path w="5147" h="9388" extrusionOk="0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3766775" y="3769175"/>
              <a:ext cx="129000" cy="234700"/>
            </a:xfrm>
            <a:custGeom>
              <a:avLst/>
              <a:gdLst/>
              <a:ahLst/>
              <a:cxnLst/>
              <a:rect l="l" t="t" r="r" b="b"/>
              <a:pathLst>
                <a:path w="5160" h="9388" extrusionOk="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3763850" y="3766900"/>
              <a:ext cx="134200" cy="239600"/>
            </a:xfrm>
            <a:custGeom>
              <a:avLst/>
              <a:gdLst/>
              <a:ahLst/>
              <a:cxnLst/>
              <a:rect l="l" t="t" r="r" b="b"/>
              <a:pathLst>
                <a:path w="5368" h="9584" extrusionOk="0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4110450" y="3769175"/>
              <a:ext cx="128650" cy="234700"/>
            </a:xfrm>
            <a:custGeom>
              <a:avLst/>
              <a:gdLst/>
              <a:ahLst/>
              <a:cxnLst/>
              <a:rect l="l" t="t" r="r" b="b"/>
              <a:pathLst>
                <a:path w="5146" h="9388" extrusionOk="0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0" y="1104265"/>
            <a:ext cx="3686175" cy="1752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20" y="2856865"/>
            <a:ext cx="4219575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>
            <p:ph type="title" idx="8"/>
          </p:nvPr>
        </p:nvSpPr>
        <p:spPr>
          <a:xfrm>
            <a:off x="763180" y="3586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ym typeface="+mn-ea"/>
              </a:rPr>
              <a:t>ADD COLUMN :MONTH NAME</a:t>
            </a:r>
            <a:endParaRPr lang="en-US" altLang="en-US" sz="2400"/>
          </a:p>
        </p:txBody>
      </p:sp>
      <p:grpSp>
        <p:nvGrpSpPr>
          <p:cNvPr id="2482" name="Google Shape;2482;p73"/>
          <p:cNvGrpSpPr/>
          <p:nvPr/>
        </p:nvGrpSpPr>
        <p:grpSpPr>
          <a:xfrm>
            <a:off x="6763459" y="2856805"/>
            <a:ext cx="1691651" cy="1413134"/>
            <a:chOff x="6732360" y="2636711"/>
            <a:chExt cx="1691651" cy="1413134"/>
          </a:xfrm>
        </p:grpSpPr>
        <p:sp>
          <p:nvSpPr>
            <p:cNvPr id="2483" name="Google Shape;2483;p73"/>
            <p:cNvSpPr/>
            <p:nvPr/>
          </p:nvSpPr>
          <p:spPr>
            <a:xfrm>
              <a:off x="7133417" y="2636711"/>
              <a:ext cx="472499" cy="405354"/>
            </a:xfrm>
            <a:custGeom>
              <a:avLst/>
              <a:gdLst/>
              <a:ahLst/>
              <a:cxnLst/>
              <a:rect l="l" t="t" r="r" b="b"/>
              <a:pathLst>
                <a:path w="7037" h="6037" extrusionOk="0">
                  <a:moveTo>
                    <a:pt x="4024" y="213"/>
                  </a:moveTo>
                  <a:cubicBezTo>
                    <a:pt x="5574" y="213"/>
                    <a:pt x="6836" y="1463"/>
                    <a:pt x="6836" y="3025"/>
                  </a:cubicBezTo>
                  <a:cubicBezTo>
                    <a:pt x="6836" y="4717"/>
                    <a:pt x="5451" y="5842"/>
                    <a:pt x="4005" y="5842"/>
                  </a:cubicBezTo>
                  <a:cubicBezTo>
                    <a:pt x="3315" y="5842"/>
                    <a:pt x="2611" y="5586"/>
                    <a:pt x="2037" y="5012"/>
                  </a:cubicBezTo>
                  <a:cubicBezTo>
                    <a:pt x="263" y="3238"/>
                    <a:pt x="1525" y="213"/>
                    <a:pt x="4024" y="213"/>
                  </a:cubicBezTo>
                  <a:close/>
                  <a:moveTo>
                    <a:pt x="4005" y="0"/>
                  </a:moveTo>
                  <a:cubicBezTo>
                    <a:pt x="3267" y="0"/>
                    <a:pt x="2514" y="275"/>
                    <a:pt x="1900" y="888"/>
                  </a:cubicBezTo>
                  <a:cubicBezTo>
                    <a:pt x="1" y="2788"/>
                    <a:pt x="1338" y="6037"/>
                    <a:pt x="4024" y="6037"/>
                  </a:cubicBezTo>
                  <a:cubicBezTo>
                    <a:pt x="5687" y="6024"/>
                    <a:pt x="7036" y="4687"/>
                    <a:pt x="7036" y="3025"/>
                  </a:cubicBezTo>
                  <a:cubicBezTo>
                    <a:pt x="7036" y="1206"/>
                    <a:pt x="5553" y="0"/>
                    <a:pt x="40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73"/>
            <p:cNvSpPr/>
            <p:nvPr/>
          </p:nvSpPr>
          <p:spPr>
            <a:xfrm>
              <a:off x="7179546" y="2811288"/>
              <a:ext cx="670510" cy="913843"/>
            </a:xfrm>
            <a:custGeom>
              <a:avLst/>
              <a:gdLst/>
              <a:ahLst/>
              <a:cxnLst/>
              <a:rect l="l" t="t" r="r" b="b"/>
              <a:pathLst>
                <a:path w="9986" h="13610" extrusionOk="0">
                  <a:moveTo>
                    <a:pt x="838" y="0"/>
                  </a:moveTo>
                  <a:lnTo>
                    <a:pt x="1" y="13009"/>
                  </a:lnTo>
                  <a:lnTo>
                    <a:pt x="8324" y="13609"/>
                  </a:lnTo>
                  <a:lnTo>
                    <a:pt x="9148" y="12784"/>
                  </a:lnTo>
                  <a:lnTo>
                    <a:pt x="9986" y="13609"/>
                  </a:lnTo>
                  <a:lnTo>
                    <a:pt x="9986" y="13609"/>
                  </a:lnTo>
                  <a:lnTo>
                    <a:pt x="8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73"/>
            <p:cNvSpPr/>
            <p:nvPr/>
          </p:nvSpPr>
          <p:spPr>
            <a:xfrm>
              <a:off x="7068823" y="2811288"/>
              <a:ext cx="669637" cy="913843"/>
            </a:xfrm>
            <a:custGeom>
              <a:avLst/>
              <a:gdLst/>
              <a:ahLst/>
              <a:cxnLst/>
              <a:rect l="l" t="t" r="r" b="b"/>
              <a:pathLst>
                <a:path w="9973" h="13610" extrusionOk="0">
                  <a:moveTo>
                    <a:pt x="125" y="0"/>
                  </a:moveTo>
                  <a:lnTo>
                    <a:pt x="25" y="13147"/>
                  </a:lnTo>
                  <a:cubicBezTo>
                    <a:pt x="0" y="13397"/>
                    <a:pt x="200" y="13609"/>
                    <a:pt x="463" y="13609"/>
                  </a:cubicBezTo>
                  <a:lnTo>
                    <a:pt x="9973" y="13609"/>
                  </a:lnTo>
                  <a:lnTo>
                    <a:pt x="91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73"/>
            <p:cNvSpPr/>
            <p:nvPr/>
          </p:nvSpPr>
          <p:spPr>
            <a:xfrm>
              <a:off x="7703142" y="2977405"/>
              <a:ext cx="468269" cy="410390"/>
            </a:xfrm>
            <a:custGeom>
              <a:avLst/>
              <a:gdLst/>
              <a:ahLst/>
              <a:cxnLst/>
              <a:rect l="l" t="t" r="r" b="b"/>
              <a:pathLst>
                <a:path w="6974" h="6112" extrusionOk="0">
                  <a:moveTo>
                    <a:pt x="3487" y="201"/>
                  </a:moveTo>
                  <a:cubicBezTo>
                    <a:pt x="5299" y="201"/>
                    <a:pt x="6762" y="1488"/>
                    <a:pt x="6762" y="3062"/>
                  </a:cubicBezTo>
                  <a:cubicBezTo>
                    <a:pt x="6762" y="4624"/>
                    <a:pt x="5287" y="5912"/>
                    <a:pt x="3487" y="5912"/>
                  </a:cubicBezTo>
                  <a:cubicBezTo>
                    <a:pt x="1675" y="5912"/>
                    <a:pt x="201" y="4624"/>
                    <a:pt x="201" y="3062"/>
                  </a:cubicBezTo>
                  <a:cubicBezTo>
                    <a:pt x="201" y="1488"/>
                    <a:pt x="1675" y="201"/>
                    <a:pt x="3487" y="201"/>
                  </a:cubicBezTo>
                  <a:close/>
                  <a:moveTo>
                    <a:pt x="3487" y="1"/>
                  </a:moveTo>
                  <a:cubicBezTo>
                    <a:pt x="1563" y="1"/>
                    <a:pt x="1" y="1375"/>
                    <a:pt x="1" y="3062"/>
                  </a:cubicBezTo>
                  <a:cubicBezTo>
                    <a:pt x="1" y="4737"/>
                    <a:pt x="1563" y="6111"/>
                    <a:pt x="3487" y="6111"/>
                  </a:cubicBezTo>
                  <a:cubicBezTo>
                    <a:pt x="5412" y="6111"/>
                    <a:pt x="6974" y="4737"/>
                    <a:pt x="6974" y="3062"/>
                  </a:cubicBezTo>
                  <a:cubicBezTo>
                    <a:pt x="6974" y="1375"/>
                    <a:pt x="5412" y="1"/>
                    <a:pt x="3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73"/>
            <p:cNvSpPr/>
            <p:nvPr/>
          </p:nvSpPr>
          <p:spPr>
            <a:xfrm>
              <a:off x="7644458" y="3154466"/>
              <a:ext cx="779553" cy="792982"/>
            </a:xfrm>
            <a:custGeom>
              <a:avLst/>
              <a:gdLst/>
              <a:ahLst/>
              <a:cxnLst/>
              <a:rect l="l" t="t" r="r" b="b"/>
              <a:pathLst>
                <a:path w="11610" h="11810" extrusionOk="0">
                  <a:moveTo>
                    <a:pt x="975" y="0"/>
                  </a:moveTo>
                  <a:lnTo>
                    <a:pt x="0" y="11810"/>
                  </a:lnTo>
                  <a:lnTo>
                    <a:pt x="11609" y="11810"/>
                  </a:lnTo>
                  <a:lnTo>
                    <a:pt x="9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73"/>
            <p:cNvSpPr/>
            <p:nvPr/>
          </p:nvSpPr>
          <p:spPr>
            <a:xfrm>
              <a:off x="7515203" y="3154466"/>
              <a:ext cx="779553" cy="792982"/>
            </a:xfrm>
            <a:custGeom>
              <a:avLst/>
              <a:gdLst/>
              <a:ahLst/>
              <a:cxnLst/>
              <a:rect l="l" t="t" r="r" b="b"/>
              <a:pathLst>
                <a:path w="11610" h="11810" extrusionOk="0">
                  <a:moveTo>
                    <a:pt x="963" y="0"/>
                  </a:moveTo>
                  <a:lnTo>
                    <a:pt x="1" y="11810"/>
                  </a:lnTo>
                  <a:lnTo>
                    <a:pt x="11610" y="11810"/>
                  </a:lnTo>
                  <a:lnTo>
                    <a:pt x="112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73"/>
            <p:cNvSpPr/>
            <p:nvPr/>
          </p:nvSpPr>
          <p:spPr>
            <a:xfrm>
              <a:off x="7054522" y="3263510"/>
              <a:ext cx="429728" cy="404549"/>
            </a:xfrm>
            <a:custGeom>
              <a:avLst/>
              <a:gdLst/>
              <a:ahLst/>
              <a:cxnLst/>
              <a:rect l="l" t="t" r="r" b="b"/>
              <a:pathLst>
                <a:path w="6400" h="6025" extrusionOk="0">
                  <a:moveTo>
                    <a:pt x="3200" y="201"/>
                  </a:moveTo>
                  <a:cubicBezTo>
                    <a:pt x="4862" y="201"/>
                    <a:pt x="6199" y="1463"/>
                    <a:pt x="6199" y="3013"/>
                  </a:cubicBezTo>
                  <a:cubicBezTo>
                    <a:pt x="6199" y="4562"/>
                    <a:pt x="4862" y="5824"/>
                    <a:pt x="3200" y="5824"/>
                  </a:cubicBezTo>
                  <a:cubicBezTo>
                    <a:pt x="1550" y="5824"/>
                    <a:pt x="201" y="4562"/>
                    <a:pt x="201" y="3013"/>
                  </a:cubicBezTo>
                  <a:cubicBezTo>
                    <a:pt x="201" y="1463"/>
                    <a:pt x="1550" y="201"/>
                    <a:pt x="3200" y="201"/>
                  </a:cubicBezTo>
                  <a:close/>
                  <a:moveTo>
                    <a:pt x="3200" y="1"/>
                  </a:moveTo>
                  <a:cubicBezTo>
                    <a:pt x="1438" y="1"/>
                    <a:pt x="1" y="1351"/>
                    <a:pt x="1" y="3013"/>
                  </a:cubicBezTo>
                  <a:cubicBezTo>
                    <a:pt x="1" y="4675"/>
                    <a:pt x="1438" y="6024"/>
                    <a:pt x="3200" y="6024"/>
                  </a:cubicBezTo>
                  <a:cubicBezTo>
                    <a:pt x="4962" y="6024"/>
                    <a:pt x="6399" y="4675"/>
                    <a:pt x="6399" y="3013"/>
                  </a:cubicBezTo>
                  <a:cubicBezTo>
                    <a:pt x="6399" y="1351"/>
                    <a:pt x="4962" y="1"/>
                    <a:pt x="3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0" name="Google Shape;2490;p73"/>
            <p:cNvSpPr/>
            <p:nvPr/>
          </p:nvSpPr>
          <p:spPr>
            <a:xfrm>
              <a:off x="6824617" y="3438087"/>
              <a:ext cx="1038062" cy="611758"/>
            </a:xfrm>
            <a:custGeom>
              <a:avLst/>
              <a:gdLst/>
              <a:ahLst/>
              <a:cxnLst/>
              <a:rect l="l" t="t" r="r" b="b"/>
              <a:pathLst>
                <a:path w="15460" h="9111" extrusionOk="0">
                  <a:moveTo>
                    <a:pt x="1" y="0"/>
                  </a:moveTo>
                  <a:lnTo>
                    <a:pt x="1" y="9110"/>
                  </a:lnTo>
                  <a:lnTo>
                    <a:pt x="15459" y="9110"/>
                  </a:lnTo>
                  <a:lnTo>
                    <a:pt x="15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73"/>
            <p:cNvSpPr/>
            <p:nvPr/>
          </p:nvSpPr>
          <p:spPr>
            <a:xfrm>
              <a:off x="6732360" y="3438087"/>
              <a:ext cx="1037995" cy="611758"/>
            </a:xfrm>
            <a:custGeom>
              <a:avLst/>
              <a:gdLst/>
              <a:ahLst/>
              <a:cxnLst/>
              <a:rect l="l" t="t" r="r" b="b"/>
              <a:pathLst>
                <a:path w="15459" h="9111" extrusionOk="0">
                  <a:moveTo>
                    <a:pt x="0" y="0"/>
                  </a:moveTo>
                  <a:lnTo>
                    <a:pt x="0" y="9110"/>
                  </a:lnTo>
                  <a:lnTo>
                    <a:pt x="15459" y="9110"/>
                  </a:lnTo>
                  <a:lnTo>
                    <a:pt x="154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2" name="Google Shape;2492;p73"/>
            <p:cNvSpPr/>
            <p:nvPr/>
          </p:nvSpPr>
          <p:spPr>
            <a:xfrm>
              <a:off x="7278584" y="2960618"/>
              <a:ext cx="246758" cy="225809"/>
            </a:xfrm>
            <a:custGeom>
              <a:avLst/>
              <a:gdLst/>
              <a:ahLst/>
              <a:cxnLst/>
              <a:rect l="l" t="t" r="r" b="b"/>
              <a:pathLst>
                <a:path w="3675" h="3363" extrusionOk="0">
                  <a:moveTo>
                    <a:pt x="772" y="275"/>
                  </a:moveTo>
                  <a:cubicBezTo>
                    <a:pt x="778" y="275"/>
                    <a:pt x="783" y="275"/>
                    <a:pt x="788" y="276"/>
                  </a:cubicBezTo>
                  <a:cubicBezTo>
                    <a:pt x="1088" y="276"/>
                    <a:pt x="1200" y="601"/>
                    <a:pt x="1200" y="1000"/>
                  </a:cubicBezTo>
                  <a:cubicBezTo>
                    <a:pt x="1200" y="1425"/>
                    <a:pt x="1063" y="1738"/>
                    <a:pt x="788" y="1738"/>
                  </a:cubicBezTo>
                  <a:cubicBezTo>
                    <a:pt x="513" y="1738"/>
                    <a:pt x="350" y="1425"/>
                    <a:pt x="363" y="1000"/>
                  </a:cubicBezTo>
                  <a:cubicBezTo>
                    <a:pt x="363" y="596"/>
                    <a:pt x="507" y="275"/>
                    <a:pt x="772" y="275"/>
                  </a:cubicBezTo>
                  <a:close/>
                  <a:moveTo>
                    <a:pt x="788" y="1"/>
                  </a:moveTo>
                  <a:cubicBezTo>
                    <a:pt x="363" y="1"/>
                    <a:pt x="0" y="363"/>
                    <a:pt x="13" y="1013"/>
                  </a:cubicBezTo>
                  <a:cubicBezTo>
                    <a:pt x="13" y="1675"/>
                    <a:pt x="350" y="2000"/>
                    <a:pt x="775" y="2000"/>
                  </a:cubicBezTo>
                  <a:cubicBezTo>
                    <a:pt x="1188" y="2000"/>
                    <a:pt x="1550" y="1663"/>
                    <a:pt x="1550" y="975"/>
                  </a:cubicBezTo>
                  <a:cubicBezTo>
                    <a:pt x="1550" y="351"/>
                    <a:pt x="1250" y="1"/>
                    <a:pt x="788" y="1"/>
                  </a:cubicBezTo>
                  <a:close/>
                  <a:moveTo>
                    <a:pt x="2900" y="1613"/>
                  </a:moveTo>
                  <a:cubicBezTo>
                    <a:pt x="3212" y="1613"/>
                    <a:pt x="3325" y="1950"/>
                    <a:pt x="3325" y="2338"/>
                  </a:cubicBezTo>
                  <a:cubicBezTo>
                    <a:pt x="3325" y="2762"/>
                    <a:pt x="3175" y="3075"/>
                    <a:pt x="2900" y="3075"/>
                  </a:cubicBezTo>
                  <a:cubicBezTo>
                    <a:pt x="2637" y="3075"/>
                    <a:pt x="2475" y="2762"/>
                    <a:pt x="2475" y="2350"/>
                  </a:cubicBezTo>
                  <a:lnTo>
                    <a:pt x="2487" y="2350"/>
                  </a:lnTo>
                  <a:cubicBezTo>
                    <a:pt x="2487" y="1938"/>
                    <a:pt x="2637" y="1613"/>
                    <a:pt x="2900" y="1613"/>
                  </a:cubicBezTo>
                  <a:close/>
                  <a:moveTo>
                    <a:pt x="2912" y="1350"/>
                  </a:moveTo>
                  <a:cubicBezTo>
                    <a:pt x="2487" y="1350"/>
                    <a:pt x="2125" y="1725"/>
                    <a:pt x="2125" y="2363"/>
                  </a:cubicBezTo>
                  <a:cubicBezTo>
                    <a:pt x="2137" y="3012"/>
                    <a:pt x="2462" y="3337"/>
                    <a:pt x="2887" y="3337"/>
                  </a:cubicBezTo>
                  <a:cubicBezTo>
                    <a:pt x="3312" y="3337"/>
                    <a:pt x="3662" y="3000"/>
                    <a:pt x="3662" y="2325"/>
                  </a:cubicBezTo>
                  <a:lnTo>
                    <a:pt x="3674" y="2313"/>
                  </a:lnTo>
                  <a:cubicBezTo>
                    <a:pt x="3674" y="1700"/>
                    <a:pt x="3375" y="1350"/>
                    <a:pt x="2912" y="1350"/>
                  </a:cubicBezTo>
                  <a:close/>
                  <a:moveTo>
                    <a:pt x="2650" y="1"/>
                  </a:moveTo>
                  <a:lnTo>
                    <a:pt x="738" y="3362"/>
                  </a:lnTo>
                  <a:lnTo>
                    <a:pt x="1025" y="3362"/>
                  </a:lnTo>
                  <a:lnTo>
                    <a:pt x="29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12" name="Google Shape;712;p41"/>
          <p:cNvGrpSpPr/>
          <p:nvPr/>
        </p:nvGrpSpPr>
        <p:grpSpPr>
          <a:xfrm flipH="1">
            <a:off x="415290" y="892810"/>
            <a:ext cx="455930" cy="584200"/>
            <a:chOff x="423050" y="2039550"/>
            <a:chExt cx="318150" cy="407500"/>
          </a:xfrm>
        </p:grpSpPr>
        <p:sp>
          <p:nvSpPr>
            <p:cNvPr id="713" name="Google Shape;713;p41"/>
            <p:cNvSpPr/>
            <p:nvPr/>
          </p:nvSpPr>
          <p:spPr>
            <a:xfrm>
              <a:off x="423050" y="2039550"/>
              <a:ext cx="318150" cy="407500"/>
            </a:xfrm>
            <a:custGeom>
              <a:avLst/>
              <a:gdLst/>
              <a:ahLst/>
              <a:cxnLst/>
              <a:rect l="l" t="t" r="r" b="b"/>
              <a:pathLst>
                <a:path w="12726" h="16300" extrusionOk="0">
                  <a:moveTo>
                    <a:pt x="11315" y="0"/>
                  </a:moveTo>
                  <a:cubicBezTo>
                    <a:pt x="11239" y="0"/>
                    <a:pt x="11163" y="35"/>
                    <a:pt x="11115" y="98"/>
                  </a:cubicBezTo>
                  <a:lnTo>
                    <a:pt x="79" y="15076"/>
                  </a:lnTo>
                  <a:cubicBezTo>
                    <a:pt x="0" y="15181"/>
                    <a:pt x="26" y="15338"/>
                    <a:pt x="131" y="15416"/>
                  </a:cubicBezTo>
                  <a:lnTo>
                    <a:pt x="1270" y="16254"/>
                  </a:lnTo>
                  <a:cubicBezTo>
                    <a:pt x="1311" y="16285"/>
                    <a:pt x="1361" y="16300"/>
                    <a:pt x="1410" y="16300"/>
                  </a:cubicBezTo>
                  <a:cubicBezTo>
                    <a:pt x="1486" y="16300"/>
                    <a:pt x="1563" y="16265"/>
                    <a:pt x="1610" y="16202"/>
                  </a:cubicBezTo>
                  <a:lnTo>
                    <a:pt x="12647" y="1224"/>
                  </a:lnTo>
                  <a:cubicBezTo>
                    <a:pt x="12726" y="1120"/>
                    <a:pt x="12700" y="963"/>
                    <a:pt x="12595" y="884"/>
                  </a:cubicBezTo>
                  <a:lnTo>
                    <a:pt x="11456" y="46"/>
                  </a:lnTo>
                  <a:cubicBezTo>
                    <a:pt x="11414" y="15"/>
                    <a:pt x="11365" y="0"/>
                    <a:pt x="113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529150" y="2194150"/>
              <a:ext cx="108300" cy="97850"/>
            </a:xfrm>
            <a:custGeom>
              <a:avLst/>
              <a:gdLst/>
              <a:ahLst/>
              <a:cxnLst/>
              <a:rect l="l" t="t" r="r" b="b"/>
              <a:pathLst>
                <a:path w="4332" h="3914" extrusionOk="0">
                  <a:moveTo>
                    <a:pt x="2136" y="0"/>
                  </a:moveTo>
                  <a:cubicBezTo>
                    <a:pt x="1023" y="0"/>
                    <a:pt x="0" y="972"/>
                    <a:pt x="194" y="2254"/>
                  </a:cubicBezTo>
                  <a:cubicBezTo>
                    <a:pt x="354" y="3301"/>
                    <a:pt x="1236" y="3914"/>
                    <a:pt x="2134" y="3914"/>
                  </a:cubicBezTo>
                  <a:cubicBezTo>
                    <a:pt x="2707" y="3914"/>
                    <a:pt x="3287" y="3664"/>
                    <a:pt x="3690" y="3118"/>
                  </a:cubicBezTo>
                  <a:cubicBezTo>
                    <a:pt x="4331" y="2254"/>
                    <a:pt x="4148" y="1023"/>
                    <a:pt x="3284" y="382"/>
                  </a:cubicBezTo>
                  <a:cubicBezTo>
                    <a:pt x="2922" y="118"/>
                    <a:pt x="2524" y="0"/>
                    <a:pt x="2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576875" y="2211900"/>
              <a:ext cx="34050" cy="52700"/>
            </a:xfrm>
            <a:custGeom>
              <a:avLst/>
              <a:gdLst/>
              <a:ahLst/>
              <a:cxnLst/>
              <a:rect l="l" t="t" r="r" b="b"/>
              <a:pathLst>
                <a:path w="1362" h="2108" extrusionOk="0">
                  <a:moveTo>
                    <a:pt x="1076" y="1"/>
                  </a:moveTo>
                  <a:cubicBezTo>
                    <a:pt x="1052" y="1"/>
                    <a:pt x="1028" y="12"/>
                    <a:pt x="1009" y="39"/>
                  </a:cubicBezTo>
                  <a:lnTo>
                    <a:pt x="0" y="1400"/>
                  </a:lnTo>
                  <a:lnTo>
                    <a:pt x="1218" y="2094"/>
                  </a:lnTo>
                  <a:cubicBezTo>
                    <a:pt x="1231" y="2094"/>
                    <a:pt x="1244" y="2107"/>
                    <a:pt x="1257" y="2107"/>
                  </a:cubicBezTo>
                  <a:cubicBezTo>
                    <a:pt x="1336" y="2107"/>
                    <a:pt x="1362" y="1989"/>
                    <a:pt x="1297" y="1950"/>
                  </a:cubicBezTo>
                  <a:lnTo>
                    <a:pt x="236" y="1348"/>
                  </a:lnTo>
                  <a:lnTo>
                    <a:pt x="1139" y="130"/>
                  </a:lnTo>
                  <a:cubicBezTo>
                    <a:pt x="1186" y="65"/>
                    <a:pt x="1134" y="1"/>
                    <a:pt x="10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620100" y="2171075"/>
              <a:ext cx="19650" cy="17700"/>
            </a:xfrm>
            <a:custGeom>
              <a:avLst/>
              <a:gdLst/>
              <a:ahLst/>
              <a:cxnLst/>
              <a:rect l="l" t="t" r="r" b="b"/>
              <a:pathLst>
                <a:path w="786" h="708" extrusionOk="0">
                  <a:moveTo>
                    <a:pt x="386" y="0"/>
                  </a:moveTo>
                  <a:cubicBezTo>
                    <a:pt x="182" y="0"/>
                    <a:pt x="0" y="179"/>
                    <a:pt x="39" y="402"/>
                  </a:cubicBezTo>
                  <a:cubicBezTo>
                    <a:pt x="63" y="593"/>
                    <a:pt x="223" y="707"/>
                    <a:pt x="386" y="707"/>
                  </a:cubicBezTo>
                  <a:cubicBezTo>
                    <a:pt x="491" y="707"/>
                    <a:pt x="596" y="661"/>
                    <a:pt x="667" y="559"/>
                  </a:cubicBezTo>
                  <a:cubicBezTo>
                    <a:pt x="785" y="402"/>
                    <a:pt x="746" y="192"/>
                    <a:pt x="602" y="74"/>
                  </a:cubicBezTo>
                  <a:cubicBezTo>
                    <a:pt x="533" y="23"/>
                    <a:pt x="458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641050" y="2142550"/>
              <a:ext cx="19650" cy="17750"/>
            </a:xfrm>
            <a:custGeom>
              <a:avLst/>
              <a:gdLst/>
              <a:ahLst/>
              <a:cxnLst/>
              <a:rect l="l" t="t" r="r" b="b"/>
              <a:pathLst>
                <a:path w="786" h="710" extrusionOk="0">
                  <a:moveTo>
                    <a:pt x="386" y="0"/>
                  </a:moveTo>
                  <a:cubicBezTo>
                    <a:pt x="186" y="0"/>
                    <a:pt x="0" y="174"/>
                    <a:pt x="39" y="404"/>
                  </a:cubicBezTo>
                  <a:cubicBezTo>
                    <a:pt x="71" y="595"/>
                    <a:pt x="229" y="709"/>
                    <a:pt x="393" y="709"/>
                  </a:cubicBezTo>
                  <a:cubicBezTo>
                    <a:pt x="497" y="709"/>
                    <a:pt x="604" y="663"/>
                    <a:pt x="680" y="561"/>
                  </a:cubicBezTo>
                  <a:cubicBezTo>
                    <a:pt x="785" y="404"/>
                    <a:pt x="759" y="194"/>
                    <a:pt x="602" y="76"/>
                  </a:cubicBezTo>
                  <a:cubicBezTo>
                    <a:pt x="535" y="23"/>
                    <a:pt x="460" y="0"/>
                    <a:pt x="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662225" y="2113925"/>
              <a:ext cx="19750" cy="17750"/>
            </a:xfrm>
            <a:custGeom>
              <a:avLst/>
              <a:gdLst/>
              <a:ahLst/>
              <a:cxnLst/>
              <a:rect l="l" t="t" r="r" b="b"/>
              <a:pathLst>
                <a:path w="790" h="710" extrusionOk="0">
                  <a:moveTo>
                    <a:pt x="388" y="1"/>
                  </a:moveTo>
                  <a:cubicBezTo>
                    <a:pt x="188" y="1"/>
                    <a:pt x="0" y="176"/>
                    <a:pt x="30" y="410"/>
                  </a:cubicBezTo>
                  <a:cubicBezTo>
                    <a:pt x="61" y="601"/>
                    <a:pt x="224" y="709"/>
                    <a:pt x="388" y="709"/>
                  </a:cubicBezTo>
                  <a:cubicBezTo>
                    <a:pt x="493" y="709"/>
                    <a:pt x="599" y="664"/>
                    <a:pt x="671" y="567"/>
                  </a:cubicBezTo>
                  <a:cubicBezTo>
                    <a:pt x="789" y="410"/>
                    <a:pt x="750" y="187"/>
                    <a:pt x="593" y="69"/>
                  </a:cubicBezTo>
                  <a:cubicBezTo>
                    <a:pt x="529" y="22"/>
                    <a:pt x="457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66" name="Google Shape;866;p43"/>
          <p:cNvGrpSpPr/>
          <p:nvPr/>
        </p:nvGrpSpPr>
        <p:grpSpPr>
          <a:xfrm rot="-451095">
            <a:off x="7916988" y="1264284"/>
            <a:ext cx="758413" cy="382358"/>
            <a:chOff x="3763850" y="3766900"/>
            <a:chExt cx="475250" cy="239600"/>
          </a:xfrm>
        </p:grpSpPr>
        <p:sp>
          <p:nvSpPr>
            <p:cNvPr id="867" name="Google Shape;867;p43"/>
            <p:cNvSpPr/>
            <p:nvPr/>
          </p:nvSpPr>
          <p:spPr>
            <a:xfrm>
              <a:off x="3944175" y="3769175"/>
              <a:ext cx="128675" cy="234700"/>
            </a:xfrm>
            <a:custGeom>
              <a:avLst/>
              <a:gdLst/>
              <a:ahLst/>
              <a:cxnLst/>
              <a:rect l="l" t="t" r="r" b="b"/>
              <a:pathLst>
                <a:path w="5147" h="9388" extrusionOk="0">
                  <a:moveTo>
                    <a:pt x="2096" y="1"/>
                  </a:moveTo>
                  <a:lnTo>
                    <a:pt x="2096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904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75" y="1559"/>
                  </a:cubicBezTo>
                  <a:cubicBezTo>
                    <a:pt x="3536" y="1559"/>
                    <a:pt x="3837" y="2109"/>
                    <a:pt x="3942" y="2580"/>
                  </a:cubicBezTo>
                  <a:lnTo>
                    <a:pt x="4950" y="2580"/>
                  </a:lnTo>
                  <a:cubicBezTo>
                    <a:pt x="4858" y="1860"/>
                    <a:pt x="4413" y="956"/>
                    <a:pt x="2947" y="799"/>
                  </a:cubicBezTo>
                  <a:lnTo>
                    <a:pt x="29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3766775" y="3769175"/>
              <a:ext cx="129000" cy="234700"/>
            </a:xfrm>
            <a:custGeom>
              <a:avLst/>
              <a:gdLst/>
              <a:ahLst/>
              <a:cxnLst/>
              <a:rect l="l" t="t" r="r" b="b"/>
              <a:pathLst>
                <a:path w="5160" h="9388" extrusionOk="0">
                  <a:moveTo>
                    <a:pt x="2109" y="1"/>
                  </a:moveTo>
                  <a:lnTo>
                    <a:pt x="2109" y="812"/>
                  </a:lnTo>
                  <a:cubicBezTo>
                    <a:pt x="930" y="943"/>
                    <a:pt x="184" y="1676"/>
                    <a:pt x="184" y="2737"/>
                  </a:cubicBezTo>
                  <a:cubicBezTo>
                    <a:pt x="184" y="3863"/>
                    <a:pt x="904" y="4426"/>
                    <a:pt x="2501" y="4884"/>
                  </a:cubicBezTo>
                  <a:cubicBezTo>
                    <a:pt x="3784" y="5238"/>
                    <a:pt x="4164" y="5735"/>
                    <a:pt x="4164" y="6429"/>
                  </a:cubicBezTo>
                  <a:cubicBezTo>
                    <a:pt x="4164" y="7214"/>
                    <a:pt x="3614" y="7660"/>
                    <a:pt x="2619" y="7660"/>
                  </a:cubicBezTo>
                  <a:cubicBezTo>
                    <a:pt x="1742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45" y="7463"/>
                    <a:pt x="839" y="8249"/>
                    <a:pt x="2148" y="8406"/>
                  </a:cubicBezTo>
                  <a:lnTo>
                    <a:pt x="2148" y="9388"/>
                  </a:lnTo>
                  <a:lnTo>
                    <a:pt x="3012" y="9388"/>
                  </a:lnTo>
                  <a:lnTo>
                    <a:pt x="3012" y="8406"/>
                  </a:lnTo>
                  <a:cubicBezTo>
                    <a:pt x="4334" y="8301"/>
                    <a:pt x="5159" y="7516"/>
                    <a:pt x="5159" y="6337"/>
                  </a:cubicBezTo>
                  <a:cubicBezTo>
                    <a:pt x="5159" y="5264"/>
                    <a:pt x="4635" y="4504"/>
                    <a:pt x="2789" y="3968"/>
                  </a:cubicBezTo>
                  <a:cubicBezTo>
                    <a:pt x="1585" y="3601"/>
                    <a:pt x="1179" y="3352"/>
                    <a:pt x="1179" y="2658"/>
                  </a:cubicBezTo>
                  <a:cubicBezTo>
                    <a:pt x="1179" y="2095"/>
                    <a:pt x="1506" y="1559"/>
                    <a:pt x="2475" y="1559"/>
                  </a:cubicBezTo>
                  <a:cubicBezTo>
                    <a:pt x="3549" y="1559"/>
                    <a:pt x="3850" y="2109"/>
                    <a:pt x="3955" y="2580"/>
                  </a:cubicBezTo>
                  <a:lnTo>
                    <a:pt x="4963" y="2580"/>
                  </a:lnTo>
                  <a:cubicBezTo>
                    <a:pt x="4871" y="1860"/>
                    <a:pt x="4426" y="956"/>
                    <a:pt x="2960" y="799"/>
                  </a:cubicBezTo>
                  <a:lnTo>
                    <a:pt x="29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3763850" y="3766900"/>
              <a:ext cx="134200" cy="239600"/>
            </a:xfrm>
            <a:custGeom>
              <a:avLst/>
              <a:gdLst/>
              <a:ahLst/>
              <a:cxnLst/>
              <a:rect l="l" t="t" r="r" b="b"/>
              <a:pathLst>
                <a:path w="5368" h="9584" extrusionOk="0">
                  <a:moveTo>
                    <a:pt x="2972" y="210"/>
                  </a:moveTo>
                  <a:lnTo>
                    <a:pt x="2972" y="995"/>
                  </a:lnTo>
                  <a:lnTo>
                    <a:pt x="3064" y="1008"/>
                  </a:lnTo>
                  <a:cubicBezTo>
                    <a:pt x="4412" y="1152"/>
                    <a:pt x="4844" y="1925"/>
                    <a:pt x="4962" y="2579"/>
                  </a:cubicBezTo>
                  <a:lnTo>
                    <a:pt x="4150" y="2579"/>
                  </a:lnTo>
                  <a:cubicBezTo>
                    <a:pt x="3967" y="1898"/>
                    <a:pt x="3443" y="1558"/>
                    <a:pt x="2592" y="1558"/>
                  </a:cubicBezTo>
                  <a:cubicBezTo>
                    <a:pt x="1715" y="1558"/>
                    <a:pt x="1191" y="2003"/>
                    <a:pt x="1191" y="2749"/>
                  </a:cubicBezTo>
                  <a:cubicBezTo>
                    <a:pt x="1191" y="3548"/>
                    <a:pt x="1689" y="3810"/>
                    <a:pt x="2880" y="4163"/>
                  </a:cubicBezTo>
                  <a:cubicBezTo>
                    <a:pt x="4883" y="4752"/>
                    <a:pt x="5171" y="5603"/>
                    <a:pt x="5171" y="6441"/>
                  </a:cubicBezTo>
                  <a:cubicBezTo>
                    <a:pt x="5171" y="7554"/>
                    <a:pt x="4399" y="8287"/>
                    <a:pt x="3116" y="8418"/>
                  </a:cubicBezTo>
                  <a:lnTo>
                    <a:pt x="3024" y="8418"/>
                  </a:lnTo>
                  <a:lnTo>
                    <a:pt x="3024" y="9374"/>
                  </a:lnTo>
                  <a:lnTo>
                    <a:pt x="2370" y="9374"/>
                  </a:lnTo>
                  <a:lnTo>
                    <a:pt x="2370" y="8405"/>
                  </a:lnTo>
                  <a:lnTo>
                    <a:pt x="2278" y="8392"/>
                  </a:lnTo>
                  <a:cubicBezTo>
                    <a:pt x="1126" y="8261"/>
                    <a:pt x="406" y="7620"/>
                    <a:pt x="236" y="6572"/>
                  </a:cubicBezTo>
                  <a:lnTo>
                    <a:pt x="1021" y="6572"/>
                  </a:lnTo>
                  <a:cubicBezTo>
                    <a:pt x="1231" y="7423"/>
                    <a:pt x="1820" y="7868"/>
                    <a:pt x="2736" y="7868"/>
                  </a:cubicBezTo>
                  <a:cubicBezTo>
                    <a:pt x="3784" y="7868"/>
                    <a:pt x="4373" y="7371"/>
                    <a:pt x="4373" y="6520"/>
                  </a:cubicBezTo>
                  <a:cubicBezTo>
                    <a:pt x="4373" y="5708"/>
                    <a:pt x="3875" y="5237"/>
                    <a:pt x="2645" y="4883"/>
                  </a:cubicBezTo>
                  <a:cubicBezTo>
                    <a:pt x="1008" y="4425"/>
                    <a:pt x="406" y="3862"/>
                    <a:pt x="406" y="2841"/>
                  </a:cubicBezTo>
                  <a:cubicBezTo>
                    <a:pt x="406" y="1846"/>
                    <a:pt x="1100" y="1139"/>
                    <a:pt x="2226" y="1008"/>
                  </a:cubicBezTo>
                  <a:lnTo>
                    <a:pt x="2317" y="995"/>
                  </a:lnTo>
                  <a:lnTo>
                    <a:pt x="2317" y="210"/>
                  </a:lnTo>
                  <a:close/>
                  <a:moveTo>
                    <a:pt x="2108" y="0"/>
                  </a:moveTo>
                  <a:lnTo>
                    <a:pt x="2108" y="812"/>
                  </a:lnTo>
                  <a:cubicBezTo>
                    <a:pt x="930" y="982"/>
                    <a:pt x="196" y="1754"/>
                    <a:pt x="196" y="2828"/>
                  </a:cubicBezTo>
                  <a:cubicBezTo>
                    <a:pt x="196" y="4137"/>
                    <a:pt x="1152" y="4674"/>
                    <a:pt x="2592" y="5080"/>
                  </a:cubicBezTo>
                  <a:cubicBezTo>
                    <a:pt x="3901" y="5446"/>
                    <a:pt x="4163" y="5918"/>
                    <a:pt x="4163" y="6520"/>
                  </a:cubicBezTo>
                  <a:cubicBezTo>
                    <a:pt x="4163" y="7253"/>
                    <a:pt x="3653" y="7659"/>
                    <a:pt x="2736" y="7659"/>
                  </a:cubicBezTo>
                  <a:cubicBezTo>
                    <a:pt x="1885" y="7659"/>
                    <a:pt x="1375" y="7253"/>
                    <a:pt x="1191" y="6454"/>
                  </a:cubicBezTo>
                  <a:lnTo>
                    <a:pt x="1178" y="6376"/>
                  </a:lnTo>
                  <a:lnTo>
                    <a:pt x="0" y="6376"/>
                  </a:lnTo>
                  <a:lnTo>
                    <a:pt x="13" y="6481"/>
                  </a:lnTo>
                  <a:cubicBezTo>
                    <a:pt x="157" y="7659"/>
                    <a:pt x="930" y="8418"/>
                    <a:pt x="2147" y="8588"/>
                  </a:cubicBezTo>
                  <a:lnTo>
                    <a:pt x="2147" y="9583"/>
                  </a:lnTo>
                  <a:lnTo>
                    <a:pt x="3234" y="9583"/>
                  </a:lnTo>
                  <a:lnTo>
                    <a:pt x="3221" y="8602"/>
                  </a:lnTo>
                  <a:cubicBezTo>
                    <a:pt x="4569" y="8444"/>
                    <a:pt x="5368" y="7633"/>
                    <a:pt x="5368" y="6428"/>
                  </a:cubicBezTo>
                  <a:cubicBezTo>
                    <a:pt x="5368" y="5185"/>
                    <a:pt x="4661" y="4478"/>
                    <a:pt x="2933" y="3967"/>
                  </a:cubicBezTo>
                  <a:cubicBezTo>
                    <a:pt x="1702" y="3600"/>
                    <a:pt x="1401" y="3365"/>
                    <a:pt x="1401" y="2749"/>
                  </a:cubicBezTo>
                  <a:cubicBezTo>
                    <a:pt x="1401" y="2448"/>
                    <a:pt x="1519" y="1754"/>
                    <a:pt x="2592" y="1754"/>
                  </a:cubicBezTo>
                  <a:cubicBezTo>
                    <a:pt x="3378" y="1754"/>
                    <a:pt x="3823" y="2069"/>
                    <a:pt x="3967" y="2710"/>
                  </a:cubicBezTo>
                  <a:lnTo>
                    <a:pt x="3980" y="2789"/>
                  </a:lnTo>
                  <a:lnTo>
                    <a:pt x="5185" y="2789"/>
                  </a:lnTo>
                  <a:lnTo>
                    <a:pt x="5171" y="2671"/>
                  </a:lnTo>
                  <a:cubicBezTo>
                    <a:pt x="5093" y="2055"/>
                    <a:pt x="4739" y="1021"/>
                    <a:pt x="3181" y="812"/>
                  </a:cubicBezTo>
                  <a:lnTo>
                    <a:pt x="3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4110450" y="3769175"/>
              <a:ext cx="128650" cy="234700"/>
            </a:xfrm>
            <a:custGeom>
              <a:avLst/>
              <a:gdLst/>
              <a:ahLst/>
              <a:cxnLst/>
              <a:rect l="l" t="t" r="r" b="b"/>
              <a:pathLst>
                <a:path w="5146" h="9388" extrusionOk="0">
                  <a:moveTo>
                    <a:pt x="2095" y="1"/>
                  </a:moveTo>
                  <a:lnTo>
                    <a:pt x="2095" y="812"/>
                  </a:lnTo>
                  <a:cubicBezTo>
                    <a:pt x="930" y="943"/>
                    <a:pt x="171" y="1676"/>
                    <a:pt x="171" y="2737"/>
                  </a:cubicBezTo>
                  <a:cubicBezTo>
                    <a:pt x="171" y="3863"/>
                    <a:pt x="891" y="4426"/>
                    <a:pt x="2488" y="4884"/>
                  </a:cubicBezTo>
                  <a:cubicBezTo>
                    <a:pt x="3771" y="5238"/>
                    <a:pt x="4151" y="5735"/>
                    <a:pt x="4151" y="6429"/>
                  </a:cubicBezTo>
                  <a:cubicBezTo>
                    <a:pt x="4151" y="7214"/>
                    <a:pt x="3601" y="7660"/>
                    <a:pt x="2619" y="7660"/>
                  </a:cubicBezTo>
                  <a:cubicBezTo>
                    <a:pt x="1729" y="7660"/>
                    <a:pt x="1166" y="7241"/>
                    <a:pt x="983" y="6377"/>
                  </a:cubicBezTo>
                  <a:lnTo>
                    <a:pt x="1" y="6377"/>
                  </a:lnTo>
                  <a:cubicBezTo>
                    <a:pt x="132" y="7463"/>
                    <a:pt x="839" y="8249"/>
                    <a:pt x="2135" y="8406"/>
                  </a:cubicBezTo>
                  <a:lnTo>
                    <a:pt x="2135" y="9388"/>
                  </a:lnTo>
                  <a:lnTo>
                    <a:pt x="2999" y="9388"/>
                  </a:lnTo>
                  <a:lnTo>
                    <a:pt x="2999" y="8406"/>
                  </a:lnTo>
                  <a:cubicBezTo>
                    <a:pt x="4321" y="8301"/>
                    <a:pt x="5146" y="7516"/>
                    <a:pt x="5146" y="6337"/>
                  </a:cubicBezTo>
                  <a:cubicBezTo>
                    <a:pt x="5146" y="5264"/>
                    <a:pt x="4622" y="4504"/>
                    <a:pt x="2776" y="3968"/>
                  </a:cubicBezTo>
                  <a:cubicBezTo>
                    <a:pt x="1572" y="3601"/>
                    <a:pt x="1166" y="3352"/>
                    <a:pt x="1166" y="2658"/>
                  </a:cubicBezTo>
                  <a:cubicBezTo>
                    <a:pt x="1166" y="2095"/>
                    <a:pt x="1493" y="1559"/>
                    <a:pt x="2462" y="1559"/>
                  </a:cubicBezTo>
                  <a:cubicBezTo>
                    <a:pt x="3536" y="1559"/>
                    <a:pt x="3837" y="2109"/>
                    <a:pt x="3941" y="2580"/>
                  </a:cubicBezTo>
                  <a:lnTo>
                    <a:pt x="4949" y="2580"/>
                  </a:lnTo>
                  <a:cubicBezTo>
                    <a:pt x="4858" y="1860"/>
                    <a:pt x="4413" y="956"/>
                    <a:pt x="2946" y="799"/>
                  </a:cubicBezTo>
                  <a:lnTo>
                    <a:pt x="29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6175" y="1081405"/>
            <a:ext cx="3781425" cy="16954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0" y="2856865"/>
            <a:ext cx="348615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>
            <p:ph type="title" idx="8"/>
          </p:nvPr>
        </p:nvSpPr>
        <p:spPr>
          <a:xfrm>
            <a:off x="763180" y="3586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Business Questions &amp; Analysis</a:t>
            </a:r>
            <a:endParaRPr lang="en-US" altLang="en-US"/>
          </a:p>
        </p:txBody>
      </p:sp>
      <p:sp>
        <p:nvSpPr>
          <p:cNvPr id="697" name="Google Shape;697;p41"/>
          <p:cNvSpPr txBox="1"/>
          <p:nvPr>
            <p:ph type="subTitle" idx="1"/>
          </p:nvPr>
        </p:nvSpPr>
        <p:spPr>
          <a:xfrm>
            <a:off x="1119505" y="1137285"/>
            <a:ext cx="7347585" cy="3501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/>
              <a:t>How many unique cities does the data have?</a:t>
            </a:r>
            <a:endParaRPr lang="en-US" altLang="en-US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/>
              <a:t>In which city is each branch?</a:t>
            </a:r>
            <a:endParaRPr lang="en-US" altLang="en-US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/>
              <a:t>How many unique product line does the data have?</a:t>
            </a:r>
            <a:endParaRPr lang="en-US" altLang="en-US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/>
              <a:t>What product_line had the largest revenue?</a:t>
            </a:r>
            <a:endParaRPr lang="en-US" altLang="en-US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/>
              <a:t>What city had the largest revenue?</a:t>
            </a:r>
            <a:endParaRPr lang="en-US" altLang="en-US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/>
              <a:t>What product line had the largest VAT?</a:t>
            </a:r>
            <a:endParaRPr lang="en-US" altLang="en-US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/>
              <a:t>What is most common payment method?</a:t>
            </a:r>
            <a:endParaRPr lang="en-US" altLang="en-US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/>
              <a:t>What is most selling product?</a:t>
            </a:r>
            <a:endParaRPr lang="en-US" altLang="en-US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/>
              <a:t>What is revenue by month?</a:t>
            </a:r>
            <a:endParaRPr lang="en-US" altLang="en-US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/>
              <a:t>What month had the largest cogs?</a:t>
            </a:r>
            <a:endParaRPr lang="en-US" altLang="en-US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>
                <a:sym typeface="+mn-ea"/>
              </a:rPr>
              <a:t>Which branch sold more project than average product sold</a:t>
            </a:r>
            <a:endParaRPr lang="en-US" altLang="en-US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>
                <a:sym typeface="+mn-ea"/>
              </a:rPr>
              <a:t>What is the most common product line by gender?</a:t>
            </a:r>
            <a:endParaRPr lang="en-US" altLang="en-US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en-US">
                <a:sym typeface="+mn-ea"/>
              </a:rPr>
              <a:t>What is the average ratings for each product line</a:t>
            </a:r>
            <a:endParaRPr lang="en-US" altLang="en-US"/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altLang="en-US"/>
          </a:p>
        </p:txBody>
      </p:sp>
      <p:grpSp>
        <p:nvGrpSpPr>
          <p:cNvPr id="1074" name="Google Shape;1074;p47"/>
          <p:cNvGrpSpPr/>
          <p:nvPr/>
        </p:nvGrpSpPr>
        <p:grpSpPr>
          <a:xfrm rot="687332">
            <a:off x="7759436" y="3761354"/>
            <a:ext cx="1072863" cy="810281"/>
            <a:chOff x="5177150" y="1453425"/>
            <a:chExt cx="712875" cy="538400"/>
          </a:xfrm>
        </p:grpSpPr>
        <p:sp>
          <p:nvSpPr>
            <p:cNvPr id="1075" name="Google Shape;1075;p47"/>
            <p:cNvSpPr/>
            <p:nvPr/>
          </p:nvSpPr>
          <p:spPr>
            <a:xfrm>
              <a:off x="5650750" y="1465175"/>
              <a:ext cx="239275" cy="526650"/>
            </a:xfrm>
            <a:custGeom>
              <a:avLst/>
              <a:gdLst/>
              <a:ahLst/>
              <a:cxnLst/>
              <a:rect l="l" t="t" r="r" b="b"/>
              <a:pathLst>
                <a:path w="9571" h="21066" extrusionOk="0">
                  <a:moveTo>
                    <a:pt x="4750" y="0"/>
                  </a:moveTo>
                  <a:cubicBezTo>
                    <a:pt x="4446" y="0"/>
                    <a:pt x="4143" y="39"/>
                    <a:pt x="3850" y="123"/>
                  </a:cubicBezTo>
                  <a:cubicBezTo>
                    <a:pt x="1716" y="738"/>
                    <a:pt x="865" y="3278"/>
                    <a:pt x="577" y="5478"/>
                  </a:cubicBezTo>
                  <a:cubicBezTo>
                    <a:pt x="105" y="9012"/>
                    <a:pt x="616" y="12508"/>
                    <a:pt x="131" y="16017"/>
                  </a:cubicBezTo>
                  <a:cubicBezTo>
                    <a:pt x="66" y="16383"/>
                    <a:pt x="40" y="16750"/>
                    <a:pt x="27" y="17130"/>
                  </a:cubicBezTo>
                  <a:cubicBezTo>
                    <a:pt x="0" y="18177"/>
                    <a:pt x="197" y="19224"/>
                    <a:pt x="891" y="19971"/>
                  </a:cubicBezTo>
                  <a:cubicBezTo>
                    <a:pt x="1467" y="20599"/>
                    <a:pt x="2318" y="20926"/>
                    <a:pt x="3156" y="21018"/>
                  </a:cubicBezTo>
                  <a:cubicBezTo>
                    <a:pt x="3424" y="21050"/>
                    <a:pt x="3676" y="21065"/>
                    <a:pt x="3912" y="21065"/>
                  </a:cubicBezTo>
                  <a:cubicBezTo>
                    <a:pt x="6397" y="21065"/>
                    <a:pt x="7117" y="19347"/>
                    <a:pt x="7607" y="16907"/>
                  </a:cubicBezTo>
                  <a:cubicBezTo>
                    <a:pt x="8026" y="14812"/>
                    <a:pt x="8445" y="12718"/>
                    <a:pt x="8864" y="10610"/>
                  </a:cubicBezTo>
                  <a:cubicBezTo>
                    <a:pt x="9217" y="8868"/>
                    <a:pt x="9571" y="7088"/>
                    <a:pt x="9401" y="5307"/>
                  </a:cubicBezTo>
                  <a:cubicBezTo>
                    <a:pt x="9230" y="3527"/>
                    <a:pt x="8471" y="1733"/>
                    <a:pt x="6992" y="712"/>
                  </a:cubicBezTo>
                  <a:cubicBezTo>
                    <a:pt x="6339" y="267"/>
                    <a:pt x="5542" y="0"/>
                    <a:pt x="4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5745000" y="1490175"/>
              <a:ext cx="14100" cy="42575"/>
            </a:xfrm>
            <a:custGeom>
              <a:avLst/>
              <a:gdLst/>
              <a:ahLst/>
              <a:cxnLst/>
              <a:rect l="l" t="t" r="r" b="b"/>
              <a:pathLst>
                <a:path w="564" h="1703" extrusionOk="0">
                  <a:moveTo>
                    <a:pt x="407" y="0"/>
                  </a:moveTo>
                  <a:lnTo>
                    <a:pt x="1" y="39"/>
                  </a:lnTo>
                  <a:cubicBezTo>
                    <a:pt x="27" y="367"/>
                    <a:pt x="66" y="602"/>
                    <a:pt x="80" y="812"/>
                  </a:cubicBezTo>
                  <a:cubicBezTo>
                    <a:pt x="132" y="1113"/>
                    <a:pt x="145" y="1401"/>
                    <a:pt x="145" y="1702"/>
                  </a:cubicBezTo>
                  <a:lnTo>
                    <a:pt x="564" y="1702"/>
                  </a:lnTo>
                  <a:cubicBezTo>
                    <a:pt x="564" y="1388"/>
                    <a:pt x="538" y="1074"/>
                    <a:pt x="499" y="759"/>
                  </a:cubicBezTo>
                  <a:cubicBezTo>
                    <a:pt x="472" y="563"/>
                    <a:pt x="446" y="327"/>
                    <a:pt x="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5659250" y="1524850"/>
              <a:ext cx="207225" cy="230775"/>
            </a:xfrm>
            <a:custGeom>
              <a:avLst/>
              <a:gdLst/>
              <a:ahLst/>
              <a:cxnLst/>
              <a:rect l="l" t="t" r="r" b="b"/>
              <a:pathLst>
                <a:path w="8289" h="9231" extrusionOk="0">
                  <a:moveTo>
                    <a:pt x="3876" y="1"/>
                  </a:moveTo>
                  <a:lnTo>
                    <a:pt x="3745" y="132"/>
                  </a:lnTo>
                  <a:cubicBezTo>
                    <a:pt x="315" y="3326"/>
                    <a:pt x="1" y="7005"/>
                    <a:pt x="302" y="8498"/>
                  </a:cubicBezTo>
                  <a:lnTo>
                    <a:pt x="708" y="8419"/>
                  </a:lnTo>
                  <a:cubicBezTo>
                    <a:pt x="420" y="7018"/>
                    <a:pt x="721" y="3614"/>
                    <a:pt x="3889" y="564"/>
                  </a:cubicBezTo>
                  <a:cubicBezTo>
                    <a:pt x="5212" y="1847"/>
                    <a:pt x="6756" y="3693"/>
                    <a:pt x="7319" y="5081"/>
                  </a:cubicBezTo>
                  <a:cubicBezTo>
                    <a:pt x="7529" y="5539"/>
                    <a:pt x="7673" y="6036"/>
                    <a:pt x="7751" y="6534"/>
                  </a:cubicBezTo>
                  <a:cubicBezTo>
                    <a:pt x="7869" y="7411"/>
                    <a:pt x="7699" y="8301"/>
                    <a:pt x="7529" y="9152"/>
                  </a:cubicBezTo>
                  <a:lnTo>
                    <a:pt x="7935" y="9231"/>
                  </a:lnTo>
                  <a:cubicBezTo>
                    <a:pt x="8092" y="8393"/>
                    <a:pt x="8288" y="7424"/>
                    <a:pt x="8144" y="6481"/>
                  </a:cubicBezTo>
                  <a:cubicBezTo>
                    <a:pt x="8066" y="5945"/>
                    <a:pt x="7909" y="5421"/>
                    <a:pt x="7699" y="4923"/>
                  </a:cubicBezTo>
                  <a:cubicBezTo>
                    <a:pt x="7044" y="3339"/>
                    <a:pt x="5303" y="1349"/>
                    <a:pt x="4020" y="132"/>
                  </a:cubicBezTo>
                  <a:lnTo>
                    <a:pt x="38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5424250" y="1453425"/>
              <a:ext cx="230125" cy="526225"/>
            </a:xfrm>
            <a:custGeom>
              <a:avLst/>
              <a:gdLst/>
              <a:ahLst/>
              <a:cxnLst/>
              <a:rect l="l" t="t" r="r" b="b"/>
              <a:pathLst>
                <a:path w="9205" h="21049" extrusionOk="0">
                  <a:moveTo>
                    <a:pt x="5317" y="0"/>
                  </a:moveTo>
                  <a:cubicBezTo>
                    <a:pt x="4724" y="0"/>
                    <a:pt x="4124" y="137"/>
                    <a:pt x="3588" y="383"/>
                  </a:cubicBezTo>
                  <a:cubicBezTo>
                    <a:pt x="1964" y="1130"/>
                    <a:pt x="917" y="2792"/>
                    <a:pt x="459" y="4507"/>
                  </a:cubicBezTo>
                  <a:cubicBezTo>
                    <a:pt x="1" y="6236"/>
                    <a:pt x="40" y="8055"/>
                    <a:pt x="105" y="9836"/>
                  </a:cubicBezTo>
                  <a:cubicBezTo>
                    <a:pt x="171" y="11970"/>
                    <a:pt x="236" y="14104"/>
                    <a:pt x="302" y="16251"/>
                  </a:cubicBezTo>
                  <a:cubicBezTo>
                    <a:pt x="380" y="18974"/>
                    <a:pt x="878" y="20886"/>
                    <a:pt x="4007" y="21043"/>
                  </a:cubicBezTo>
                  <a:cubicBezTo>
                    <a:pt x="4083" y="21046"/>
                    <a:pt x="4160" y="21048"/>
                    <a:pt x="4236" y="21048"/>
                  </a:cubicBezTo>
                  <a:cubicBezTo>
                    <a:pt x="5005" y="21048"/>
                    <a:pt x="5797" y="20864"/>
                    <a:pt x="6416" y="20388"/>
                  </a:cubicBezTo>
                  <a:cubicBezTo>
                    <a:pt x="7214" y="19760"/>
                    <a:pt x="7581" y="18752"/>
                    <a:pt x="7725" y="17717"/>
                  </a:cubicBezTo>
                  <a:cubicBezTo>
                    <a:pt x="7777" y="17351"/>
                    <a:pt x="7804" y="16984"/>
                    <a:pt x="7817" y="16605"/>
                  </a:cubicBezTo>
                  <a:cubicBezTo>
                    <a:pt x="7908" y="13070"/>
                    <a:pt x="8995" y="9705"/>
                    <a:pt x="9126" y="6144"/>
                  </a:cubicBezTo>
                  <a:cubicBezTo>
                    <a:pt x="9204" y="3931"/>
                    <a:pt x="8786" y="1287"/>
                    <a:pt x="6782" y="318"/>
                  </a:cubicBezTo>
                  <a:cubicBezTo>
                    <a:pt x="6329" y="100"/>
                    <a:pt x="5826" y="0"/>
                    <a:pt x="53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47"/>
            <p:cNvSpPr/>
            <p:nvPr/>
          </p:nvSpPr>
          <p:spPr>
            <a:xfrm>
              <a:off x="5571225" y="1481650"/>
              <a:ext cx="20625" cy="42900"/>
            </a:xfrm>
            <a:custGeom>
              <a:avLst/>
              <a:gdLst/>
              <a:ahLst/>
              <a:cxnLst/>
              <a:rect l="l" t="t" r="r" b="b"/>
              <a:pathLst>
                <a:path w="825" h="1716" extrusionOk="0">
                  <a:moveTo>
                    <a:pt x="419" y="1"/>
                  </a:moveTo>
                  <a:cubicBezTo>
                    <a:pt x="340" y="302"/>
                    <a:pt x="275" y="537"/>
                    <a:pt x="210" y="734"/>
                  </a:cubicBezTo>
                  <a:cubicBezTo>
                    <a:pt x="118" y="1035"/>
                    <a:pt x="52" y="1336"/>
                    <a:pt x="0" y="1650"/>
                  </a:cubicBezTo>
                  <a:lnTo>
                    <a:pt x="406" y="1716"/>
                  </a:lnTo>
                  <a:cubicBezTo>
                    <a:pt x="445" y="1415"/>
                    <a:pt x="524" y="1127"/>
                    <a:pt x="615" y="852"/>
                  </a:cubicBezTo>
                  <a:cubicBezTo>
                    <a:pt x="668" y="655"/>
                    <a:pt x="746" y="420"/>
                    <a:pt x="825" y="105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5435700" y="1516025"/>
              <a:ext cx="213425" cy="224225"/>
            </a:xfrm>
            <a:custGeom>
              <a:avLst/>
              <a:gdLst/>
              <a:ahLst/>
              <a:cxnLst/>
              <a:rect l="l" t="t" r="r" b="b"/>
              <a:pathLst>
                <a:path w="8537" h="8969" extrusionOk="0">
                  <a:moveTo>
                    <a:pt x="5578" y="0"/>
                  </a:moveTo>
                  <a:lnTo>
                    <a:pt x="5408" y="105"/>
                  </a:lnTo>
                  <a:cubicBezTo>
                    <a:pt x="3942" y="1087"/>
                    <a:pt x="1899" y="2763"/>
                    <a:pt x="996" y="4216"/>
                  </a:cubicBezTo>
                  <a:cubicBezTo>
                    <a:pt x="695" y="4674"/>
                    <a:pt x="459" y="5159"/>
                    <a:pt x="289" y="5682"/>
                  </a:cubicBezTo>
                  <a:cubicBezTo>
                    <a:pt x="1" y="6586"/>
                    <a:pt x="27" y="7568"/>
                    <a:pt x="53" y="8419"/>
                  </a:cubicBezTo>
                  <a:lnTo>
                    <a:pt x="459" y="8419"/>
                  </a:lnTo>
                  <a:cubicBezTo>
                    <a:pt x="433" y="7541"/>
                    <a:pt x="420" y="6638"/>
                    <a:pt x="682" y="5800"/>
                  </a:cubicBezTo>
                  <a:cubicBezTo>
                    <a:pt x="839" y="5316"/>
                    <a:pt x="1061" y="4858"/>
                    <a:pt x="1336" y="4425"/>
                  </a:cubicBezTo>
                  <a:cubicBezTo>
                    <a:pt x="2135" y="3156"/>
                    <a:pt x="3955" y="1598"/>
                    <a:pt x="5473" y="550"/>
                  </a:cubicBezTo>
                  <a:cubicBezTo>
                    <a:pt x="8092" y="4072"/>
                    <a:pt x="7830" y="7489"/>
                    <a:pt x="7306" y="8811"/>
                  </a:cubicBezTo>
                  <a:lnTo>
                    <a:pt x="7686" y="8968"/>
                  </a:lnTo>
                  <a:cubicBezTo>
                    <a:pt x="8249" y="7541"/>
                    <a:pt x="8537" y="3863"/>
                    <a:pt x="5696" y="157"/>
                  </a:cubicBezTo>
                  <a:lnTo>
                    <a:pt x="5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5510000" y="1700400"/>
              <a:ext cx="171875" cy="114150"/>
            </a:xfrm>
            <a:custGeom>
              <a:avLst/>
              <a:gdLst/>
              <a:ahLst/>
              <a:cxnLst/>
              <a:rect l="l" t="t" r="r" b="b"/>
              <a:pathLst>
                <a:path w="6875" h="4566" extrusionOk="0">
                  <a:moveTo>
                    <a:pt x="5787" y="196"/>
                  </a:moveTo>
                  <a:cubicBezTo>
                    <a:pt x="5887" y="196"/>
                    <a:pt x="5988" y="208"/>
                    <a:pt x="6089" y="232"/>
                  </a:cubicBezTo>
                  <a:cubicBezTo>
                    <a:pt x="6285" y="258"/>
                    <a:pt x="6468" y="376"/>
                    <a:pt x="6573" y="546"/>
                  </a:cubicBezTo>
                  <a:cubicBezTo>
                    <a:pt x="6652" y="729"/>
                    <a:pt x="6599" y="978"/>
                    <a:pt x="6403" y="1292"/>
                  </a:cubicBezTo>
                  <a:cubicBezTo>
                    <a:pt x="5382" y="2968"/>
                    <a:pt x="2645" y="4356"/>
                    <a:pt x="511" y="4356"/>
                  </a:cubicBezTo>
                  <a:lnTo>
                    <a:pt x="498" y="4356"/>
                  </a:lnTo>
                  <a:lnTo>
                    <a:pt x="4439" y="873"/>
                  </a:lnTo>
                  <a:cubicBezTo>
                    <a:pt x="4688" y="638"/>
                    <a:pt x="4963" y="441"/>
                    <a:pt x="5277" y="297"/>
                  </a:cubicBezTo>
                  <a:cubicBezTo>
                    <a:pt x="5443" y="231"/>
                    <a:pt x="5614" y="196"/>
                    <a:pt x="5787" y="196"/>
                  </a:cubicBezTo>
                  <a:close/>
                  <a:moveTo>
                    <a:pt x="5801" y="0"/>
                  </a:moveTo>
                  <a:cubicBezTo>
                    <a:pt x="5596" y="0"/>
                    <a:pt x="5392" y="38"/>
                    <a:pt x="5198" y="114"/>
                  </a:cubicBezTo>
                  <a:cubicBezTo>
                    <a:pt x="4871" y="258"/>
                    <a:pt x="4570" y="468"/>
                    <a:pt x="4308" y="729"/>
                  </a:cubicBezTo>
                  <a:lnTo>
                    <a:pt x="210" y="4356"/>
                  </a:lnTo>
                  <a:cubicBezTo>
                    <a:pt x="145" y="4356"/>
                    <a:pt x="79" y="4343"/>
                    <a:pt x="27" y="4343"/>
                  </a:cubicBezTo>
                  <a:lnTo>
                    <a:pt x="1" y="4539"/>
                  </a:lnTo>
                  <a:cubicBezTo>
                    <a:pt x="92" y="4552"/>
                    <a:pt x="184" y="4565"/>
                    <a:pt x="276" y="4565"/>
                  </a:cubicBezTo>
                  <a:lnTo>
                    <a:pt x="498" y="4565"/>
                  </a:lnTo>
                  <a:cubicBezTo>
                    <a:pt x="2685" y="4565"/>
                    <a:pt x="5513" y="3125"/>
                    <a:pt x="6586" y="1397"/>
                  </a:cubicBezTo>
                  <a:cubicBezTo>
                    <a:pt x="6822" y="1031"/>
                    <a:pt x="6874" y="716"/>
                    <a:pt x="6756" y="468"/>
                  </a:cubicBezTo>
                  <a:cubicBezTo>
                    <a:pt x="6625" y="245"/>
                    <a:pt x="6403" y="88"/>
                    <a:pt x="6141" y="36"/>
                  </a:cubicBezTo>
                  <a:cubicBezTo>
                    <a:pt x="6029" y="12"/>
                    <a:pt x="5915" y="0"/>
                    <a:pt x="5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5177150" y="1728775"/>
              <a:ext cx="341075" cy="165950"/>
            </a:xfrm>
            <a:custGeom>
              <a:avLst/>
              <a:gdLst/>
              <a:ahLst/>
              <a:cxnLst/>
              <a:rect l="l" t="t" r="r" b="b"/>
              <a:pathLst>
                <a:path w="13643" h="6638" extrusionOk="0">
                  <a:moveTo>
                    <a:pt x="0" y="0"/>
                  </a:moveTo>
                  <a:lnTo>
                    <a:pt x="0" y="6638"/>
                  </a:lnTo>
                  <a:lnTo>
                    <a:pt x="10945" y="6638"/>
                  </a:lnTo>
                  <a:lnTo>
                    <a:pt x="13642" y="3326"/>
                  </a:lnTo>
                  <a:lnTo>
                    <a:pt x="10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5254050" y="1779175"/>
              <a:ext cx="33750" cy="71050"/>
            </a:xfrm>
            <a:custGeom>
              <a:avLst/>
              <a:gdLst/>
              <a:ahLst/>
              <a:cxnLst/>
              <a:rect l="l" t="t" r="r" b="b"/>
              <a:pathLst>
                <a:path w="1350" h="2842" extrusionOk="0">
                  <a:moveTo>
                    <a:pt x="577" y="511"/>
                  </a:moveTo>
                  <a:lnTo>
                    <a:pt x="577" y="1231"/>
                  </a:lnTo>
                  <a:cubicBezTo>
                    <a:pt x="393" y="1218"/>
                    <a:pt x="276" y="1048"/>
                    <a:pt x="289" y="878"/>
                  </a:cubicBezTo>
                  <a:cubicBezTo>
                    <a:pt x="289" y="786"/>
                    <a:pt x="315" y="707"/>
                    <a:pt x="354" y="629"/>
                  </a:cubicBezTo>
                  <a:cubicBezTo>
                    <a:pt x="407" y="563"/>
                    <a:pt x="485" y="511"/>
                    <a:pt x="577" y="511"/>
                  </a:cubicBezTo>
                  <a:close/>
                  <a:moveTo>
                    <a:pt x="773" y="1532"/>
                  </a:moveTo>
                  <a:cubicBezTo>
                    <a:pt x="865" y="1545"/>
                    <a:pt x="956" y="1585"/>
                    <a:pt x="1022" y="1663"/>
                  </a:cubicBezTo>
                  <a:cubicBezTo>
                    <a:pt x="1074" y="1729"/>
                    <a:pt x="1100" y="1820"/>
                    <a:pt x="1100" y="1912"/>
                  </a:cubicBezTo>
                  <a:cubicBezTo>
                    <a:pt x="1100" y="2017"/>
                    <a:pt x="1074" y="2108"/>
                    <a:pt x="1022" y="2187"/>
                  </a:cubicBezTo>
                  <a:cubicBezTo>
                    <a:pt x="956" y="2252"/>
                    <a:pt x="865" y="2292"/>
                    <a:pt x="773" y="2305"/>
                  </a:cubicBezTo>
                  <a:lnTo>
                    <a:pt x="773" y="1532"/>
                  </a:lnTo>
                  <a:close/>
                  <a:moveTo>
                    <a:pt x="577" y="0"/>
                  </a:moveTo>
                  <a:lnTo>
                    <a:pt x="577" y="288"/>
                  </a:lnTo>
                  <a:cubicBezTo>
                    <a:pt x="420" y="302"/>
                    <a:pt x="289" y="367"/>
                    <a:pt x="184" y="485"/>
                  </a:cubicBezTo>
                  <a:cubicBezTo>
                    <a:pt x="92" y="603"/>
                    <a:pt x="40" y="747"/>
                    <a:pt x="40" y="904"/>
                  </a:cubicBezTo>
                  <a:cubicBezTo>
                    <a:pt x="40" y="1048"/>
                    <a:pt x="79" y="1192"/>
                    <a:pt x="171" y="1297"/>
                  </a:cubicBezTo>
                  <a:cubicBezTo>
                    <a:pt x="276" y="1401"/>
                    <a:pt x="407" y="1467"/>
                    <a:pt x="551" y="1493"/>
                  </a:cubicBezTo>
                  <a:lnTo>
                    <a:pt x="577" y="1493"/>
                  </a:lnTo>
                  <a:lnTo>
                    <a:pt x="577" y="2305"/>
                  </a:lnTo>
                  <a:cubicBezTo>
                    <a:pt x="485" y="2292"/>
                    <a:pt x="407" y="2252"/>
                    <a:pt x="354" y="2174"/>
                  </a:cubicBezTo>
                  <a:cubicBezTo>
                    <a:pt x="289" y="2095"/>
                    <a:pt x="249" y="1990"/>
                    <a:pt x="249" y="1886"/>
                  </a:cubicBezTo>
                  <a:lnTo>
                    <a:pt x="1" y="1886"/>
                  </a:lnTo>
                  <a:cubicBezTo>
                    <a:pt x="1" y="2056"/>
                    <a:pt x="66" y="2213"/>
                    <a:pt x="171" y="2344"/>
                  </a:cubicBezTo>
                  <a:cubicBezTo>
                    <a:pt x="276" y="2449"/>
                    <a:pt x="420" y="2527"/>
                    <a:pt x="577" y="2527"/>
                  </a:cubicBezTo>
                  <a:lnTo>
                    <a:pt x="577" y="2841"/>
                  </a:lnTo>
                  <a:lnTo>
                    <a:pt x="773" y="2841"/>
                  </a:lnTo>
                  <a:lnTo>
                    <a:pt x="773" y="2527"/>
                  </a:lnTo>
                  <a:cubicBezTo>
                    <a:pt x="930" y="2514"/>
                    <a:pt x="1087" y="2449"/>
                    <a:pt x="1192" y="2344"/>
                  </a:cubicBezTo>
                  <a:cubicBezTo>
                    <a:pt x="1297" y="2213"/>
                    <a:pt x="1349" y="2056"/>
                    <a:pt x="1349" y="1899"/>
                  </a:cubicBezTo>
                  <a:cubicBezTo>
                    <a:pt x="1349" y="1755"/>
                    <a:pt x="1310" y="1611"/>
                    <a:pt x="1218" y="1493"/>
                  </a:cubicBezTo>
                  <a:cubicBezTo>
                    <a:pt x="1114" y="1388"/>
                    <a:pt x="983" y="1323"/>
                    <a:pt x="839" y="1297"/>
                  </a:cubicBezTo>
                  <a:lnTo>
                    <a:pt x="773" y="1297"/>
                  </a:lnTo>
                  <a:lnTo>
                    <a:pt x="773" y="511"/>
                  </a:lnTo>
                  <a:cubicBezTo>
                    <a:pt x="956" y="550"/>
                    <a:pt x="1048" y="681"/>
                    <a:pt x="1061" y="904"/>
                  </a:cubicBezTo>
                  <a:lnTo>
                    <a:pt x="1310" y="904"/>
                  </a:lnTo>
                  <a:cubicBezTo>
                    <a:pt x="1310" y="747"/>
                    <a:pt x="1258" y="590"/>
                    <a:pt x="1153" y="472"/>
                  </a:cubicBezTo>
                  <a:cubicBezTo>
                    <a:pt x="1048" y="367"/>
                    <a:pt x="917" y="302"/>
                    <a:pt x="773" y="288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5294975" y="1779175"/>
              <a:ext cx="33725" cy="71050"/>
            </a:xfrm>
            <a:custGeom>
              <a:avLst/>
              <a:gdLst/>
              <a:ahLst/>
              <a:cxnLst/>
              <a:rect l="l" t="t" r="r" b="b"/>
              <a:pathLst>
                <a:path w="1349" h="2842" extrusionOk="0">
                  <a:moveTo>
                    <a:pt x="563" y="511"/>
                  </a:moveTo>
                  <a:lnTo>
                    <a:pt x="563" y="1231"/>
                  </a:lnTo>
                  <a:cubicBezTo>
                    <a:pt x="380" y="1218"/>
                    <a:pt x="262" y="1048"/>
                    <a:pt x="275" y="878"/>
                  </a:cubicBezTo>
                  <a:cubicBezTo>
                    <a:pt x="275" y="786"/>
                    <a:pt x="301" y="694"/>
                    <a:pt x="354" y="629"/>
                  </a:cubicBezTo>
                  <a:cubicBezTo>
                    <a:pt x="406" y="563"/>
                    <a:pt x="472" y="511"/>
                    <a:pt x="563" y="511"/>
                  </a:cubicBezTo>
                  <a:close/>
                  <a:moveTo>
                    <a:pt x="773" y="1532"/>
                  </a:moveTo>
                  <a:cubicBezTo>
                    <a:pt x="864" y="1545"/>
                    <a:pt x="943" y="1585"/>
                    <a:pt x="1008" y="1663"/>
                  </a:cubicBezTo>
                  <a:cubicBezTo>
                    <a:pt x="1061" y="1729"/>
                    <a:pt x="1100" y="1820"/>
                    <a:pt x="1087" y="1912"/>
                  </a:cubicBezTo>
                  <a:cubicBezTo>
                    <a:pt x="1087" y="2017"/>
                    <a:pt x="1061" y="2108"/>
                    <a:pt x="1008" y="2187"/>
                  </a:cubicBezTo>
                  <a:cubicBezTo>
                    <a:pt x="943" y="2252"/>
                    <a:pt x="864" y="2305"/>
                    <a:pt x="773" y="2305"/>
                  </a:cubicBezTo>
                  <a:lnTo>
                    <a:pt x="773" y="1532"/>
                  </a:lnTo>
                  <a:close/>
                  <a:moveTo>
                    <a:pt x="563" y="0"/>
                  </a:moveTo>
                  <a:lnTo>
                    <a:pt x="563" y="288"/>
                  </a:lnTo>
                  <a:cubicBezTo>
                    <a:pt x="419" y="302"/>
                    <a:pt x="275" y="367"/>
                    <a:pt x="184" y="485"/>
                  </a:cubicBezTo>
                  <a:cubicBezTo>
                    <a:pt x="79" y="603"/>
                    <a:pt x="26" y="747"/>
                    <a:pt x="26" y="904"/>
                  </a:cubicBezTo>
                  <a:cubicBezTo>
                    <a:pt x="26" y="1048"/>
                    <a:pt x="66" y="1192"/>
                    <a:pt x="157" y="1297"/>
                  </a:cubicBezTo>
                  <a:cubicBezTo>
                    <a:pt x="262" y="1401"/>
                    <a:pt x="393" y="1467"/>
                    <a:pt x="537" y="1493"/>
                  </a:cubicBezTo>
                  <a:lnTo>
                    <a:pt x="563" y="1493"/>
                  </a:lnTo>
                  <a:lnTo>
                    <a:pt x="563" y="2305"/>
                  </a:lnTo>
                  <a:cubicBezTo>
                    <a:pt x="472" y="2292"/>
                    <a:pt x="393" y="2252"/>
                    <a:pt x="341" y="2174"/>
                  </a:cubicBezTo>
                  <a:cubicBezTo>
                    <a:pt x="275" y="2095"/>
                    <a:pt x="249" y="1990"/>
                    <a:pt x="236" y="1886"/>
                  </a:cubicBezTo>
                  <a:lnTo>
                    <a:pt x="0" y="1886"/>
                  </a:lnTo>
                  <a:cubicBezTo>
                    <a:pt x="0" y="2056"/>
                    <a:pt x="53" y="2213"/>
                    <a:pt x="157" y="2344"/>
                  </a:cubicBezTo>
                  <a:cubicBezTo>
                    <a:pt x="262" y="2449"/>
                    <a:pt x="406" y="2527"/>
                    <a:pt x="563" y="2527"/>
                  </a:cubicBezTo>
                  <a:lnTo>
                    <a:pt x="563" y="2841"/>
                  </a:lnTo>
                  <a:lnTo>
                    <a:pt x="773" y="2841"/>
                  </a:lnTo>
                  <a:lnTo>
                    <a:pt x="773" y="2527"/>
                  </a:lnTo>
                  <a:cubicBezTo>
                    <a:pt x="930" y="2514"/>
                    <a:pt x="1074" y="2449"/>
                    <a:pt x="1192" y="2344"/>
                  </a:cubicBezTo>
                  <a:cubicBezTo>
                    <a:pt x="1296" y="2226"/>
                    <a:pt x="1349" y="2069"/>
                    <a:pt x="1336" y="1899"/>
                  </a:cubicBezTo>
                  <a:cubicBezTo>
                    <a:pt x="1349" y="1755"/>
                    <a:pt x="1296" y="1611"/>
                    <a:pt x="1205" y="1493"/>
                  </a:cubicBezTo>
                  <a:cubicBezTo>
                    <a:pt x="1100" y="1388"/>
                    <a:pt x="969" y="1323"/>
                    <a:pt x="825" y="1297"/>
                  </a:cubicBezTo>
                  <a:lnTo>
                    <a:pt x="773" y="1297"/>
                  </a:lnTo>
                  <a:lnTo>
                    <a:pt x="773" y="511"/>
                  </a:lnTo>
                  <a:cubicBezTo>
                    <a:pt x="943" y="550"/>
                    <a:pt x="1048" y="681"/>
                    <a:pt x="1061" y="904"/>
                  </a:cubicBezTo>
                  <a:lnTo>
                    <a:pt x="1309" y="904"/>
                  </a:lnTo>
                  <a:cubicBezTo>
                    <a:pt x="1296" y="747"/>
                    <a:pt x="1244" y="590"/>
                    <a:pt x="1139" y="472"/>
                  </a:cubicBezTo>
                  <a:cubicBezTo>
                    <a:pt x="1048" y="367"/>
                    <a:pt x="917" y="302"/>
                    <a:pt x="773" y="288"/>
                  </a:cubicBezTo>
                  <a:lnTo>
                    <a:pt x="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2" name="Google Shape;742;p42"/>
          <p:cNvGrpSpPr/>
          <p:nvPr/>
        </p:nvGrpSpPr>
        <p:grpSpPr>
          <a:xfrm rot="-320906">
            <a:off x="130761" y="630932"/>
            <a:ext cx="1082690" cy="839815"/>
            <a:chOff x="4159225" y="1883250"/>
            <a:chExt cx="669675" cy="519450"/>
          </a:xfrm>
        </p:grpSpPr>
        <p:sp>
          <p:nvSpPr>
            <p:cNvPr id="743" name="Google Shape;743;p42"/>
            <p:cNvSpPr/>
            <p:nvPr/>
          </p:nvSpPr>
          <p:spPr>
            <a:xfrm>
              <a:off x="4159225" y="2173250"/>
              <a:ext cx="229450" cy="229450"/>
            </a:xfrm>
            <a:custGeom>
              <a:avLst/>
              <a:gdLst/>
              <a:ahLst/>
              <a:cxnLst/>
              <a:rect l="l" t="t" r="r" b="b"/>
              <a:pathLst>
                <a:path w="9178" h="9178" extrusionOk="0">
                  <a:moveTo>
                    <a:pt x="5512" y="0"/>
                  </a:moveTo>
                  <a:lnTo>
                    <a:pt x="4439" y="2252"/>
                  </a:lnTo>
                  <a:lnTo>
                    <a:pt x="3103" y="144"/>
                  </a:lnTo>
                  <a:lnTo>
                    <a:pt x="3287" y="2632"/>
                  </a:lnTo>
                  <a:lnTo>
                    <a:pt x="1074" y="1493"/>
                  </a:lnTo>
                  <a:lnTo>
                    <a:pt x="2488" y="3548"/>
                  </a:lnTo>
                  <a:lnTo>
                    <a:pt x="0" y="3653"/>
                  </a:lnTo>
                  <a:lnTo>
                    <a:pt x="2252" y="4727"/>
                  </a:lnTo>
                  <a:lnTo>
                    <a:pt x="144" y="6075"/>
                  </a:lnTo>
                  <a:lnTo>
                    <a:pt x="2632" y="5879"/>
                  </a:lnTo>
                  <a:lnTo>
                    <a:pt x="2632" y="5879"/>
                  </a:lnTo>
                  <a:lnTo>
                    <a:pt x="1480" y="8091"/>
                  </a:lnTo>
                  <a:lnTo>
                    <a:pt x="3535" y="6690"/>
                  </a:lnTo>
                  <a:lnTo>
                    <a:pt x="3653" y="9178"/>
                  </a:lnTo>
                  <a:lnTo>
                    <a:pt x="4727" y="6926"/>
                  </a:lnTo>
                  <a:lnTo>
                    <a:pt x="6075" y="9034"/>
                  </a:lnTo>
                  <a:lnTo>
                    <a:pt x="5879" y="6546"/>
                  </a:lnTo>
                  <a:lnTo>
                    <a:pt x="8091" y="7685"/>
                  </a:lnTo>
                  <a:lnTo>
                    <a:pt x="6677" y="5630"/>
                  </a:lnTo>
                  <a:lnTo>
                    <a:pt x="9178" y="5525"/>
                  </a:lnTo>
                  <a:lnTo>
                    <a:pt x="6926" y="4452"/>
                  </a:lnTo>
                  <a:lnTo>
                    <a:pt x="9021" y="3103"/>
                  </a:lnTo>
                  <a:lnTo>
                    <a:pt x="9021" y="3103"/>
                  </a:lnTo>
                  <a:lnTo>
                    <a:pt x="6533" y="3300"/>
                  </a:lnTo>
                  <a:lnTo>
                    <a:pt x="7685" y="1087"/>
                  </a:lnTo>
                  <a:lnTo>
                    <a:pt x="5630" y="2501"/>
                  </a:lnTo>
                  <a:lnTo>
                    <a:pt x="5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4331050" y="1887850"/>
              <a:ext cx="494600" cy="391800"/>
            </a:xfrm>
            <a:custGeom>
              <a:avLst/>
              <a:gdLst/>
              <a:ahLst/>
              <a:cxnLst/>
              <a:rect l="l" t="t" r="r" b="b"/>
              <a:pathLst>
                <a:path w="19784" h="15672" extrusionOk="0">
                  <a:moveTo>
                    <a:pt x="1" y="0"/>
                  </a:moveTo>
                  <a:lnTo>
                    <a:pt x="1" y="15671"/>
                  </a:lnTo>
                  <a:lnTo>
                    <a:pt x="19783" y="15671"/>
                  </a:lnTo>
                  <a:lnTo>
                    <a:pt x="19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4306825" y="1886200"/>
              <a:ext cx="494925" cy="391800"/>
            </a:xfrm>
            <a:custGeom>
              <a:avLst/>
              <a:gdLst/>
              <a:ahLst/>
              <a:cxnLst/>
              <a:rect l="l" t="t" r="r" b="b"/>
              <a:pathLst>
                <a:path w="19797" h="15672" extrusionOk="0">
                  <a:moveTo>
                    <a:pt x="1" y="1"/>
                  </a:moveTo>
                  <a:lnTo>
                    <a:pt x="1" y="15672"/>
                  </a:lnTo>
                  <a:lnTo>
                    <a:pt x="19796" y="15672"/>
                  </a:lnTo>
                  <a:lnTo>
                    <a:pt x="197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4303900" y="2079650"/>
              <a:ext cx="525000" cy="7875"/>
            </a:xfrm>
            <a:custGeom>
              <a:avLst/>
              <a:gdLst/>
              <a:ahLst/>
              <a:cxnLst/>
              <a:rect l="l" t="t" r="r" b="b"/>
              <a:pathLst>
                <a:path w="21000" h="315" extrusionOk="0">
                  <a:moveTo>
                    <a:pt x="0" y="0"/>
                  </a:moveTo>
                  <a:lnTo>
                    <a:pt x="0" y="209"/>
                  </a:lnTo>
                  <a:lnTo>
                    <a:pt x="21000" y="314"/>
                  </a:lnTo>
                  <a:lnTo>
                    <a:pt x="21000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4552975" y="1883250"/>
              <a:ext cx="4925" cy="408500"/>
            </a:xfrm>
            <a:custGeom>
              <a:avLst/>
              <a:gdLst/>
              <a:ahLst/>
              <a:cxnLst/>
              <a:rect l="l" t="t" r="r" b="b"/>
              <a:pathLst>
                <a:path w="197" h="16340" extrusionOk="0">
                  <a:moveTo>
                    <a:pt x="0" y="1"/>
                  </a:moveTo>
                  <a:lnTo>
                    <a:pt x="0" y="16340"/>
                  </a:lnTo>
                  <a:lnTo>
                    <a:pt x="197" y="16340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4528425" y="2071775"/>
              <a:ext cx="50900" cy="55025"/>
            </a:xfrm>
            <a:custGeom>
              <a:avLst/>
              <a:gdLst/>
              <a:ahLst/>
              <a:cxnLst/>
              <a:rect l="l" t="t" r="r" b="b"/>
              <a:pathLst>
                <a:path w="2036" h="2201" extrusionOk="0">
                  <a:moveTo>
                    <a:pt x="1061" y="1"/>
                  </a:moveTo>
                  <a:lnTo>
                    <a:pt x="969" y="328"/>
                  </a:lnTo>
                  <a:cubicBezTo>
                    <a:pt x="773" y="970"/>
                    <a:pt x="445" y="1559"/>
                    <a:pt x="0" y="2056"/>
                  </a:cubicBezTo>
                  <a:lnTo>
                    <a:pt x="157" y="2200"/>
                  </a:lnTo>
                  <a:cubicBezTo>
                    <a:pt x="550" y="1755"/>
                    <a:pt x="864" y="1231"/>
                    <a:pt x="1074" y="669"/>
                  </a:cubicBezTo>
                  <a:cubicBezTo>
                    <a:pt x="1283" y="1153"/>
                    <a:pt x="1545" y="1611"/>
                    <a:pt x="1859" y="2030"/>
                  </a:cubicBezTo>
                  <a:cubicBezTo>
                    <a:pt x="1886" y="2082"/>
                    <a:pt x="1925" y="2109"/>
                    <a:pt x="1977" y="2122"/>
                  </a:cubicBezTo>
                  <a:lnTo>
                    <a:pt x="2017" y="1925"/>
                  </a:lnTo>
                  <a:cubicBezTo>
                    <a:pt x="2025" y="1925"/>
                    <a:pt x="2034" y="1931"/>
                    <a:pt x="2035" y="1931"/>
                  </a:cubicBezTo>
                  <a:cubicBezTo>
                    <a:pt x="2035" y="1931"/>
                    <a:pt x="2034" y="1930"/>
                    <a:pt x="2030" y="1925"/>
                  </a:cubicBezTo>
                  <a:cubicBezTo>
                    <a:pt x="1689" y="1428"/>
                    <a:pt x="1349" y="904"/>
                    <a:pt x="1166" y="328"/>
                  </a:cubicBezTo>
                  <a:lnTo>
                    <a:pt x="10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4553625" y="2018400"/>
              <a:ext cx="76275" cy="63875"/>
            </a:xfrm>
            <a:custGeom>
              <a:avLst/>
              <a:gdLst/>
              <a:ahLst/>
              <a:cxnLst/>
              <a:rect l="l" t="t" r="r" b="b"/>
              <a:pathLst>
                <a:path w="3051" h="2555" extrusionOk="0">
                  <a:moveTo>
                    <a:pt x="2287" y="201"/>
                  </a:moveTo>
                  <a:cubicBezTo>
                    <a:pt x="2390" y="201"/>
                    <a:pt x="2491" y="234"/>
                    <a:pt x="2580" y="316"/>
                  </a:cubicBezTo>
                  <a:cubicBezTo>
                    <a:pt x="2841" y="552"/>
                    <a:pt x="2658" y="971"/>
                    <a:pt x="2514" y="1154"/>
                  </a:cubicBezTo>
                  <a:cubicBezTo>
                    <a:pt x="2056" y="1769"/>
                    <a:pt x="1100" y="2345"/>
                    <a:pt x="302" y="2345"/>
                  </a:cubicBezTo>
                  <a:lnTo>
                    <a:pt x="262" y="2345"/>
                  </a:lnTo>
                  <a:cubicBezTo>
                    <a:pt x="341" y="2254"/>
                    <a:pt x="432" y="2123"/>
                    <a:pt x="537" y="1939"/>
                  </a:cubicBezTo>
                  <a:cubicBezTo>
                    <a:pt x="577" y="1887"/>
                    <a:pt x="603" y="1835"/>
                    <a:pt x="629" y="1822"/>
                  </a:cubicBezTo>
                  <a:cubicBezTo>
                    <a:pt x="734" y="1664"/>
                    <a:pt x="838" y="1520"/>
                    <a:pt x="930" y="1376"/>
                  </a:cubicBezTo>
                  <a:cubicBezTo>
                    <a:pt x="1061" y="1180"/>
                    <a:pt x="1205" y="984"/>
                    <a:pt x="1349" y="800"/>
                  </a:cubicBezTo>
                  <a:cubicBezTo>
                    <a:pt x="1388" y="761"/>
                    <a:pt x="1427" y="709"/>
                    <a:pt x="1480" y="643"/>
                  </a:cubicBezTo>
                  <a:cubicBezTo>
                    <a:pt x="1570" y="553"/>
                    <a:pt x="1945" y="201"/>
                    <a:pt x="2287" y="201"/>
                  </a:cubicBezTo>
                  <a:close/>
                  <a:moveTo>
                    <a:pt x="2297" y="1"/>
                  </a:moveTo>
                  <a:cubicBezTo>
                    <a:pt x="1969" y="1"/>
                    <a:pt x="1613" y="235"/>
                    <a:pt x="1336" y="512"/>
                  </a:cubicBezTo>
                  <a:cubicBezTo>
                    <a:pt x="1283" y="565"/>
                    <a:pt x="1231" y="617"/>
                    <a:pt x="1179" y="683"/>
                  </a:cubicBezTo>
                  <a:cubicBezTo>
                    <a:pt x="1035" y="866"/>
                    <a:pt x="904" y="1062"/>
                    <a:pt x="773" y="1259"/>
                  </a:cubicBezTo>
                  <a:cubicBezTo>
                    <a:pt x="668" y="1403"/>
                    <a:pt x="563" y="1547"/>
                    <a:pt x="459" y="1691"/>
                  </a:cubicBezTo>
                  <a:cubicBezTo>
                    <a:pt x="446" y="1717"/>
                    <a:pt x="406" y="1769"/>
                    <a:pt x="367" y="1835"/>
                  </a:cubicBezTo>
                  <a:cubicBezTo>
                    <a:pt x="262" y="2018"/>
                    <a:pt x="144" y="2175"/>
                    <a:pt x="0" y="2332"/>
                  </a:cubicBezTo>
                  <a:cubicBezTo>
                    <a:pt x="7" y="2326"/>
                    <a:pt x="14" y="2322"/>
                    <a:pt x="20" y="2322"/>
                  </a:cubicBezTo>
                  <a:cubicBezTo>
                    <a:pt x="27" y="2322"/>
                    <a:pt x="33" y="2326"/>
                    <a:pt x="40" y="2332"/>
                  </a:cubicBezTo>
                  <a:lnTo>
                    <a:pt x="0" y="2529"/>
                  </a:lnTo>
                  <a:cubicBezTo>
                    <a:pt x="105" y="2542"/>
                    <a:pt x="197" y="2555"/>
                    <a:pt x="302" y="2555"/>
                  </a:cubicBezTo>
                  <a:cubicBezTo>
                    <a:pt x="1192" y="2555"/>
                    <a:pt x="2187" y="1939"/>
                    <a:pt x="2684" y="1285"/>
                  </a:cubicBezTo>
                  <a:cubicBezTo>
                    <a:pt x="2933" y="958"/>
                    <a:pt x="3051" y="460"/>
                    <a:pt x="2724" y="172"/>
                  </a:cubicBezTo>
                  <a:cubicBezTo>
                    <a:pt x="2595" y="52"/>
                    <a:pt x="2449" y="1"/>
                    <a:pt x="2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4486850" y="2007775"/>
              <a:ext cx="72375" cy="76475"/>
            </a:xfrm>
            <a:custGeom>
              <a:avLst/>
              <a:gdLst/>
              <a:ahLst/>
              <a:cxnLst/>
              <a:rect l="l" t="t" r="r" b="b"/>
              <a:pathLst>
                <a:path w="2895" h="3059" extrusionOk="0">
                  <a:moveTo>
                    <a:pt x="821" y="200"/>
                  </a:moveTo>
                  <a:cubicBezTo>
                    <a:pt x="1018" y="200"/>
                    <a:pt x="1221" y="285"/>
                    <a:pt x="1362" y="401"/>
                  </a:cubicBezTo>
                  <a:cubicBezTo>
                    <a:pt x="1611" y="636"/>
                    <a:pt x="1807" y="924"/>
                    <a:pt x="1925" y="1252"/>
                  </a:cubicBezTo>
                  <a:cubicBezTo>
                    <a:pt x="1991" y="1396"/>
                    <a:pt x="2069" y="1540"/>
                    <a:pt x="2161" y="1710"/>
                  </a:cubicBezTo>
                  <a:cubicBezTo>
                    <a:pt x="2357" y="2063"/>
                    <a:pt x="2527" y="2443"/>
                    <a:pt x="2645" y="2836"/>
                  </a:cubicBezTo>
                  <a:cubicBezTo>
                    <a:pt x="2462" y="2783"/>
                    <a:pt x="2292" y="2718"/>
                    <a:pt x="2122" y="2626"/>
                  </a:cubicBezTo>
                  <a:cubicBezTo>
                    <a:pt x="2043" y="2574"/>
                    <a:pt x="1964" y="2535"/>
                    <a:pt x="1899" y="2508"/>
                  </a:cubicBezTo>
                  <a:cubicBezTo>
                    <a:pt x="1336" y="2273"/>
                    <a:pt x="655" y="1906"/>
                    <a:pt x="367" y="1291"/>
                  </a:cubicBezTo>
                  <a:cubicBezTo>
                    <a:pt x="210" y="964"/>
                    <a:pt x="210" y="505"/>
                    <a:pt x="498" y="296"/>
                  </a:cubicBezTo>
                  <a:cubicBezTo>
                    <a:pt x="594" y="229"/>
                    <a:pt x="706" y="200"/>
                    <a:pt x="821" y="200"/>
                  </a:cubicBezTo>
                  <a:close/>
                  <a:moveTo>
                    <a:pt x="835" y="0"/>
                  </a:moveTo>
                  <a:cubicBezTo>
                    <a:pt x="680" y="0"/>
                    <a:pt x="527" y="41"/>
                    <a:pt x="393" y="139"/>
                  </a:cubicBezTo>
                  <a:cubicBezTo>
                    <a:pt x="1" y="401"/>
                    <a:pt x="1" y="977"/>
                    <a:pt x="184" y="1383"/>
                  </a:cubicBezTo>
                  <a:cubicBezTo>
                    <a:pt x="498" y="2063"/>
                    <a:pt x="1218" y="2443"/>
                    <a:pt x="1820" y="2705"/>
                  </a:cubicBezTo>
                  <a:cubicBezTo>
                    <a:pt x="1886" y="2731"/>
                    <a:pt x="1951" y="2757"/>
                    <a:pt x="2030" y="2810"/>
                  </a:cubicBezTo>
                  <a:cubicBezTo>
                    <a:pt x="2252" y="2940"/>
                    <a:pt x="2501" y="3019"/>
                    <a:pt x="2750" y="3058"/>
                  </a:cubicBezTo>
                  <a:lnTo>
                    <a:pt x="2789" y="3058"/>
                  </a:lnTo>
                  <a:lnTo>
                    <a:pt x="2894" y="3045"/>
                  </a:lnTo>
                  <a:lnTo>
                    <a:pt x="2881" y="2940"/>
                  </a:lnTo>
                  <a:cubicBezTo>
                    <a:pt x="2763" y="2469"/>
                    <a:pt x="2580" y="2024"/>
                    <a:pt x="2344" y="1605"/>
                  </a:cubicBezTo>
                  <a:cubicBezTo>
                    <a:pt x="2266" y="1461"/>
                    <a:pt x="2187" y="1304"/>
                    <a:pt x="2122" y="1160"/>
                  </a:cubicBezTo>
                  <a:cubicBezTo>
                    <a:pt x="1991" y="806"/>
                    <a:pt x="1781" y="492"/>
                    <a:pt x="1506" y="244"/>
                  </a:cubicBezTo>
                  <a:cubicBezTo>
                    <a:pt x="1323" y="100"/>
                    <a:pt x="1077" y="0"/>
                    <a:pt x="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" name="Google Shape;1085;p47"/>
          <p:cNvGrpSpPr/>
          <p:nvPr/>
        </p:nvGrpSpPr>
        <p:grpSpPr>
          <a:xfrm rot="-770040" flipH="1">
            <a:off x="285044" y="4068002"/>
            <a:ext cx="827134" cy="738801"/>
            <a:chOff x="6863400" y="3587200"/>
            <a:chExt cx="509650" cy="455250"/>
          </a:xfrm>
        </p:grpSpPr>
        <p:sp>
          <p:nvSpPr>
            <p:cNvPr id="2" name="Google Shape;1086;p47"/>
            <p:cNvSpPr/>
            <p:nvPr/>
          </p:nvSpPr>
          <p:spPr>
            <a:xfrm>
              <a:off x="6867350" y="3587200"/>
              <a:ext cx="390500" cy="390500"/>
            </a:xfrm>
            <a:custGeom>
              <a:avLst/>
              <a:gdLst/>
              <a:ahLst/>
              <a:cxnLst/>
              <a:rect l="l" t="t" r="r" b="b"/>
              <a:pathLst>
                <a:path w="15620" h="15620" extrusionOk="0">
                  <a:moveTo>
                    <a:pt x="6232" y="0"/>
                  </a:moveTo>
                  <a:lnTo>
                    <a:pt x="6036" y="4242"/>
                  </a:lnTo>
                  <a:lnTo>
                    <a:pt x="2540" y="1846"/>
                  </a:lnTo>
                  <a:lnTo>
                    <a:pt x="2540" y="1846"/>
                  </a:lnTo>
                  <a:lnTo>
                    <a:pt x="4491" y="5617"/>
                  </a:lnTo>
                  <a:lnTo>
                    <a:pt x="262" y="5277"/>
                  </a:lnTo>
                  <a:lnTo>
                    <a:pt x="3836" y="7568"/>
                  </a:lnTo>
                  <a:lnTo>
                    <a:pt x="0" y="9401"/>
                  </a:lnTo>
                  <a:lnTo>
                    <a:pt x="4242" y="9584"/>
                  </a:lnTo>
                  <a:lnTo>
                    <a:pt x="1846" y="13093"/>
                  </a:lnTo>
                  <a:lnTo>
                    <a:pt x="1846" y="13093"/>
                  </a:lnTo>
                  <a:lnTo>
                    <a:pt x="5617" y="11129"/>
                  </a:lnTo>
                  <a:lnTo>
                    <a:pt x="5289" y="15371"/>
                  </a:lnTo>
                  <a:lnTo>
                    <a:pt x="7567" y="11783"/>
                  </a:lnTo>
                  <a:lnTo>
                    <a:pt x="9400" y="15619"/>
                  </a:lnTo>
                  <a:lnTo>
                    <a:pt x="9597" y="11378"/>
                  </a:lnTo>
                  <a:lnTo>
                    <a:pt x="13092" y="13773"/>
                  </a:lnTo>
                  <a:lnTo>
                    <a:pt x="11142" y="10016"/>
                  </a:lnTo>
                  <a:lnTo>
                    <a:pt x="15370" y="10343"/>
                  </a:lnTo>
                  <a:lnTo>
                    <a:pt x="11796" y="8052"/>
                  </a:lnTo>
                  <a:lnTo>
                    <a:pt x="15619" y="6219"/>
                  </a:lnTo>
                  <a:lnTo>
                    <a:pt x="11377" y="6036"/>
                  </a:lnTo>
                  <a:lnTo>
                    <a:pt x="13786" y="2527"/>
                  </a:lnTo>
                  <a:lnTo>
                    <a:pt x="10016" y="4491"/>
                  </a:lnTo>
                  <a:lnTo>
                    <a:pt x="10343" y="249"/>
                  </a:lnTo>
                  <a:lnTo>
                    <a:pt x="8052" y="3836"/>
                  </a:lnTo>
                  <a:lnTo>
                    <a:pt x="6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" name="Google Shape;1087;p47"/>
            <p:cNvSpPr/>
            <p:nvPr/>
          </p:nvSpPr>
          <p:spPr>
            <a:xfrm>
              <a:off x="6947525" y="3764600"/>
              <a:ext cx="27525" cy="203600"/>
            </a:xfrm>
            <a:custGeom>
              <a:avLst/>
              <a:gdLst/>
              <a:ahLst/>
              <a:cxnLst/>
              <a:rect l="l" t="t" r="r" b="b"/>
              <a:pathLst>
                <a:path w="1101" h="8144" extrusionOk="0">
                  <a:moveTo>
                    <a:pt x="210" y="0"/>
                  </a:moveTo>
                  <a:lnTo>
                    <a:pt x="1" y="27"/>
                  </a:lnTo>
                  <a:lnTo>
                    <a:pt x="891" y="8144"/>
                  </a:lnTo>
                  <a:lnTo>
                    <a:pt x="1100" y="813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1088;p47"/>
            <p:cNvSpPr/>
            <p:nvPr/>
          </p:nvSpPr>
          <p:spPr>
            <a:xfrm>
              <a:off x="7008725" y="3675250"/>
              <a:ext cx="364325" cy="298525"/>
            </a:xfrm>
            <a:custGeom>
              <a:avLst/>
              <a:gdLst/>
              <a:ahLst/>
              <a:cxnLst/>
              <a:rect l="l" t="t" r="r" b="b"/>
              <a:pathLst>
                <a:path w="14573" h="11941" extrusionOk="0">
                  <a:moveTo>
                    <a:pt x="12059" y="0"/>
                  </a:moveTo>
                  <a:cubicBezTo>
                    <a:pt x="11064" y="0"/>
                    <a:pt x="10200" y="812"/>
                    <a:pt x="10016" y="1938"/>
                  </a:cubicBezTo>
                  <a:lnTo>
                    <a:pt x="8498" y="10971"/>
                  </a:lnTo>
                  <a:cubicBezTo>
                    <a:pt x="8472" y="11273"/>
                    <a:pt x="8236" y="11495"/>
                    <a:pt x="7948" y="11521"/>
                  </a:cubicBezTo>
                  <a:lnTo>
                    <a:pt x="1" y="11521"/>
                  </a:lnTo>
                  <a:lnTo>
                    <a:pt x="1" y="11940"/>
                  </a:lnTo>
                  <a:lnTo>
                    <a:pt x="7948" y="11940"/>
                  </a:lnTo>
                  <a:cubicBezTo>
                    <a:pt x="8445" y="11914"/>
                    <a:pt x="8851" y="11534"/>
                    <a:pt x="8917" y="11050"/>
                  </a:cubicBezTo>
                  <a:lnTo>
                    <a:pt x="10435" y="2016"/>
                  </a:lnTo>
                  <a:cubicBezTo>
                    <a:pt x="10579" y="1087"/>
                    <a:pt x="11273" y="419"/>
                    <a:pt x="12072" y="419"/>
                  </a:cubicBezTo>
                  <a:lnTo>
                    <a:pt x="14573" y="419"/>
                  </a:lnTo>
                  <a:lnTo>
                    <a:pt x="145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1089;p47"/>
            <p:cNvSpPr/>
            <p:nvPr/>
          </p:nvSpPr>
          <p:spPr>
            <a:xfrm>
              <a:off x="6863400" y="3760350"/>
              <a:ext cx="408175" cy="213425"/>
            </a:xfrm>
            <a:custGeom>
              <a:avLst/>
              <a:gdLst/>
              <a:ahLst/>
              <a:cxnLst/>
              <a:rect l="l" t="t" r="r" b="b"/>
              <a:pathLst>
                <a:path w="16327" h="8537" extrusionOk="0">
                  <a:moveTo>
                    <a:pt x="1088" y="0"/>
                  </a:moveTo>
                  <a:cubicBezTo>
                    <a:pt x="773" y="0"/>
                    <a:pt x="498" y="144"/>
                    <a:pt x="315" y="393"/>
                  </a:cubicBezTo>
                  <a:cubicBezTo>
                    <a:pt x="80" y="707"/>
                    <a:pt x="1" y="1113"/>
                    <a:pt x="106" y="1493"/>
                  </a:cubicBezTo>
                  <a:lnTo>
                    <a:pt x="1703" y="7698"/>
                  </a:lnTo>
                  <a:cubicBezTo>
                    <a:pt x="1808" y="8170"/>
                    <a:pt x="2214" y="8510"/>
                    <a:pt x="2685" y="8536"/>
                  </a:cubicBezTo>
                  <a:lnTo>
                    <a:pt x="5814" y="8536"/>
                  </a:lnTo>
                  <a:lnTo>
                    <a:pt x="5814" y="8117"/>
                  </a:lnTo>
                  <a:lnTo>
                    <a:pt x="2698" y="8117"/>
                  </a:lnTo>
                  <a:cubicBezTo>
                    <a:pt x="2397" y="8104"/>
                    <a:pt x="2161" y="7882"/>
                    <a:pt x="2109" y="7594"/>
                  </a:cubicBezTo>
                  <a:lnTo>
                    <a:pt x="498" y="1388"/>
                  </a:lnTo>
                  <a:cubicBezTo>
                    <a:pt x="433" y="1126"/>
                    <a:pt x="485" y="851"/>
                    <a:pt x="643" y="642"/>
                  </a:cubicBezTo>
                  <a:cubicBezTo>
                    <a:pt x="747" y="498"/>
                    <a:pt x="917" y="406"/>
                    <a:pt x="1088" y="406"/>
                  </a:cubicBezTo>
                  <a:lnTo>
                    <a:pt x="16327" y="406"/>
                  </a:lnTo>
                  <a:lnTo>
                    <a:pt x="163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1090;p47"/>
            <p:cNvSpPr/>
            <p:nvPr/>
          </p:nvSpPr>
          <p:spPr>
            <a:xfrm>
              <a:off x="7109550" y="3971775"/>
              <a:ext cx="82725" cy="70675"/>
            </a:xfrm>
            <a:custGeom>
              <a:avLst/>
              <a:gdLst/>
              <a:ahLst/>
              <a:cxnLst/>
              <a:rect l="l" t="t" r="r" b="b"/>
              <a:pathLst>
                <a:path w="3309" h="2827" extrusionOk="0">
                  <a:moveTo>
                    <a:pt x="1443" y="1"/>
                  </a:moveTo>
                  <a:cubicBezTo>
                    <a:pt x="1438" y="1"/>
                    <a:pt x="1433" y="1"/>
                    <a:pt x="1427" y="1"/>
                  </a:cubicBezTo>
                  <a:cubicBezTo>
                    <a:pt x="642" y="1"/>
                    <a:pt x="0" y="629"/>
                    <a:pt x="0" y="1415"/>
                  </a:cubicBezTo>
                  <a:cubicBezTo>
                    <a:pt x="0" y="2264"/>
                    <a:pt x="701" y="2827"/>
                    <a:pt x="1429" y="2827"/>
                  </a:cubicBezTo>
                  <a:cubicBezTo>
                    <a:pt x="1778" y="2827"/>
                    <a:pt x="2134" y="2698"/>
                    <a:pt x="2422" y="2410"/>
                  </a:cubicBezTo>
                  <a:cubicBezTo>
                    <a:pt x="3309" y="1523"/>
                    <a:pt x="2690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1091;p47"/>
            <p:cNvSpPr/>
            <p:nvPr/>
          </p:nvSpPr>
          <p:spPr>
            <a:xfrm>
              <a:off x="6944250" y="3971775"/>
              <a:ext cx="82850" cy="70675"/>
            </a:xfrm>
            <a:custGeom>
              <a:avLst/>
              <a:gdLst/>
              <a:ahLst/>
              <a:cxnLst/>
              <a:rect l="l" t="t" r="r" b="b"/>
              <a:pathLst>
                <a:path w="3314" h="2827" extrusionOk="0">
                  <a:moveTo>
                    <a:pt x="1415" y="1"/>
                  </a:moveTo>
                  <a:cubicBezTo>
                    <a:pt x="642" y="1"/>
                    <a:pt x="1" y="629"/>
                    <a:pt x="1" y="1415"/>
                  </a:cubicBezTo>
                  <a:cubicBezTo>
                    <a:pt x="1" y="2264"/>
                    <a:pt x="701" y="2827"/>
                    <a:pt x="1430" y="2827"/>
                  </a:cubicBezTo>
                  <a:cubicBezTo>
                    <a:pt x="1779" y="2827"/>
                    <a:pt x="2135" y="2698"/>
                    <a:pt x="2423" y="2410"/>
                  </a:cubicBezTo>
                  <a:cubicBezTo>
                    <a:pt x="3313" y="1519"/>
                    <a:pt x="268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1092;p47"/>
            <p:cNvSpPr/>
            <p:nvPr/>
          </p:nvSpPr>
          <p:spPr>
            <a:xfrm>
              <a:off x="7036550" y="3765575"/>
              <a:ext cx="7225" cy="202950"/>
            </a:xfrm>
            <a:custGeom>
              <a:avLst/>
              <a:gdLst/>
              <a:ahLst/>
              <a:cxnLst/>
              <a:rect l="l" t="t" r="r" b="b"/>
              <a:pathLst>
                <a:path w="289" h="8118" extrusionOk="0">
                  <a:moveTo>
                    <a:pt x="1" y="1"/>
                  </a:moveTo>
                  <a:lnTo>
                    <a:pt x="79" y="8118"/>
                  </a:lnTo>
                  <a:lnTo>
                    <a:pt x="289" y="8118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093;p47"/>
            <p:cNvSpPr/>
            <p:nvPr/>
          </p:nvSpPr>
          <p:spPr>
            <a:xfrm>
              <a:off x="7107575" y="3765250"/>
              <a:ext cx="19350" cy="203600"/>
            </a:xfrm>
            <a:custGeom>
              <a:avLst/>
              <a:gdLst/>
              <a:ahLst/>
              <a:cxnLst/>
              <a:rect l="l" t="t" r="r" b="b"/>
              <a:pathLst>
                <a:path w="774" h="8144" extrusionOk="0">
                  <a:moveTo>
                    <a:pt x="564" y="1"/>
                  </a:moveTo>
                  <a:lnTo>
                    <a:pt x="1" y="8131"/>
                  </a:lnTo>
                  <a:lnTo>
                    <a:pt x="210" y="8144"/>
                  </a:lnTo>
                  <a:lnTo>
                    <a:pt x="773" y="14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094;p47"/>
            <p:cNvSpPr/>
            <p:nvPr/>
          </p:nvSpPr>
          <p:spPr>
            <a:xfrm>
              <a:off x="7179925" y="3760350"/>
              <a:ext cx="31425" cy="203925"/>
            </a:xfrm>
            <a:custGeom>
              <a:avLst/>
              <a:gdLst/>
              <a:ahLst/>
              <a:cxnLst/>
              <a:rect l="l" t="t" r="r" b="b"/>
              <a:pathLst>
                <a:path w="1257" h="8157" extrusionOk="0">
                  <a:moveTo>
                    <a:pt x="1048" y="0"/>
                  </a:moveTo>
                  <a:lnTo>
                    <a:pt x="0" y="8130"/>
                  </a:lnTo>
                  <a:lnTo>
                    <a:pt x="197" y="8157"/>
                  </a:lnTo>
                  <a:lnTo>
                    <a:pt x="1257" y="26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095;p47"/>
            <p:cNvSpPr/>
            <p:nvPr/>
          </p:nvSpPr>
          <p:spPr>
            <a:xfrm>
              <a:off x="6899750" y="3905000"/>
              <a:ext cx="333875" cy="4950"/>
            </a:xfrm>
            <a:custGeom>
              <a:avLst/>
              <a:gdLst/>
              <a:ahLst/>
              <a:cxnLst/>
              <a:rect l="l" t="t" r="r" b="b"/>
              <a:pathLst>
                <a:path w="13355" h="198" extrusionOk="0">
                  <a:moveTo>
                    <a:pt x="0" y="1"/>
                  </a:moveTo>
                  <a:lnTo>
                    <a:pt x="0" y="197"/>
                  </a:lnTo>
                  <a:lnTo>
                    <a:pt x="13354" y="197"/>
                  </a:lnTo>
                  <a:lnTo>
                    <a:pt x="133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096;p47"/>
            <p:cNvSpPr/>
            <p:nvPr/>
          </p:nvSpPr>
          <p:spPr>
            <a:xfrm>
              <a:off x="6883050" y="3833975"/>
              <a:ext cx="363325" cy="5275"/>
            </a:xfrm>
            <a:custGeom>
              <a:avLst/>
              <a:gdLst/>
              <a:ahLst/>
              <a:cxnLst/>
              <a:rect l="l" t="t" r="r" b="b"/>
              <a:pathLst>
                <a:path w="14533" h="211" extrusionOk="0">
                  <a:moveTo>
                    <a:pt x="1" y="1"/>
                  </a:moveTo>
                  <a:lnTo>
                    <a:pt x="1" y="210"/>
                  </a:lnTo>
                  <a:lnTo>
                    <a:pt x="14533" y="210"/>
                  </a:lnTo>
                  <a:lnTo>
                    <a:pt x="14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8" name="Google Shape;738;p42"/>
          <p:cNvGrpSpPr/>
          <p:nvPr/>
        </p:nvGrpSpPr>
        <p:grpSpPr>
          <a:xfrm>
            <a:off x="7556518" y="2844629"/>
            <a:ext cx="479276" cy="463063"/>
            <a:chOff x="6085197" y="1608975"/>
            <a:chExt cx="296453" cy="286425"/>
          </a:xfrm>
        </p:grpSpPr>
        <p:sp>
          <p:nvSpPr>
            <p:cNvPr id="739" name="Google Shape;739;p42"/>
            <p:cNvSpPr/>
            <p:nvPr/>
          </p:nvSpPr>
          <p:spPr>
            <a:xfrm>
              <a:off x="6227450" y="1611925"/>
              <a:ext cx="154200" cy="280850"/>
            </a:xfrm>
            <a:custGeom>
              <a:avLst/>
              <a:gdLst/>
              <a:ahLst/>
              <a:cxnLst/>
              <a:rect l="l" t="t" r="r" b="b"/>
              <a:pathLst>
                <a:path w="6168" h="11234" extrusionOk="0">
                  <a:moveTo>
                    <a:pt x="2515" y="0"/>
                  </a:moveTo>
                  <a:lnTo>
                    <a:pt x="2515" y="956"/>
                  </a:lnTo>
                  <a:cubicBezTo>
                    <a:pt x="1114" y="1126"/>
                    <a:pt x="223" y="2003"/>
                    <a:pt x="223" y="3273"/>
                  </a:cubicBezTo>
                  <a:cubicBezTo>
                    <a:pt x="223" y="4622"/>
                    <a:pt x="1088" y="5303"/>
                    <a:pt x="2999" y="5853"/>
                  </a:cubicBezTo>
                  <a:cubicBezTo>
                    <a:pt x="4544" y="6271"/>
                    <a:pt x="4989" y="6861"/>
                    <a:pt x="4989" y="7699"/>
                  </a:cubicBezTo>
                  <a:cubicBezTo>
                    <a:pt x="4989" y="8641"/>
                    <a:pt x="4334" y="9178"/>
                    <a:pt x="3156" y="9178"/>
                  </a:cubicBezTo>
                  <a:cubicBezTo>
                    <a:pt x="2096" y="9178"/>
                    <a:pt x="1415" y="8667"/>
                    <a:pt x="1192" y="7633"/>
                  </a:cubicBezTo>
                  <a:lnTo>
                    <a:pt x="1" y="7633"/>
                  </a:lnTo>
                  <a:cubicBezTo>
                    <a:pt x="158" y="8929"/>
                    <a:pt x="1009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85" y="9911"/>
                    <a:pt x="6167" y="8995"/>
                    <a:pt x="6167" y="7581"/>
                  </a:cubicBezTo>
                  <a:cubicBezTo>
                    <a:pt x="6167" y="6298"/>
                    <a:pt x="5539" y="5394"/>
                    <a:pt x="3339" y="4740"/>
                  </a:cubicBezTo>
                  <a:cubicBezTo>
                    <a:pt x="1899" y="4321"/>
                    <a:pt x="1415" y="4007"/>
                    <a:pt x="1415" y="3169"/>
                  </a:cubicBezTo>
                  <a:cubicBezTo>
                    <a:pt x="1415" y="2501"/>
                    <a:pt x="1808" y="1859"/>
                    <a:pt x="2973" y="1859"/>
                  </a:cubicBezTo>
                  <a:cubicBezTo>
                    <a:pt x="4243" y="1859"/>
                    <a:pt x="4609" y="2527"/>
                    <a:pt x="4727" y="3103"/>
                  </a:cubicBezTo>
                  <a:lnTo>
                    <a:pt x="5945" y="3103"/>
                  </a:lnTo>
                  <a:cubicBezTo>
                    <a:pt x="5827" y="2226"/>
                    <a:pt x="5303" y="1152"/>
                    <a:pt x="3549" y="969"/>
                  </a:cubicBezTo>
                  <a:lnTo>
                    <a:pt x="3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6152500" y="1611925"/>
              <a:ext cx="153875" cy="280850"/>
            </a:xfrm>
            <a:custGeom>
              <a:avLst/>
              <a:gdLst/>
              <a:ahLst/>
              <a:cxnLst/>
              <a:rect l="l" t="t" r="r" b="b"/>
              <a:pathLst>
                <a:path w="6155" h="11234" extrusionOk="0">
                  <a:moveTo>
                    <a:pt x="2501" y="0"/>
                  </a:moveTo>
                  <a:lnTo>
                    <a:pt x="2501" y="956"/>
                  </a:lnTo>
                  <a:cubicBezTo>
                    <a:pt x="1101" y="1126"/>
                    <a:pt x="210" y="2003"/>
                    <a:pt x="210" y="3273"/>
                  </a:cubicBezTo>
                  <a:cubicBezTo>
                    <a:pt x="210" y="4622"/>
                    <a:pt x="1074" y="5303"/>
                    <a:pt x="2986" y="5853"/>
                  </a:cubicBezTo>
                  <a:cubicBezTo>
                    <a:pt x="4531" y="6271"/>
                    <a:pt x="4976" y="6861"/>
                    <a:pt x="4976" y="7699"/>
                  </a:cubicBezTo>
                  <a:cubicBezTo>
                    <a:pt x="4976" y="8641"/>
                    <a:pt x="4321" y="9178"/>
                    <a:pt x="3143" y="9178"/>
                  </a:cubicBezTo>
                  <a:cubicBezTo>
                    <a:pt x="2082" y="9178"/>
                    <a:pt x="1389" y="8667"/>
                    <a:pt x="1179" y="7633"/>
                  </a:cubicBezTo>
                  <a:lnTo>
                    <a:pt x="1" y="7633"/>
                  </a:lnTo>
                  <a:cubicBezTo>
                    <a:pt x="158" y="8929"/>
                    <a:pt x="996" y="9885"/>
                    <a:pt x="2567" y="10055"/>
                  </a:cubicBezTo>
                  <a:lnTo>
                    <a:pt x="2567" y="11233"/>
                  </a:lnTo>
                  <a:lnTo>
                    <a:pt x="3601" y="11233"/>
                  </a:lnTo>
                  <a:lnTo>
                    <a:pt x="3601" y="10068"/>
                  </a:lnTo>
                  <a:cubicBezTo>
                    <a:pt x="5172" y="9911"/>
                    <a:pt x="6154" y="8995"/>
                    <a:pt x="6154" y="7581"/>
                  </a:cubicBezTo>
                  <a:cubicBezTo>
                    <a:pt x="6154" y="6298"/>
                    <a:pt x="5526" y="5394"/>
                    <a:pt x="3326" y="4740"/>
                  </a:cubicBezTo>
                  <a:cubicBezTo>
                    <a:pt x="1873" y="4321"/>
                    <a:pt x="1389" y="4007"/>
                    <a:pt x="1389" y="3169"/>
                  </a:cubicBezTo>
                  <a:cubicBezTo>
                    <a:pt x="1389" y="2501"/>
                    <a:pt x="1794" y="1859"/>
                    <a:pt x="2947" y="1859"/>
                  </a:cubicBezTo>
                  <a:cubicBezTo>
                    <a:pt x="4230" y="1859"/>
                    <a:pt x="4583" y="2527"/>
                    <a:pt x="4714" y="3103"/>
                  </a:cubicBezTo>
                  <a:lnTo>
                    <a:pt x="5918" y="3103"/>
                  </a:lnTo>
                  <a:cubicBezTo>
                    <a:pt x="5814" y="2226"/>
                    <a:pt x="5290" y="1152"/>
                    <a:pt x="3523" y="969"/>
                  </a:cubicBezTo>
                  <a:lnTo>
                    <a:pt x="35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6085197" y="1608975"/>
              <a:ext cx="160075" cy="286425"/>
            </a:xfrm>
            <a:custGeom>
              <a:avLst/>
              <a:gdLst/>
              <a:ahLst/>
              <a:cxnLst/>
              <a:rect l="l" t="t" r="r" b="b"/>
              <a:pathLst>
                <a:path w="6403" h="11457" extrusionOk="0">
                  <a:moveTo>
                    <a:pt x="3562" y="210"/>
                  </a:moveTo>
                  <a:lnTo>
                    <a:pt x="3562" y="1166"/>
                  </a:lnTo>
                  <a:lnTo>
                    <a:pt x="3653" y="1179"/>
                  </a:lnTo>
                  <a:cubicBezTo>
                    <a:pt x="5290" y="1349"/>
                    <a:pt x="5814" y="2292"/>
                    <a:pt x="5945" y="3103"/>
                  </a:cubicBezTo>
                  <a:lnTo>
                    <a:pt x="4937" y="3103"/>
                  </a:lnTo>
                  <a:cubicBezTo>
                    <a:pt x="4727" y="2279"/>
                    <a:pt x="4125" y="1873"/>
                    <a:pt x="3091" y="1873"/>
                  </a:cubicBezTo>
                  <a:cubicBezTo>
                    <a:pt x="2056" y="1873"/>
                    <a:pt x="1441" y="2396"/>
                    <a:pt x="1441" y="3287"/>
                  </a:cubicBezTo>
                  <a:cubicBezTo>
                    <a:pt x="1441" y="4216"/>
                    <a:pt x="2030" y="4543"/>
                    <a:pt x="3431" y="4949"/>
                  </a:cubicBezTo>
                  <a:cubicBezTo>
                    <a:pt x="5395" y="5525"/>
                    <a:pt x="6193" y="6324"/>
                    <a:pt x="6193" y="7699"/>
                  </a:cubicBezTo>
                  <a:cubicBezTo>
                    <a:pt x="6193" y="9047"/>
                    <a:pt x="5264" y="9937"/>
                    <a:pt x="3719" y="10081"/>
                  </a:cubicBezTo>
                  <a:lnTo>
                    <a:pt x="3627" y="10095"/>
                  </a:lnTo>
                  <a:lnTo>
                    <a:pt x="3627" y="11247"/>
                  </a:lnTo>
                  <a:lnTo>
                    <a:pt x="2789" y="11247"/>
                  </a:lnTo>
                  <a:lnTo>
                    <a:pt x="2789" y="10081"/>
                  </a:lnTo>
                  <a:lnTo>
                    <a:pt x="2698" y="10068"/>
                  </a:lnTo>
                  <a:cubicBezTo>
                    <a:pt x="1310" y="9911"/>
                    <a:pt x="446" y="9126"/>
                    <a:pt x="236" y="7856"/>
                  </a:cubicBezTo>
                  <a:lnTo>
                    <a:pt x="1218" y="7856"/>
                  </a:lnTo>
                  <a:cubicBezTo>
                    <a:pt x="1467" y="8864"/>
                    <a:pt x="2174" y="9401"/>
                    <a:pt x="3274" y="9401"/>
                  </a:cubicBezTo>
                  <a:cubicBezTo>
                    <a:pt x="4504" y="9401"/>
                    <a:pt x="5211" y="8825"/>
                    <a:pt x="5211" y="7817"/>
                  </a:cubicBezTo>
                  <a:cubicBezTo>
                    <a:pt x="5211" y="6848"/>
                    <a:pt x="4609" y="6272"/>
                    <a:pt x="3156" y="5866"/>
                  </a:cubicBezTo>
                  <a:cubicBezTo>
                    <a:pt x="1179" y="5303"/>
                    <a:pt x="446" y="4635"/>
                    <a:pt x="446" y="3391"/>
                  </a:cubicBezTo>
                  <a:cubicBezTo>
                    <a:pt x="446" y="2187"/>
                    <a:pt x="1297" y="1336"/>
                    <a:pt x="2658" y="1179"/>
                  </a:cubicBezTo>
                  <a:lnTo>
                    <a:pt x="2750" y="1166"/>
                  </a:lnTo>
                  <a:lnTo>
                    <a:pt x="2750" y="210"/>
                  </a:lnTo>
                  <a:close/>
                  <a:moveTo>
                    <a:pt x="2528" y="1"/>
                  </a:moveTo>
                  <a:lnTo>
                    <a:pt x="2528" y="982"/>
                  </a:lnTo>
                  <a:cubicBezTo>
                    <a:pt x="1114" y="1192"/>
                    <a:pt x="236" y="2095"/>
                    <a:pt x="236" y="3391"/>
                  </a:cubicBezTo>
                  <a:cubicBezTo>
                    <a:pt x="236" y="4936"/>
                    <a:pt x="1375" y="5565"/>
                    <a:pt x="3091" y="6062"/>
                  </a:cubicBezTo>
                  <a:cubicBezTo>
                    <a:pt x="4766" y="6533"/>
                    <a:pt x="5002" y="7188"/>
                    <a:pt x="5002" y="7817"/>
                  </a:cubicBezTo>
                  <a:cubicBezTo>
                    <a:pt x="5002" y="8707"/>
                    <a:pt x="4387" y="9191"/>
                    <a:pt x="3274" y="9191"/>
                  </a:cubicBezTo>
                  <a:cubicBezTo>
                    <a:pt x="2240" y="9191"/>
                    <a:pt x="1611" y="8707"/>
                    <a:pt x="1402" y="7738"/>
                  </a:cubicBezTo>
                  <a:lnTo>
                    <a:pt x="1375" y="7646"/>
                  </a:lnTo>
                  <a:lnTo>
                    <a:pt x="1" y="7646"/>
                  </a:lnTo>
                  <a:lnTo>
                    <a:pt x="14" y="7764"/>
                  </a:lnTo>
                  <a:cubicBezTo>
                    <a:pt x="197" y="9165"/>
                    <a:pt x="1127" y="10068"/>
                    <a:pt x="2593" y="10265"/>
                  </a:cubicBezTo>
                  <a:lnTo>
                    <a:pt x="2593" y="11456"/>
                  </a:lnTo>
                  <a:lnTo>
                    <a:pt x="3824" y="11456"/>
                  </a:lnTo>
                  <a:lnTo>
                    <a:pt x="3837" y="10304"/>
                  </a:lnTo>
                  <a:cubicBezTo>
                    <a:pt x="5447" y="10121"/>
                    <a:pt x="6403" y="9152"/>
                    <a:pt x="6403" y="7725"/>
                  </a:cubicBezTo>
                  <a:cubicBezTo>
                    <a:pt x="6403" y="6232"/>
                    <a:pt x="5565" y="5381"/>
                    <a:pt x="3496" y="4779"/>
                  </a:cubicBezTo>
                  <a:cubicBezTo>
                    <a:pt x="2004" y="4334"/>
                    <a:pt x="1637" y="4046"/>
                    <a:pt x="1637" y="3300"/>
                  </a:cubicBezTo>
                  <a:cubicBezTo>
                    <a:pt x="1637" y="2933"/>
                    <a:pt x="1781" y="2082"/>
                    <a:pt x="3091" y="2082"/>
                  </a:cubicBezTo>
                  <a:cubicBezTo>
                    <a:pt x="4046" y="2082"/>
                    <a:pt x="4596" y="2462"/>
                    <a:pt x="4766" y="3234"/>
                  </a:cubicBezTo>
                  <a:lnTo>
                    <a:pt x="4779" y="3313"/>
                  </a:lnTo>
                  <a:lnTo>
                    <a:pt x="6180" y="3313"/>
                  </a:lnTo>
                  <a:lnTo>
                    <a:pt x="6167" y="3195"/>
                  </a:lnTo>
                  <a:cubicBezTo>
                    <a:pt x="6076" y="2462"/>
                    <a:pt x="5630" y="1218"/>
                    <a:pt x="3771" y="982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51" name="Google Shape;751;p42"/>
          <p:cNvGrpSpPr/>
          <p:nvPr/>
        </p:nvGrpSpPr>
        <p:grpSpPr>
          <a:xfrm>
            <a:off x="7518641" y="1092794"/>
            <a:ext cx="870083" cy="870083"/>
            <a:chOff x="2429425" y="1984725"/>
            <a:chExt cx="239600" cy="239600"/>
          </a:xfrm>
        </p:grpSpPr>
        <p:sp>
          <p:nvSpPr>
            <p:cNvPr id="752" name="Google Shape;752;p42"/>
            <p:cNvSpPr/>
            <p:nvPr/>
          </p:nvSpPr>
          <p:spPr>
            <a:xfrm>
              <a:off x="2429425" y="1984725"/>
              <a:ext cx="239600" cy="239600"/>
            </a:xfrm>
            <a:custGeom>
              <a:avLst/>
              <a:gdLst/>
              <a:ahLst/>
              <a:cxnLst/>
              <a:rect l="l" t="t" r="r" b="b"/>
              <a:pathLst>
                <a:path w="9584" h="9584" extrusionOk="0">
                  <a:moveTo>
                    <a:pt x="3771" y="0"/>
                  </a:moveTo>
                  <a:lnTo>
                    <a:pt x="3679" y="2606"/>
                  </a:lnTo>
                  <a:lnTo>
                    <a:pt x="1519" y="1152"/>
                  </a:lnTo>
                  <a:lnTo>
                    <a:pt x="2736" y="3457"/>
                  </a:lnTo>
                  <a:lnTo>
                    <a:pt x="131" y="3273"/>
                  </a:lnTo>
                  <a:lnTo>
                    <a:pt x="2344" y="4661"/>
                  </a:lnTo>
                  <a:lnTo>
                    <a:pt x="0" y="5813"/>
                  </a:lnTo>
                  <a:lnTo>
                    <a:pt x="2606" y="5905"/>
                  </a:lnTo>
                  <a:lnTo>
                    <a:pt x="1152" y="8065"/>
                  </a:lnTo>
                  <a:lnTo>
                    <a:pt x="1152" y="8065"/>
                  </a:lnTo>
                  <a:lnTo>
                    <a:pt x="3457" y="6847"/>
                  </a:lnTo>
                  <a:lnTo>
                    <a:pt x="3273" y="9453"/>
                  </a:lnTo>
                  <a:lnTo>
                    <a:pt x="4661" y="7240"/>
                  </a:lnTo>
                  <a:lnTo>
                    <a:pt x="5813" y="9584"/>
                  </a:lnTo>
                  <a:lnTo>
                    <a:pt x="5905" y="6978"/>
                  </a:lnTo>
                  <a:lnTo>
                    <a:pt x="8065" y="8432"/>
                  </a:lnTo>
                  <a:lnTo>
                    <a:pt x="6847" y="6127"/>
                  </a:lnTo>
                  <a:lnTo>
                    <a:pt x="9453" y="6311"/>
                  </a:lnTo>
                  <a:lnTo>
                    <a:pt x="7240" y="4923"/>
                  </a:lnTo>
                  <a:lnTo>
                    <a:pt x="9584" y="3771"/>
                  </a:lnTo>
                  <a:lnTo>
                    <a:pt x="6978" y="3679"/>
                  </a:lnTo>
                  <a:lnTo>
                    <a:pt x="8432" y="1519"/>
                  </a:lnTo>
                  <a:lnTo>
                    <a:pt x="6127" y="2737"/>
                  </a:lnTo>
                  <a:lnTo>
                    <a:pt x="6127" y="2737"/>
                  </a:lnTo>
                  <a:lnTo>
                    <a:pt x="6311" y="131"/>
                  </a:lnTo>
                  <a:lnTo>
                    <a:pt x="4923" y="2344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2543993" y="2064079"/>
              <a:ext cx="17050" cy="80875"/>
            </a:xfrm>
            <a:custGeom>
              <a:avLst/>
              <a:gdLst/>
              <a:ahLst/>
              <a:cxnLst/>
              <a:rect l="l" t="t" r="r" b="b"/>
              <a:pathLst>
                <a:path w="682" h="3235" extrusionOk="0">
                  <a:moveTo>
                    <a:pt x="66" y="1"/>
                  </a:moveTo>
                  <a:lnTo>
                    <a:pt x="131" y="2266"/>
                  </a:lnTo>
                  <a:lnTo>
                    <a:pt x="459" y="2266"/>
                  </a:lnTo>
                  <a:lnTo>
                    <a:pt x="524" y="1"/>
                  </a:lnTo>
                  <a:close/>
                  <a:moveTo>
                    <a:pt x="288" y="2645"/>
                  </a:moveTo>
                  <a:cubicBezTo>
                    <a:pt x="131" y="2645"/>
                    <a:pt x="0" y="2789"/>
                    <a:pt x="13" y="2946"/>
                  </a:cubicBezTo>
                  <a:cubicBezTo>
                    <a:pt x="0" y="3103"/>
                    <a:pt x="131" y="3234"/>
                    <a:pt x="288" y="3234"/>
                  </a:cubicBezTo>
                  <a:cubicBezTo>
                    <a:pt x="681" y="3234"/>
                    <a:pt x="681" y="2645"/>
                    <a:pt x="288" y="26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>
            <p:ph type="title" idx="8"/>
          </p:nvPr>
        </p:nvSpPr>
        <p:spPr>
          <a:xfrm>
            <a:off x="763180" y="3586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>
                <a:sym typeface="+mn-ea"/>
              </a:rPr>
              <a:t>How many unique cities does the data have?</a:t>
            </a:r>
            <a:endParaRPr lang="en-US" altLang="en-US" sz="2400"/>
          </a:p>
        </p:txBody>
      </p:sp>
      <p:grpSp>
        <p:nvGrpSpPr>
          <p:cNvPr id="672" name="Google Shape;672;p40"/>
          <p:cNvGrpSpPr/>
          <p:nvPr/>
        </p:nvGrpSpPr>
        <p:grpSpPr>
          <a:xfrm rot="407946">
            <a:off x="8052601" y="543718"/>
            <a:ext cx="907452" cy="839065"/>
            <a:chOff x="1774150" y="1280375"/>
            <a:chExt cx="443200" cy="409800"/>
          </a:xfrm>
        </p:grpSpPr>
        <p:sp>
          <p:nvSpPr>
            <p:cNvPr id="673" name="Google Shape;673;p40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79" name="Google Shape;679;p40"/>
          <p:cNvGrpSpPr/>
          <p:nvPr/>
        </p:nvGrpSpPr>
        <p:grpSpPr>
          <a:xfrm>
            <a:off x="330789" y="4380894"/>
            <a:ext cx="714071" cy="538612"/>
            <a:chOff x="1056050" y="2184175"/>
            <a:chExt cx="411450" cy="310350"/>
          </a:xfrm>
        </p:grpSpPr>
        <p:sp>
          <p:nvSpPr>
            <p:cNvPr id="680" name="Google Shape;680;p40"/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0" y="1289050"/>
            <a:ext cx="4536440" cy="1409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765" y="2826385"/>
            <a:ext cx="1772920" cy="1292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1"/>
          <p:cNvSpPr txBox="1"/>
          <p:nvPr>
            <p:ph type="title" idx="8"/>
          </p:nvPr>
        </p:nvSpPr>
        <p:spPr>
          <a:xfrm>
            <a:off x="763180" y="3586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400"/>
              <a:t>Count no of branches in each city?</a:t>
            </a:r>
            <a:endParaRPr lang="en-US" altLang="en-US" sz="2400"/>
          </a:p>
        </p:txBody>
      </p:sp>
      <p:grpSp>
        <p:nvGrpSpPr>
          <p:cNvPr id="672" name="Google Shape;672;p40"/>
          <p:cNvGrpSpPr/>
          <p:nvPr/>
        </p:nvGrpSpPr>
        <p:grpSpPr>
          <a:xfrm rot="407946">
            <a:off x="8052601" y="543718"/>
            <a:ext cx="907452" cy="839065"/>
            <a:chOff x="1774150" y="1280375"/>
            <a:chExt cx="443200" cy="409800"/>
          </a:xfrm>
        </p:grpSpPr>
        <p:sp>
          <p:nvSpPr>
            <p:cNvPr id="673" name="Google Shape;673;p40"/>
            <p:cNvSpPr/>
            <p:nvPr/>
          </p:nvSpPr>
          <p:spPr>
            <a:xfrm>
              <a:off x="1774150" y="1280375"/>
              <a:ext cx="443200" cy="409800"/>
            </a:xfrm>
            <a:custGeom>
              <a:avLst/>
              <a:gdLst/>
              <a:ahLst/>
              <a:cxnLst/>
              <a:rect l="l" t="t" r="r" b="b"/>
              <a:pathLst>
                <a:path w="17728" h="16392" extrusionOk="0">
                  <a:moveTo>
                    <a:pt x="6625" y="0"/>
                  </a:moveTo>
                  <a:lnTo>
                    <a:pt x="6625" y="0"/>
                  </a:lnTo>
                  <a:cubicBezTo>
                    <a:pt x="4661" y="26"/>
                    <a:pt x="2986" y="406"/>
                    <a:pt x="1716" y="2566"/>
                  </a:cubicBezTo>
                  <a:cubicBezTo>
                    <a:pt x="956" y="3823"/>
                    <a:pt x="485" y="5237"/>
                    <a:pt x="1" y="6625"/>
                  </a:cubicBezTo>
                  <a:cubicBezTo>
                    <a:pt x="1166" y="6913"/>
                    <a:pt x="2370" y="7057"/>
                    <a:pt x="3562" y="7096"/>
                  </a:cubicBezTo>
                  <a:cubicBezTo>
                    <a:pt x="3405" y="7096"/>
                    <a:pt x="3444" y="15802"/>
                    <a:pt x="3444" y="16391"/>
                  </a:cubicBezTo>
                  <a:lnTo>
                    <a:pt x="14297" y="16391"/>
                  </a:lnTo>
                  <a:cubicBezTo>
                    <a:pt x="14297" y="15789"/>
                    <a:pt x="14337" y="7096"/>
                    <a:pt x="14179" y="7096"/>
                  </a:cubicBezTo>
                  <a:cubicBezTo>
                    <a:pt x="15371" y="7057"/>
                    <a:pt x="16562" y="6913"/>
                    <a:pt x="17727" y="6625"/>
                  </a:cubicBezTo>
                  <a:cubicBezTo>
                    <a:pt x="17256" y="5237"/>
                    <a:pt x="16772" y="3823"/>
                    <a:pt x="16012" y="2566"/>
                  </a:cubicBezTo>
                  <a:cubicBezTo>
                    <a:pt x="14742" y="406"/>
                    <a:pt x="13067" y="26"/>
                    <a:pt x="11103" y="0"/>
                  </a:cubicBezTo>
                  <a:lnTo>
                    <a:pt x="11103" y="0"/>
                  </a:lnTo>
                  <a:cubicBezTo>
                    <a:pt x="11142" y="157"/>
                    <a:pt x="11155" y="314"/>
                    <a:pt x="11155" y="471"/>
                  </a:cubicBezTo>
                  <a:cubicBezTo>
                    <a:pt x="11155" y="1741"/>
                    <a:pt x="10134" y="2762"/>
                    <a:pt x="8864" y="2762"/>
                  </a:cubicBezTo>
                  <a:cubicBezTo>
                    <a:pt x="7594" y="2762"/>
                    <a:pt x="6573" y="1741"/>
                    <a:pt x="6573" y="471"/>
                  </a:cubicBezTo>
                  <a:cubicBezTo>
                    <a:pt x="6573" y="314"/>
                    <a:pt x="6586" y="157"/>
                    <a:pt x="66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1859900" y="1386975"/>
              <a:ext cx="22300" cy="73425"/>
            </a:xfrm>
            <a:custGeom>
              <a:avLst/>
              <a:gdLst/>
              <a:ahLst/>
              <a:cxnLst/>
              <a:rect l="l" t="t" r="r" b="b"/>
              <a:pathLst>
                <a:path w="892" h="2937" extrusionOk="0">
                  <a:moveTo>
                    <a:pt x="804" y="1"/>
                  </a:moveTo>
                  <a:cubicBezTo>
                    <a:pt x="769" y="1"/>
                    <a:pt x="734" y="24"/>
                    <a:pt x="734" y="56"/>
                  </a:cubicBezTo>
                  <a:lnTo>
                    <a:pt x="1" y="2845"/>
                  </a:lnTo>
                  <a:cubicBezTo>
                    <a:pt x="1" y="2884"/>
                    <a:pt x="14" y="2924"/>
                    <a:pt x="66" y="2937"/>
                  </a:cubicBezTo>
                  <a:lnTo>
                    <a:pt x="79" y="2937"/>
                  </a:lnTo>
                  <a:cubicBezTo>
                    <a:pt x="119" y="2937"/>
                    <a:pt x="158" y="2910"/>
                    <a:pt x="158" y="2884"/>
                  </a:cubicBezTo>
                  <a:lnTo>
                    <a:pt x="891" y="96"/>
                  </a:lnTo>
                  <a:cubicBezTo>
                    <a:pt x="891" y="56"/>
                    <a:pt x="865" y="4"/>
                    <a:pt x="826" y="4"/>
                  </a:cubicBezTo>
                  <a:cubicBezTo>
                    <a:pt x="819" y="2"/>
                    <a:pt x="811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2101125" y="1392925"/>
              <a:ext cx="31125" cy="66175"/>
            </a:xfrm>
            <a:custGeom>
              <a:avLst/>
              <a:gdLst/>
              <a:ahLst/>
              <a:cxnLst/>
              <a:rect l="l" t="t" r="r" b="b"/>
              <a:pathLst>
                <a:path w="1245" h="2647" extrusionOk="0">
                  <a:moveTo>
                    <a:pt x="101" y="1"/>
                  </a:moveTo>
                  <a:cubicBezTo>
                    <a:pt x="85" y="1"/>
                    <a:pt x="68" y="5"/>
                    <a:pt x="53" y="15"/>
                  </a:cubicBezTo>
                  <a:cubicBezTo>
                    <a:pt x="14" y="41"/>
                    <a:pt x="1" y="93"/>
                    <a:pt x="27" y="120"/>
                  </a:cubicBezTo>
                  <a:cubicBezTo>
                    <a:pt x="551" y="866"/>
                    <a:pt x="904" y="1704"/>
                    <a:pt x="1074" y="2581"/>
                  </a:cubicBezTo>
                  <a:cubicBezTo>
                    <a:pt x="1087" y="2620"/>
                    <a:pt x="1127" y="2646"/>
                    <a:pt x="1153" y="2646"/>
                  </a:cubicBezTo>
                  <a:lnTo>
                    <a:pt x="1179" y="2646"/>
                  </a:lnTo>
                  <a:cubicBezTo>
                    <a:pt x="1218" y="2633"/>
                    <a:pt x="1244" y="2594"/>
                    <a:pt x="1231" y="2555"/>
                  </a:cubicBezTo>
                  <a:cubicBezTo>
                    <a:pt x="1048" y="1651"/>
                    <a:pt x="695" y="787"/>
                    <a:pt x="158" y="28"/>
                  </a:cubicBezTo>
                  <a:cubicBezTo>
                    <a:pt x="150" y="12"/>
                    <a:pt x="127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79" name="Google Shape;679;p40"/>
          <p:cNvGrpSpPr/>
          <p:nvPr/>
        </p:nvGrpSpPr>
        <p:grpSpPr>
          <a:xfrm>
            <a:off x="330789" y="4380894"/>
            <a:ext cx="714071" cy="538612"/>
            <a:chOff x="1056050" y="2184175"/>
            <a:chExt cx="411450" cy="310350"/>
          </a:xfrm>
        </p:grpSpPr>
        <p:sp>
          <p:nvSpPr>
            <p:cNvPr id="680" name="Google Shape;680;p40"/>
            <p:cNvSpPr/>
            <p:nvPr/>
          </p:nvSpPr>
          <p:spPr>
            <a:xfrm>
              <a:off x="1056050" y="2184175"/>
              <a:ext cx="411450" cy="310350"/>
            </a:xfrm>
            <a:custGeom>
              <a:avLst/>
              <a:gdLst/>
              <a:ahLst/>
              <a:cxnLst/>
              <a:rect l="l" t="t" r="r" b="b"/>
              <a:pathLst>
                <a:path w="16458" h="12414" extrusionOk="0">
                  <a:moveTo>
                    <a:pt x="13881" y="0"/>
                  </a:moveTo>
                  <a:cubicBezTo>
                    <a:pt x="13867" y="0"/>
                    <a:pt x="13852" y="3"/>
                    <a:pt x="13839" y="9"/>
                  </a:cubicBezTo>
                  <a:lnTo>
                    <a:pt x="118" y="4211"/>
                  </a:lnTo>
                  <a:cubicBezTo>
                    <a:pt x="40" y="4237"/>
                    <a:pt x="0" y="4316"/>
                    <a:pt x="27" y="4381"/>
                  </a:cubicBezTo>
                  <a:lnTo>
                    <a:pt x="2449" y="12315"/>
                  </a:lnTo>
                  <a:cubicBezTo>
                    <a:pt x="2470" y="12369"/>
                    <a:pt x="2527" y="12414"/>
                    <a:pt x="2590" y="12414"/>
                  </a:cubicBezTo>
                  <a:cubicBezTo>
                    <a:pt x="2604" y="12414"/>
                    <a:pt x="2618" y="12411"/>
                    <a:pt x="2632" y="12407"/>
                  </a:cubicBezTo>
                  <a:lnTo>
                    <a:pt x="16353" y="8191"/>
                  </a:lnTo>
                  <a:cubicBezTo>
                    <a:pt x="16418" y="8178"/>
                    <a:pt x="16457" y="8099"/>
                    <a:pt x="16444" y="8021"/>
                  </a:cubicBezTo>
                  <a:lnTo>
                    <a:pt x="14009" y="100"/>
                  </a:lnTo>
                  <a:cubicBezTo>
                    <a:pt x="13988" y="38"/>
                    <a:pt x="13935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1102525" y="2336900"/>
              <a:ext cx="357125" cy="131275"/>
            </a:xfrm>
            <a:custGeom>
              <a:avLst/>
              <a:gdLst/>
              <a:ahLst/>
              <a:cxnLst/>
              <a:rect l="l" t="t" r="r" b="b"/>
              <a:pathLst>
                <a:path w="14285" h="5251" extrusionOk="0">
                  <a:moveTo>
                    <a:pt x="13996" y="0"/>
                  </a:moveTo>
                  <a:lnTo>
                    <a:pt x="0" y="4282"/>
                  </a:lnTo>
                  <a:lnTo>
                    <a:pt x="302" y="5250"/>
                  </a:lnTo>
                  <a:lnTo>
                    <a:pt x="14284" y="956"/>
                  </a:lnTo>
                  <a:lnTo>
                    <a:pt x="13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1085175" y="2281175"/>
              <a:ext cx="92975" cy="67950"/>
            </a:xfrm>
            <a:custGeom>
              <a:avLst/>
              <a:gdLst/>
              <a:ahLst/>
              <a:cxnLst/>
              <a:rect l="l" t="t" r="r" b="b"/>
              <a:pathLst>
                <a:path w="3719" h="2718" extrusionOk="0">
                  <a:moveTo>
                    <a:pt x="3117" y="0"/>
                  </a:moveTo>
                  <a:cubicBezTo>
                    <a:pt x="3108" y="0"/>
                    <a:pt x="3099" y="2"/>
                    <a:pt x="3090" y="4"/>
                  </a:cubicBezTo>
                  <a:lnTo>
                    <a:pt x="79" y="933"/>
                  </a:lnTo>
                  <a:cubicBezTo>
                    <a:pt x="27" y="946"/>
                    <a:pt x="1" y="999"/>
                    <a:pt x="14" y="1051"/>
                  </a:cubicBezTo>
                  <a:lnTo>
                    <a:pt x="498" y="2648"/>
                  </a:lnTo>
                  <a:cubicBezTo>
                    <a:pt x="509" y="2692"/>
                    <a:pt x="556" y="2717"/>
                    <a:pt x="601" y="2717"/>
                  </a:cubicBezTo>
                  <a:cubicBezTo>
                    <a:pt x="611" y="2717"/>
                    <a:pt x="620" y="2716"/>
                    <a:pt x="629" y="2714"/>
                  </a:cubicBezTo>
                  <a:lnTo>
                    <a:pt x="3640" y="1784"/>
                  </a:lnTo>
                  <a:cubicBezTo>
                    <a:pt x="3693" y="1771"/>
                    <a:pt x="3719" y="1719"/>
                    <a:pt x="3706" y="1666"/>
                  </a:cubicBezTo>
                  <a:lnTo>
                    <a:pt x="3208" y="69"/>
                  </a:lnTo>
                  <a:cubicBezTo>
                    <a:pt x="3197" y="26"/>
                    <a:pt x="3160" y="0"/>
                    <a:pt x="3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1115950" y="2370600"/>
              <a:ext cx="124400" cy="55025"/>
            </a:xfrm>
            <a:custGeom>
              <a:avLst/>
              <a:gdLst/>
              <a:ahLst/>
              <a:cxnLst/>
              <a:rect l="l" t="t" r="r" b="b"/>
              <a:pathLst>
                <a:path w="4976" h="2201" extrusionOk="0">
                  <a:moveTo>
                    <a:pt x="4753" y="1"/>
                  </a:moveTo>
                  <a:lnTo>
                    <a:pt x="0" y="1454"/>
                  </a:lnTo>
                  <a:lnTo>
                    <a:pt x="236" y="2200"/>
                  </a:lnTo>
                  <a:lnTo>
                    <a:pt x="4975" y="747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680" y="1433830"/>
            <a:ext cx="5513070" cy="11372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820" y="2731770"/>
            <a:ext cx="2876550" cy="13608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opping Cart Theme for Business by Slidesgo">
  <a:themeElements>
    <a:clrScheme name="Simple Light">
      <a:dk1>
        <a:srgbClr val="333333"/>
      </a:dk1>
      <a:lt1>
        <a:srgbClr val="EBEBEB"/>
      </a:lt1>
      <a:dk2>
        <a:srgbClr val="FFFFFF"/>
      </a:dk2>
      <a:lt2>
        <a:srgbClr val="FFB554"/>
      </a:lt2>
      <a:accent1>
        <a:srgbClr val="FF3070"/>
      </a:accent1>
      <a:accent2>
        <a:srgbClr val="FF887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2127</Words>
  <Application>WPS Slides</Application>
  <PresentationFormat/>
  <Paragraphs>84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SimSun</vt:lpstr>
      <vt:lpstr>Wingdings</vt:lpstr>
      <vt:lpstr>Arial</vt:lpstr>
      <vt:lpstr>Lexend ExtraBold</vt:lpstr>
      <vt:lpstr>DM Sans</vt:lpstr>
      <vt:lpstr>Montserrat</vt:lpstr>
      <vt:lpstr>Alata</vt:lpstr>
      <vt:lpstr>PT Sans</vt:lpstr>
      <vt:lpstr>Wingdings</vt:lpstr>
      <vt:lpstr>Microsoft YaHei</vt:lpstr>
      <vt:lpstr>Arial Unicode MS</vt:lpstr>
      <vt:lpstr>Shopping Cart Theme for Business by Slidesgo</vt:lpstr>
      <vt:lpstr>WALLMART SALES ANALSIS</vt:lpstr>
      <vt:lpstr>Introduction</vt:lpstr>
      <vt:lpstr>Data Analysis Approach</vt:lpstr>
      <vt:lpstr>Feature Engineering</vt:lpstr>
      <vt:lpstr>How many unique cities does the data have?</vt:lpstr>
      <vt:lpstr>How many unique cities does the data have?</vt:lpstr>
      <vt:lpstr>Business Questions &amp; Analysis</vt:lpstr>
      <vt:lpstr>How many unique cities does the data have?</vt:lpstr>
      <vt:lpstr>Count no of branches in each city?</vt:lpstr>
      <vt:lpstr>How many unique product line does the data have?</vt:lpstr>
      <vt:lpstr>What product_line had the largest revenue??</vt:lpstr>
      <vt:lpstr>What city had the largest revenue?</vt:lpstr>
      <vt:lpstr>What product line had the largest VAT?</vt:lpstr>
      <vt:lpstr>What is most common payment method?</vt:lpstr>
      <vt:lpstr>What is most selling product?</vt:lpstr>
      <vt:lpstr>What is most common payment method?</vt:lpstr>
      <vt:lpstr>What product line had the largest VAT?</vt:lpstr>
      <vt:lpstr>What product line had the largest VAT?</vt:lpstr>
      <vt:lpstr>Which branch sold more project than average product sold</vt:lpstr>
      <vt:lpstr>What is the most common product line by gender?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WALLMART SALES ANALSIS</dc:title>
  <dc:creator/>
  <cp:lastModifiedBy>Acer</cp:lastModifiedBy>
  <cp:revision>43</cp:revision>
  <dcterms:created xsi:type="dcterms:W3CDTF">2025-05-04T08:30:00Z</dcterms:created>
  <dcterms:modified xsi:type="dcterms:W3CDTF">2025-05-05T08:27:20Z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8AB23E130C8E4F67B7F489078ADB3893_12</vt:lpwstr>
  </property>
  <property fmtid="{D5CDD505-2E9C-101B-9397-08002B2CF9AE}" pid="3" name="KSOProductBuildVer">
    <vt:lpwstr>1033-12.2.0.20795</vt:lpwstr>
  </property>
</Properties>
</file>