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3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4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20,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2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20,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648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20,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777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20,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3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7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20,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29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41" r:id="rId7"/>
    <p:sldLayoutId id="2147483737" r:id="rId8"/>
    <p:sldLayoutId id="2147483738" r:id="rId9"/>
    <p:sldLayoutId id="2147483739" r:id="rId10"/>
    <p:sldLayoutId id="214748374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tuitive-robotics.tistory.com/5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EB1B078B-B000-44F9-B571-4AF20E88C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76849"/>
            <a:ext cx="12192000" cy="3781151"/>
          </a:xfrm>
          <a:custGeom>
            <a:avLst/>
            <a:gdLst>
              <a:gd name="connsiteX0" fmla="*/ 12087372 w 12192000"/>
              <a:gd name="connsiteY0" fmla="*/ 0 h 3793674"/>
              <a:gd name="connsiteX1" fmla="*/ 12178353 w 12192000"/>
              <a:gd name="connsiteY1" fmla="*/ 12523 h 3793674"/>
              <a:gd name="connsiteX2" fmla="*/ 12192000 w 12192000"/>
              <a:gd name="connsiteY2" fmla="*/ 25195 h 3793674"/>
              <a:gd name="connsiteX3" fmla="*/ 12192000 w 12192000"/>
              <a:gd name="connsiteY3" fmla="*/ 3793674 h 3793674"/>
              <a:gd name="connsiteX4" fmla="*/ 0 w 12192000"/>
              <a:gd name="connsiteY4" fmla="*/ 3793674 h 3793674"/>
              <a:gd name="connsiteX5" fmla="*/ 0 w 12192000"/>
              <a:gd name="connsiteY5" fmla="*/ 3066065 h 3793674"/>
              <a:gd name="connsiteX6" fmla="*/ 8171 w 12192000"/>
              <a:gd name="connsiteY6" fmla="*/ 3063714 h 3793674"/>
              <a:gd name="connsiteX7" fmla="*/ 67297 w 12192000"/>
              <a:gd name="connsiteY7" fmla="*/ 3039008 h 3793674"/>
              <a:gd name="connsiteX8" fmla="*/ 156970 w 12192000"/>
              <a:gd name="connsiteY8" fmla="*/ 3078618 h 3793674"/>
              <a:gd name="connsiteX9" fmla="*/ 191925 w 12192000"/>
              <a:gd name="connsiteY9" fmla="*/ 3081672 h 3793674"/>
              <a:gd name="connsiteX10" fmla="*/ 260901 w 12192000"/>
              <a:gd name="connsiteY10" fmla="*/ 3123909 h 3793674"/>
              <a:gd name="connsiteX11" fmla="*/ 408315 w 12192000"/>
              <a:gd name="connsiteY11" fmla="*/ 2979941 h 3793674"/>
              <a:gd name="connsiteX12" fmla="*/ 658076 w 12192000"/>
              <a:gd name="connsiteY12" fmla="*/ 2943310 h 3793674"/>
              <a:gd name="connsiteX13" fmla="*/ 858103 w 12192000"/>
              <a:gd name="connsiteY13" fmla="*/ 2814464 h 3793674"/>
              <a:gd name="connsiteX14" fmla="*/ 994062 w 12192000"/>
              <a:gd name="connsiteY14" fmla="*/ 2797082 h 3793674"/>
              <a:gd name="connsiteX15" fmla="*/ 1047040 w 12192000"/>
              <a:gd name="connsiteY15" fmla="*/ 2839351 h 3793674"/>
              <a:gd name="connsiteX16" fmla="*/ 1377085 w 12192000"/>
              <a:gd name="connsiteY16" fmla="*/ 2747933 h 3793674"/>
              <a:gd name="connsiteX17" fmla="*/ 1465015 w 12192000"/>
              <a:gd name="connsiteY17" fmla="*/ 2747280 h 3793674"/>
              <a:gd name="connsiteX18" fmla="*/ 1535004 w 12192000"/>
              <a:gd name="connsiteY18" fmla="*/ 2700358 h 3793674"/>
              <a:gd name="connsiteX19" fmla="*/ 1679251 w 12192000"/>
              <a:gd name="connsiteY19" fmla="*/ 2724890 h 3793674"/>
              <a:gd name="connsiteX20" fmla="*/ 1865161 w 12192000"/>
              <a:gd name="connsiteY20" fmla="*/ 2675644 h 3793674"/>
              <a:gd name="connsiteX21" fmla="*/ 1977927 w 12192000"/>
              <a:gd name="connsiteY21" fmla="*/ 2654971 h 3793674"/>
              <a:gd name="connsiteX22" fmla="*/ 2023175 w 12192000"/>
              <a:gd name="connsiteY22" fmla="*/ 2660925 h 3793674"/>
              <a:gd name="connsiteX23" fmla="*/ 2040685 w 12192000"/>
              <a:gd name="connsiteY23" fmla="*/ 2665174 h 3793674"/>
              <a:gd name="connsiteX24" fmla="*/ 2057102 w 12192000"/>
              <a:gd name="connsiteY24" fmla="*/ 2658281 h 3793674"/>
              <a:gd name="connsiteX25" fmla="*/ 2052057 w 12192000"/>
              <a:gd name="connsiteY25" fmla="*/ 2630525 h 3793674"/>
              <a:gd name="connsiteX26" fmla="*/ 2052988 w 12192000"/>
              <a:gd name="connsiteY26" fmla="*/ 2629844 h 3793674"/>
              <a:gd name="connsiteX27" fmla="*/ 2075835 w 12192000"/>
              <a:gd name="connsiteY27" fmla="*/ 2637574 h 3793674"/>
              <a:gd name="connsiteX28" fmla="*/ 2105280 w 12192000"/>
              <a:gd name="connsiteY28" fmla="*/ 2634295 h 3793674"/>
              <a:gd name="connsiteX29" fmla="*/ 2271487 w 12192000"/>
              <a:gd name="connsiteY29" fmla="*/ 2572125 h 3793674"/>
              <a:gd name="connsiteX30" fmla="*/ 2450874 w 12192000"/>
              <a:gd name="connsiteY30" fmla="*/ 2553486 h 3793674"/>
              <a:gd name="connsiteX31" fmla="*/ 2507266 w 12192000"/>
              <a:gd name="connsiteY31" fmla="*/ 2524499 h 3793674"/>
              <a:gd name="connsiteX32" fmla="*/ 2641503 w 12192000"/>
              <a:gd name="connsiteY32" fmla="*/ 2438864 h 3793674"/>
              <a:gd name="connsiteX33" fmla="*/ 2817182 w 12192000"/>
              <a:gd name="connsiteY33" fmla="*/ 2278080 h 3793674"/>
              <a:gd name="connsiteX34" fmla="*/ 2957554 w 12192000"/>
              <a:gd name="connsiteY34" fmla="*/ 2193400 h 3793674"/>
              <a:gd name="connsiteX35" fmla="*/ 3003677 w 12192000"/>
              <a:gd name="connsiteY35" fmla="*/ 2167401 h 3793674"/>
              <a:gd name="connsiteX36" fmla="*/ 3046876 w 12192000"/>
              <a:gd name="connsiteY36" fmla="*/ 2093819 h 3793674"/>
              <a:gd name="connsiteX37" fmla="*/ 3303290 w 12192000"/>
              <a:gd name="connsiteY37" fmla="*/ 2007607 h 3793674"/>
              <a:gd name="connsiteX38" fmla="*/ 3395602 w 12192000"/>
              <a:gd name="connsiteY38" fmla="*/ 1906162 h 3793674"/>
              <a:gd name="connsiteX39" fmla="*/ 3430100 w 12192000"/>
              <a:gd name="connsiteY39" fmla="*/ 1879967 h 3793674"/>
              <a:gd name="connsiteX40" fmla="*/ 3437914 w 12192000"/>
              <a:gd name="connsiteY40" fmla="*/ 1882014 h 3793674"/>
              <a:gd name="connsiteX41" fmla="*/ 3438972 w 12192000"/>
              <a:gd name="connsiteY41" fmla="*/ 1883731 h 3793674"/>
              <a:gd name="connsiteX42" fmla="*/ 3547723 w 12192000"/>
              <a:gd name="connsiteY42" fmla="*/ 1843739 h 3793674"/>
              <a:gd name="connsiteX43" fmla="*/ 3572350 w 12192000"/>
              <a:gd name="connsiteY43" fmla="*/ 1838592 h 3793674"/>
              <a:gd name="connsiteX44" fmla="*/ 3575291 w 12192000"/>
              <a:gd name="connsiteY44" fmla="*/ 1839812 h 3793674"/>
              <a:gd name="connsiteX45" fmla="*/ 3595183 w 12192000"/>
              <a:gd name="connsiteY45" fmla="*/ 1828822 h 3793674"/>
              <a:gd name="connsiteX46" fmla="*/ 3611353 w 12192000"/>
              <a:gd name="connsiteY46" fmla="*/ 1811452 h 3793674"/>
              <a:gd name="connsiteX47" fmla="*/ 3825586 w 12192000"/>
              <a:gd name="connsiteY47" fmla="*/ 1811075 h 3793674"/>
              <a:gd name="connsiteX48" fmla="*/ 4166327 w 12192000"/>
              <a:gd name="connsiteY48" fmla="*/ 1759538 h 3793674"/>
              <a:gd name="connsiteX49" fmla="*/ 4437661 w 12192000"/>
              <a:gd name="connsiteY49" fmla="*/ 1675591 h 3793674"/>
              <a:gd name="connsiteX50" fmla="*/ 4510862 w 12192000"/>
              <a:gd name="connsiteY50" fmla="*/ 1678037 h 3793674"/>
              <a:gd name="connsiteX51" fmla="*/ 4573217 w 12192000"/>
              <a:gd name="connsiteY51" fmla="*/ 1646377 h 3793674"/>
              <a:gd name="connsiteX52" fmla="*/ 4605137 w 12192000"/>
              <a:gd name="connsiteY52" fmla="*/ 1656997 h 3793674"/>
              <a:gd name="connsiteX53" fmla="*/ 4623509 w 12192000"/>
              <a:gd name="connsiteY53" fmla="*/ 1656442 h 3793674"/>
              <a:gd name="connsiteX54" fmla="*/ 4629310 w 12192000"/>
              <a:gd name="connsiteY54" fmla="*/ 1666377 h 3793674"/>
              <a:gd name="connsiteX55" fmla="*/ 4657404 w 12192000"/>
              <a:gd name="connsiteY55" fmla="*/ 1672770 h 3793674"/>
              <a:gd name="connsiteX56" fmla="*/ 4691044 w 12192000"/>
              <a:gd name="connsiteY56" fmla="*/ 1668931 h 3793674"/>
              <a:gd name="connsiteX57" fmla="*/ 4850032 w 12192000"/>
              <a:gd name="connsiteY57" fmla="*/ 1639440 h 3793674"/>
              <a:gd name="connsiteX58" fmla="*/ 4945654 w 12192000"/>
              <a:gd name="connsiteY58" fmla="*/ 1628212 h 3793674"/>
              <a:gd name="connsiteX59" fmla="*/ 4982770 w 12192000"/>
              <a:gd name="connsiteY59" fmla="*/ 1634027 h 3793674"/>
              <a:gd name="connsiteX60" fmla="*/ 5034068 w 12192000"/>
              <a:gd name="connsiteY60" fmla="*/ 1635369 h 3793674"/>
              <a:gd name="connsiteX61" fmla="*/ 5157133 w 12192000"/>
              <a:gd name="connsiteY61" fmla="*/ 1621298 h 3793674"/>
              <a:gd name="connsiteX62" fmla="*/ 5331645 w 12192000"/>
              <a:gd name="connsiteY62" fmla="*/ 1602675 h 3793674"/>
              <a:gd name="connsiteX63" fmla="*/ 5339977 w 12192000"/>
              <a:gd name="connsiteY63" fmla="*/ 1609364 h 3793674"/>
              <a:gd name="connsiteX64" fmla="*/ 5400314 w 12192000"/>
              <a:gd name="connsiteY64" fmla="*/ 1600700 h 3793674"/>
              <a:gd name="connsiteX65" fmla="*/ 5607257 w 12192000"/>
              <a:gd name="connsiteY65" fmla="*/ 1518495 h 3793674"/>
              <a:gd name="connsiteX66" fmla="*/ 5725292 w 12192000"/>
              <a:gd name="connsiteY66" fmla="*/ 1502996 h 3793674"/>
              <a:gd name="connsiteX67" fmla="*/ 5767898 w 12192000"/>
              <a:gd name="connsiteY67" fmla="*/ 1505858 h 3793674"/>
              <a:gd name="connsiteX68" fmla="*/ 5839240 w 12192000"/>
              <a:gd name="connsiteY68" fmla="*/ 1510133 h 3793674"/>
              <a:gd name="connsiteX69" fmla="*/ 5905402 w 12192000"/>
              <a:gd name="connsiteY69" fmla="*/ 1527401 h 3793674"/>
              <a:gd name="connsiteX70" fmla="*/ 5964698 w 12192000"/>
              <a:gd name="connsiteY70" fmla="*/ 1501636 h 3793674"/>
              <a:gd name="connsiteX71" fmla="*/ 6017881 w 12192000"/>
              <a:gd name="connsiteY71" fmla="*/ 1491249 h 3793674"/>
              <a:gd name="connsiteX72" fmla="*/ 6023244 w 12192000"/>
              <a:gd name="connsiteY72" fmla="*/ 1498384 h 3793674"/>
              <a:gd name="connsiteX73" fmla="*/ 6030193 w 12192000"/>
              <a:gd name="connsiteY73" fmla="*/ 1497853 h 3793674"/>
              <a:gd name="connsiteX74" fmla="*/ 6032755 w 12192000"/>
              <a:gd name="connsiteY74" fmla="*/ 1489137 h 3793674"/>
              <a:gd name="connsiteX75" fmla="*/ 6114491 w 12192000"/>
              <a:gd name="connsiteY75" fmla="*/ 1447543 h 3793674"/>
              <a:gd name="connsiteX76" fmla="*/ 6228089 w 12192000"/>
              <a:gd name="connsiteY76" fmla="*/ 1404736 h 3793674"/>
              <a:gd name="connsiteX77" fmla="*/ 6266132 w 12192000"/>
              <a:gd name="connsiteY77" fmla="*/ 1408704 h 3793674"/>
              <a:gd name="connsiteX78" fmla="*/ 6266284 w 12192000"/>
              <a:gd name="connsiteY78" fmla="*/ 1408695 h 3793674"/>
              <a:gd name="connsiteX79" fmla="*/ 6267815 w 12192000"/>
              <a:gd name="connsiteY79" fmla="*/ 1413946 h 3793674"/>
              <a:gd name="connsiteX80" fmla="*/ 6277660 w 12192000"/>
              <a:gd name="connsiteY80" fmla="*/ 1413155 h 3793674"/>
              <a:gd name="connsiteX81" fmla="*/ 6290206 w 12192000"/>
              <a:gd name="connsiteY81" fmla="*/ 1407568 h 3793674"/>
              <a:gd name="connsiteX82" fmla="*/ 6318021 w 12192000"/>
              <a:gd name="connsiteY82" fmla="*/ 1413938 h 3793674"/>
              <a:gd name="connsiteX83" fmla="*/ 6319318 w 12192000"/>
              <a:gd name="connsiteY83" fmla="*/ 1414570 h 3793674"/>
              <a:gd name="connsiteX84" fmla="*/ 6391161 w 12192000"/>
              <a:gd name="connsiteY84" fmla="*/ 1451966 h 3793674"/>
              <a:gd name="connsiteX85" fmla="*/ 6458507 w 12192000"/>
              <a:gd name="connsiteY85" fmla="*/ 1519154 h 3793674"/>
              <a:gd name="connsiteX86" fmla="*/ 6567007 w 12192000"/>
              <a:gd name="connsiteY86" fmla="*/ 1556379 h 3793674"/>
              <a:gd name="connsiteX87" fmla="*/ 6607554 w 12192000"/>
              <a:gd name="connsiteY87" fmla="*/ 1566314 h 3793674"/>
              <a:gd name="connsiteX88" fmla="*/ 6731017 w 12192000"/>
              <a:gd name="connsiteY88" fmla="*/ 1583864 h 3793674"/>
              <a:gd name="connsiteX89" fmla="*/ 6734116 w 12192000"/>
              <a:gd name="connsiteY89" fmla="*/ 1580958 h 3793674"/>
              <a:gd name="connsiteX90" fmla="*/ 6918249 w 12192000"/>
              <a:gd name="connsiteY90" fmla="*/ 1481214 h 3793674"/>
              <a:gd name="connsiteX91" fmla="*/ 7067518 w 12192000"/>
              <a:gd name="connsiteY91" fmla="*/ 1434780 h 3793674"/>
              <a:gd name="connsiteX92" fmla="*/ 7124203 w 12192000"/>
              <a:gd name="connsiteY92" fmla="*/ 1429376 h 3793674"/>
              <a:gd name="connsiteX93" fmla="*/ 7218949 w 12192000"/>
              <a:gd name="connsiteY93" fmla="*/ 1419635 h 3793674"/>
              <a:gd name="connsiteX94" fmla="*/ 7298895 w 12192000"/>
              <a:gd name="connsiteY94" fmla="*/ 1439633 h 3793674"/>
              <a:gd name="connsiteX95" fmla="*/ 7374497 w 12192000"/>
              <a:gd name="connsiteY95" fmla="*/ 1420678 h 3793674"/>
              <a:gd name="connsiteX96" fmla="*/ 7380250 w 12192000"/>
              <a:gd name="connsiteY96" fmla="*/ 1380997 h 3793674"/>
              <a:gd name="connsiteX97" fmla="*/ 7464957 w 12192000"/>
              <a:gd name="connsiteY97" fmla="*/ 1372171 h 3793674"/>
              <a:gd name="connsiteX98" fmla="*/ 7594747 w 12192000"/>
              <a:gd name="connsiteY98" fmla="*/ 1362653 h 3793674"/>
              <a:gd name="connsiteX99" fmla="*/ 7666555 w 12192000"/>
              <a:gd name="connsiteY99" fmla="*/ 1348052 h 3793674"/>
              <a:gd name="connsiteX100" fmla="*/ 7866007 w 12192000"/>
              <a:gd name="connsiteY100" fmla="*/ 1318067 h 3793674"/>
              <a:gd name="connsiteX101" fmla="*/ 8068308 w 12192000"/>
              <a:gd name="connsiteY101" fmla="*/ 1295574 h 3793674"/>
              <a:gd name="connsiteX102" fmla="*/ 8202385 w 12192000"/>
              <a:gd name="connsiteY102" fmla="*/ 1324823 h 3793674"/>
              <a:gd name="connsiteX103" fmla="*/ 8367138 w 12192000"/>
              <a:gd name="connsiteY103" fmla="*/ 1301734 h 3793674"/>
              <a:gd name="connsiteX104" fmla="*/ 8396799 w 12192000"/>
              <a:gd name="connsiteY104" fmla="*/ 1304107 h 3793674"/>
              <a:gd name="connsiteX105" fmla="*/ 8431415 w 12192000"/>
              <a:gd name="connsiteY105" fmla="*/ 1287621 h 3793674"/>
              <a:gd name="connsiteX106" fmla="*/ 8569515 w 12192000"/>
              <a:gd name="connsiteY106" fmla="*/ 1219560 h 3793674"/>
              <a:gd name="connsiteX107" fmla="*/ 8672452 w 12192000"/>
              <a:gd name="connsiteY107" fmla="*/ 1148305 h 3793674"/>
              <a:gd name="connsiteX108" fmla="*/ 8824768 w 12192000"/>
              <a:gd name="connsiteY108" fmla="*/ 1133740 h 3793674"/>
              <a:gd name="connsiteX109" fmla="*/ 8909609 w 12192000"/>
              <a:gd name="connsiteY109" fmla="*/ 1100055 h 3793674"/>
              <a:gd name="connsiteX110" fmla="*/ 9036318 w 12192000"/>
              <a:gd name="connsiteY110" fmla="*/ 1007023 h 3793674"/>
              <a:gd name="connsiteX111" fmla="*/ 9230382 w 12192000"/>
              <a:gd name="connsiteY111" fmla="*/ 968177 h 3793674"/>
              <a:gd name="connsiteX112" fmla="*/ 9286437 w 12192000"/>
              <a:gd name="connsiteY112" fmla="*/ 1010381 h 3793674"/>
              <a:gd name="connsiteX113" fmla="*/ 9349089 w 12192000"/>
              <a:gd name="connsiteY113" fmla="*/ 1027707 h 3793674"/>
              <a:gd name="connsiteX114" fmla="*/ 9347314 w 12192000"/>
              <a:gd name="connsiteY114" fmla="*/ 946267 h 3793674"/>
              <a:gd name="connsiteX115" fmla="*/ 9492995 w 12192000"/>
              <a:gd name="connsiteY115" fmla="*/ 843272 h 3793674"/>
              <a:gd name="connsiteX116" fmla="*/ 9568501 w 12192000"/>
              <a:gd name="connsiteY116" fmla="*/ 800316 h 3793674"/>
              <a:gd name="connsiteX117" fmla="*/ 9691686 w 12192000"/>
              <a:gd name="connsiteY117" fmla="*/ 750611 h 3793674"/>
              <a:gd name="connsiteX118" fmla="*/ 9728219 w 12192000"/>
              <a:gd name="connsiteY118" fmla="*/ 732444 h 3793674"/>
              <a:gd name="connsiteX119" fmla="*/ 10080661 w 12192000"/>
              <a:gd name="connsiteY119" fmla="*/ 517946 h 3793674"/>
              <a:gd name="connsiteX120" fmla="*/ 10335073 w 12192000"/>
              <a:gd name="connsiteY120" fmla="*/ 536444 h 3793674"/>
              <a:gd name="connsiteX121" fmla="*/ 10593135 w 12192000"/>
              <a:gd name="connsiteY121" fmla="*/ 479950 h 3793674"/>
              <a:gd name="connsiteX122" fmla="*/ 10655931 w 12192000"/>
              <a:gd name="connsiteY122" fmla="*/ 414155 h 3793674"/>
              <a:gd name="connsiteX123" fmla="*/ 10695298 w 12192000"/>
              <a:gd name="connsiteY123" fmla="*/ 404284 h 3793674"/>
              <a:gd name="connsiteX124" fmla="*/ 10761489 w 12192000"/>
              <a:gd name="connsiteY124" fmla="*/ 392693 h 3793674"/>
              <a:gd name="connsiteX125" fmla="*/ 10853610 w 12192000"/>
              <a:gd name="connsiteY125" fmla="*/ 344972 h 3793674"/>
              <a:gd name="connsiteX126" fmla="*/ 11052930 w 12192000"/>
              <a:gd name="connsiteY126" fmla="*/ 293394 h 3793674"/>
              <a:gd name="connsiteX127" fmla="*/ 11359700 w 12192000"/>
              <a:gd name="connsiteY127" fmla="*/ 116377 h 3793674"/>
              <a:gd name="connsiteX128" fmla="*/ 11672425 w 12192000"/>
              <a:gd name="connsiteY128" fmla="*/ 43975 h 3793674"/>
              <a:gd name="connsiteX129" fmla="*/ 11778759 w 12192000"/>
              <a:gd name="connsiteY129" fmla="*/ 15112 h 3793674"/>
              <a:gd name="connsiteX130" fmla="*/ 11912086 w 12192000"/>
              <a:gd name="connsiteY130" fmla="*/ 57763 h 3793674"/>
              <a:gd name="connsiteX131" fmla="*/ 12087372 w 12192000"/>
              <a:gd name="connsiteY131" fmla="*/ 0 h 3793674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778759 w 12192000"/>
              <a:gd name="connsiteY129" fmla="*/ 2589 h 3781151"/>
              <a:gd name="connsiteX130" fmla="*/ 11912086 w 12192000"/>
              <a:gd name="connsiteY13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046876 w 12192000"/>
              <a:gd name="connsiteY34" fmla="*/ 2081296 h 3781151"/>
              <a:gd name="connsiteX35" fmla="*/ 3303290 w 12192000"/>
              <a:gd name="connsiteY35" fmla="*/ 1995084 h 3781151"/>
              <a:gd name="connsiteX36" fmla="*/ 3395602 w 12192000"/>
              <a:gd name="connsiteY36" fmla="*/ 1893639 h 3781151"/>
              <a:gd name="connsiteX37" fmla="*/ 3430100 w 12192000"/>
              <a:gd name="connsiteY37" fmla="*/ 1867444 h 3781151"/>
              <a:gd name="connsiteX38" fmla="*/ 3437914 w 12192000"/>
              <a:gd name="connsiteY38" fmla="*/ 1869491 h 3781151"/>
              <a:gd name="connsiteX39" fmla="*/ 3438972 w 12192000"/>
              <a:gd name="connsiteY39" fmla="*/ 1871208 h 3781151"/>
              <a:gd name="connsiteX40" fmla="*/ 3547723 w 12192000"/>
              <a:gd name="connsiteY40" fmla="*/ 1831216 h 3781151"/>
              <a:gd name="connsiteX41" fmla="*/ 3572350 w 12192000"/>
              <a:gd name="connsiteY41" fmla="*/ 1826069 h 3781151"/>
              <a:gd name="connsiteX42" fmla="*/ 3575291 w 12192000"/>
              <a:gd name="connsiteY42" fmla="*/ 1827289 h 3781151"/>
              <a:gd name="connsiteX43" fmla="*/ 3595183 w 12192000"/>
              <a:gd name="connsiteY43" fmla="*/ 1816299 h 3781151"/>
              <a:gd name="connsiteX44" fmla="*/ 3611353 w 12192000"/>
              <a:gd name="connsiteY44" fmla="*/ 1798929 h 3781151"/>
              <a:gd name="connsiteX45" fmla="*/ 3825586 w 12192000"/>
              <a:gd name="connsiteY45" fmla="*/ 1798552 h 3781151"/>
              <a:gd name="connsiteX46" fmla="*/ 4166327 w 12192000"/>
              <a:gd name="connsiteY46" fmla="*/ 1747015 h 3781151"/>
              <a:gd name="connsiteX47" fmla="*/ 4437661 w 12192000"/>
              <a:gd name="connsiteY47" fmla="*/ 1663068 h 3781151"/>
              <a:gd name="connsiteX48" fmla="*/ 4510862 w 12192000"/>
              <a:gd name="connsiteY48" fmla="*/ 1665514 h 3781151"/>
              <a:gd name="connsiteX49" fmla="*/ 4573217 w 12192000"/>
              <a:gd name="connsiteY49" fmla="*/ 1633854 h 3781151"/>
              <a:gd name="connsiteX50" fmla="*/ 4605137 w 12192000"/>
              <a:gd name="connsiteY50" fmla="*/ 1644474 h 3781151"/>
              <a:gd name="connsiteX51" fmla="*/ 4623509 w 12192000"/>
              <a:gd name="connsiteY51" fmla="*/ 1643919 h 3781151"/>
              <a:gd name="connsiteX52" fmla="*/ 4629310 w 12192000"/>
              <a:gd name="connsiteY52" fmla="*/ 1653854 h 3781151"/>
              <a:gd name="connsiteX53" fmla="*/ 4657404 w 12192000"/>
              <a:gd name="connsiteY53" fmla="*/ 1660247 h 3781151"/>
              <a:gd name="connsiteX54" fmla="*/ 4691044 w 12192000"/>
              <a:gd name="connsiteY54" fmla="*/ 1656408 h 3781151"/>
              <a:gd name="connsiteX55" fmla="*/ 4850032 w 12192000"/>
              <a:gd name="connsiteY55" fmla="*/ 1626917 h 3781151"/>
              <a:gd name="connsiteX56" fmla="*/ 4945654 w 12192000"/>
              <a:gd name="connsiteY56" fmla="*/ 1615689 h 3781151"/>
              <a:gd name="connsiteX57" fmla="*/ 4982770 w 12192000"/>
              <a:gd name="connsiteY57" fmla="*/ 1621504 h 3781151"/>
              <a:gd name="connsiteX58" fmla="*/ 5034068 w 12192000"/>
              <a:gd name="connsiteY58" fmla="*/ 1622846 h 3781151"/>
              <a:gd name="connsiteX59" fmla="*/ 5157133 w 12192000"/>
              <a:gd name="connsiteY59" fmla="*/ 1608775 h 3781151"/>
              <a:gd name="connsiteX60" fmla="*/ 5331645 w 12192000"/>
              <a:gd name="connsiteY60" fmla="*/ 1590152 h 3781151"/>
              <a:gd name="connsiteX61" fmla="*/ 5339977 w 12192000"/>
              <a:gd name="connsiteY61" fmla="*/ 1596841 h 3781151"/>
              <a:gd name="connsiteX62" fmla="*/ 5400314 w 12192000"/>
              <a:gd name="connsiteY62" fmla="*/ 1588177 h 3781151"/>
              <a:gd name="connsiteX63" fmla="*/ 5607257 w 12192000"/>
              <a:gd name="connsiteY63" fmla="*/ 1505972 h 3781151"/>
              <a:gd name="connsiteX64" fmla="*/ 5725292 w 12192000"/>
              <a:gd name="connsiteY64" fmla="*/ 1490473 h 3781151"/>
              <a:gd name="connsiteX65" fmla="*/ 5767898 w 12192000"/>
              <a:gd name="connsiteY65" fmla="*/ 1493335 h 3781151"/>
              <a:gd name="connsiteX66" fmla="*/ 5839240 w 12192000"/>
              <a:gd name="connsiteY66" fmla="*/ 1497610 h 3781151"/>
              <a:gd name="connsiteX67" fmla="*/ 5905402 w 12192000"/>
              <a:gd name="connsiteY67" fmla="*/ 1514878 h 3781151"/>
              <a:gd name="connsiteX68" fmla="*/ 5964698 w 12192000"/>
              <a:gd name="connsiteY68" fmla="*/ 1489113 h 3781151"/>
              <a:gd name="connsiteX69" fmla="*/ 6017881 w 12192000"/>
              <a:gd name="connsiteY69" fmla="*/ 1478726 h 3781151"/>
              <a:gd name="connsiteX70" fmla="*/ 6023244 w 12192000"/>
              <a:gd name="connsiteY70" fmla="*/ 1485861 h 3781151"/>
              <a:gd name="connsiteX71" fmla="*/ 6030193 w 12192000"/>
              <a:gd name="connsiteY71" fmla="*/ 1485330 h 3781151"/>
              <a:gd name="connsiteX72" fmla="*/ 6032755 w 12192000"/>
              <a:gd name="connsiteY72" fmla="*/ 1476614 h 3781151"/>
              <a:gd name="connsiteX73" fmla="*/ 6114491 w 12192000"/>
              <a:gd name="connsiteY73" fmla="*/ 1435020 h 3781151"/>
              <a:gd name="connsiteX74" fmla="*/ 6228089 w 12192000"/>
              <a:gd name="connsiteY74" fmla="*/ 1392213 h 3781151"/>
              <a:gd name="connsiteX75" fmla="*/ 6266132 w 12192000"/>
              <a:gd name="connsiteY75" fmla="*/ 1396181 h 3781151"/>
              <a:gd name="connsiteX76" fmla="*/ 6266284 w 12192000"/>
              <a:gd name="connsiteY76" fmla="*/ 1396172 h 3781151"/>
              <a:gd name="connsiteX77" fmla="*/ 6267815 w 12192000"/>
              <a:gd name="connsiteY77" fmla="*/ 1401423 h 3781151"/>
              <a:gd name="connsiteX78" fmla="*/ 6277660 w 12192000"/>
              <a:gd name="connsiteY78" fmla="*/ 1400632 h 3781151"/>
              <a:gd name="connsiteX79" fmla="*/ 6290206 w 12192000"/>
              <a:gd name="connsiteY79" fmla="*/ 1395045 h 3781151"/>
              <a:gd name="connsiteX80" fmla="*/ 6318021 w 12192000"/>
              <a:gd name="connsiteY80" fmla="*/ 1401415 h 3781151"/>
              <a:gd name="connsiteX81" fmla="*/ 6319318 w 12192000"/>
              <a:gd name="connsiteY81" fmla="*/ 1402047 h 3781151"/>
              <a:gd name="connsiteX82" fmla="*/ 6391161 w 12192000"/>
              <a:gd name="connsiteY82" fmla="*/ 1439443 h 3781151"/>
              <a:gd name="connsiteX83" fmla="*/ 6458507 w 12192000"/>
              <a:gd name="connsiteY83" fmla="*/ 1506631 h 3781151"/>
              <a:gd name="connsiteX84" fmla="*/ 6567007 w 12192000"/>
              <a:gd name="connsiteY84" fmla="*/ 1543856 h 3781151"/>
              <a:gd name="connsiteX85" fmla="*/ 6607554 w 12192000"/>
              <a:gd name="connsiteY85" fmla="*/ 1553791 h 3781151"/>
              <a:gd name="connsiteX86" fmla="*/ 6731017 w 12192000"/>
              <a:gd name="connsiteY86" fmla="*/ 1571341 h 3781151"/>
              <a:gd name="connsiteX87" fmla="*/ 6734116 w 12192000"/>
              <a:gd name="connsiteY87" fmla="*/ 1568435 h 3781151"/>
              <a:gd name="connsiteX88" fmla="*/ 6918249 w 12192000"/>
              <a:gd name="connsiteY88" fmla="*/ 1468691 h 3781151"/>
              <a:gd name="connsiteX89" fmla="*/ 7067518 w 12192000"/>
              <a:gd name="connsiteY89" fmla="*/ 1422257 h 3781151"/>
              <a:gd name="connsiteX90" fmla="*/ 7124203 w 12192000"/>
              <a:gd name="connsiteY90" fmla="*/ 1416853 h 3781151"/>
              <a:gd name="connsiteX91" fmla="*/ 7218949 w 12192000"/>
              <a:gd name="connsiteY91" fmla="*/ 1407112 h 3781151"/>
              <a:gd name="connsiteX92" fmla="*/ 7298895 w 12192000"/>
              <a:gd name="connsiteY92" fmla="*/ 1427110 h 3781151"/>
              <a:gd name="connsiteX93" fmla="*/ 7374497 w 12192000"/>
              <a:gd name="connsiteY93" fmla="*/ 1408155 h 3781151"/>
              <a:gd name="connsiteX94" fmla="*/ 7380250 w 12192000"/>
              <a:gd name="connsiteY94" fmla="*/ 1368474 h 3781151"/>
              <a:gd name="connsiteX95" fmla="*/ 7464957 w 12192000"/>
              <a:gd name="connsiteY95" fmla="*/ 1359648 h 3781151"/>
              <a:gd name="connsiteX96" fmla="*/ 7594747 w 12192000"/>
              <a:gd name="connsiteY96" fmla="*/ 1350130 h 3781151"/>
              <a:gd name="connsiteX97" fmla="*/ 7666555 w 12192000"/>
              <a:gd name="connsiteY97" fmla="*/ 1335529 h 3781151"/>
              <a:gd name="connsiteX98" fmla="*/ 7866007 w 12192000"/>
              <a:gd name="connsiteY98" fmla="*/ 1305544 h 3781151"/>
              <a:gd name="connsiteX99" fmla="*/ 8068308 w 12192000"/>
              <a:gd name="connsiteY99" fmla="*/ 1283051 h 3781151"/>
              <a:gd name="connsiteX100" fmla="*/ 8202385 w 12192000"/>
              <a:gd name="connsiteY100" fmla="*/ 1312300 h 3781151"/>
              <a:gd name="connsiteX101" fmla="*/ 8367138 w 12192000"/>
              <a:gd name="connsiteY101" fmla="*/ 1289211 h 3781151"/>
              <a:gd name="connsiteX102" fmla="*/ 8396799 w 12192000"/>
              <a:gd name="connsiteY102" fmla="*/ 1291584 h 3781151"/>
              <a:gd name="connsiteX103" fmla="*/ 8431415 w 12192000"/>
              <a:gd name="connsiteY103" fmla="*/ 1275098 h 3781151"/>
              <a:gd name="connsiteX104" fmla="*/ 8569515 w 12192000"/>
              <a:gd name="connsiteY104" fmla="*/ 1207037 h 3781151"/>
              <a:gd name="connsiteX105" fmla="*/ 8672452 w 12192000"/>
              <a:gd name="connsiteY105" fmla="*/ 1135782 h 3781151"/>
              <a:gd name="connsiteX106" fmla="*/ 8824768 w 12192000"/>
              <a:gd name="connsiteY106" fmla="*/ 1121217 h 3781151"/>
              <a:gd name="connsiteX107" fmla="*/ 8909609 w 12192000"/>
              <a:gd name="connsiteY107" fmla="*/ 1087532 h 3781151"/>
              <a:gd name="connsiteX108" fmla="*/ 9036318 w 12192000"/>
              <a:gd name="connsiteY108" fmla="*/ 994500 h 3781151"/>
              <a:gd name="connsiteX109" fmla="*/ 9230382 w 12192000"/>
              <a:gd name="connsiteY109" fmla="*/ 955654 h 3781151"/>
              <a:gd name="connsiteX110" fmla="*/ 9286437 w 12192000"/>
              <a:gd name="connsiteY110" fmla="*/ 997858 h 3781151"/>
              <a:gd name="connsiteX111" fmla="*/ 9349089 w 12192000"/>
              <a:gd name="connsiteY111" fmla="*/ 1015184 h 3781151"/>
              <a:gd name="connsiteX112" fmla="*/ 9347314 w 12192000"/>
              <a:gd name="connsiteY112" fmla="*/ 933744 h 3781151"/>
              <a:gd name="connsiteX113" fmla="*/ 9492995 w 12192000"/>
              <a:gd name="connsiteY113" fmla="*/ 830749 h 3781151"/>
              <a:gd name="connsiteX114" fmla="*/ 9568501 w 12192000"/>
              <a:gd name="connsiteY114" fmla="*/ 787793 h 3781151"/>
              <a:gd name="connsiteX115" fmla="*/ 9691686 w 12192000"/>
              <a:gd name="connsiteY115" fmla="*/ 738088 h 3781151"/>
              <a:gd name="connsiteX116" fmla="*/ 9728219 w 12192000"/>
              <a:gd name="connsiteY116" fmla="*/ 719921 h 3781151"/>
              <a:gd name="connsiteX117" fmla="*/ 10080661 w 12192000"/>
              <a:gd name="connsiteY117" fmla="*/ 505423 h 3781151"/>
              <a:gd name="connsiteX118" fmla="*/ 10335073 w 12192000"/>
              <a:gd name="connsiteY118" fmla="*/ 523921 h 3781151"/>
              <a:gd name="connsiteX119" fmla="*/ 10593135 w 12192000"/>
              <a:gd name="connsiteY119" fmla="*/ 467427 h 3781151"/>
              <a:gd name="connsiteX120" fmla="*/ 10655931 w 12192000"/>
              <a:gd name="connsiteY120" fmla="*/ 401632 h 3781151"/>
              <a:gd name="connsiteX121" fmla="*/ 10695298 w 12192000"/>
              <a:gd name="connsiteY121" fmla="*/ 391761 h 3781151"/>
              <a:gd name="connsiteX122" fmla="*/ 10761489 w 12192000"/>
              <a:gd name="connsiteY122" fmla="*/ 380170 h 3781151"/>
              <a:gd name="connsiteX123" fmla="*/ 10853610 w 12192000"/>
              <a:gd name="connsiteY123" fmla="*/ 332449 h 3781151"/>
              <a:gd name="connsiteX124" fmla="*/ 11052930 w 12192000"/>
              <a:gd name="connsiteY124" fmla="*/ 280871 h 3781151"/>
              <a:gd name="connsiteX125" fmla="*/ 11359700 w 12192000"/>
              <a:gd name="connsiteY125" fmla="*/ 158445 h 3781151"/>
              <a:gd name="connsiteX126" fmla="*/ 11672425 w 12192000"/>
              <a:gd name="connsiteY126" fmla="*/ 31452 h 3781151"/>
              <a:gd name="connsiteX127" fmla="*/ 11912086 w 12192000"/>
              <a:gd name="connsiteY127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7314 w 12192000"/>
              <a:gd name="connsiteY110" fmla="*/ 933744 h 3781151"/>
              <a:gd name="connsiteX111" fmla="*/ 9492995 w 12192000"/>
              <a:gd name="connsiteY111" fmla="*/ 830749 h 3781151"/>
              <a:gd name="connsiteX112" fmla="*/ 9568501 w 12192000"/>
              <a:gd name="connsiteY112" fmla="*/ 787793 h 3781151"/>
              <a:gd name="connsiteX113" fmla="*/ 9691686 w 12192000"/>
              <a:gd name="connsiteY113" fmla="*/ 738088 h 3781151"/>
              <a:gd name="connsiteX114" fmla="*/ 9728219 w 12192000"/>
              <a:gd name="connsiteY114" fmla="*/ 719921 h 3781151"/>
              <a:gd name="connsiteX115" fmla="*/ 10080661 w 12192000"/>
              <a:gd name="connsiteY115" fmla="*/ 505423 h 3781151"/>
              <a:gd name="connsiteX116" fmla="*/ 10335073 w 12192000"/>
              <a:gd name="connsiteY116" fmla="*/ 523921 h 3781151"/>
              <a:gd name="connsiteX117" fmla="*/ 10593135 w 12192000"/>
              <a:gd name="connsiteY117" fmla="*/ 467427 h 3781151"/>
              <a:gd name="connsiteX118" fmla="*/ 10655931 w 12192000"/>
              <a:gd name="connsiteY118" fmla="*/ 401632 h 3781151"/>
              <a:gd name="connsiteX119" fmla="*/ 10695298 w 12192000"/>
              <a:gd name="connsiteY119" fmla="*/ 391761 h 3781151"/>
              <a:gd name="connsiteX120" fmla="*/ 10761489 w 12192000"/>
              <a:gd name="connsiteY120" fmla="*/ 380170 h 3781151"/>
              <a:gd name="connsiteX121" fmla="*/ 10853610 w 12192000"/>
              <a:gd name="connsiteY121" fmla="*/ 332449 h 3781151"/>
              <a:gd name="connsiteX122" fmla="*/ 11052930 w 12192000"/>
              <a:gd name="connsiteY122" fmla="*/ 280871 h 3781151"/>
              <a:gd name="connsiteX123" fmla="*/ 11359700 w 12192000"/>
              <a:gd name="connsiteY123" fmla="*/ 158445 h 3781151"/>
              <a:gd name="connsiteX124" fmla="*/ 11672425 w 12192000"/>
              <a:gd name="connsiteY124" fmla="*/ 31452 h 3781151"/>
              <a:gd name="connsiteX125" fmla="*/ 11912086 w 12192000"/>
              <a:gd name="connsiteY125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347314 w 12192000"/>
              <a:gd name="connsiteY109" fmla="*/ 933744 h 3781151"/>
              <a:gd name="connsiteX110" fmla="*/ 9492995 w 12192000"/>
              <a:gd name="connsiteY110" fmla="*/ 830749 h 3781151"/>
              <a:gd name="connsiteX111" fmla="*/ 9568501 w 12192000"/>
              <a:gd name="connsiteY111" fmla="*/ 787793 h 3781151"/>
              <a:gd name="connsiteX112" fmla="*/ 9691686 w 12192000"/>
              <a:gd name="connsiteY112" fmla="*/ 738088 h 3781151"/>
              <a:gd name="connsiteX113" fmla="*/ 9728219 w 12192000"/>
              <a:gd name="connsiteY113" fmla="*/ 719921 h 3781151"/>
              <a:gd name="connsiteX114" fmla="*/ 10080661 w 12192000"/>
              <a:gd name="connsiteY114" fmla="*/ 505423 h 3781151"/>
              <a:gd name="connsiteX115" fmla="*/ 10335073 w 12192000"/>
              <a:gd name="connsiteY115" fmla="*/ 523921 h 3781151"/>
              <a:gd name="connsiteX116" fmla="*/ 10593135 w 12192000"/>
              <a:gd name="connsiteY116" fmla="*/ 467427 h 3781151"/>
              <a:gd name="connsiteX117" fmla="*/ 10655931 w 12192000"/>
              <a:gd name="connsiteY117" fmla="*/ 401632 h 3781151"/>
              <a:gd name="connsiteX118" fmla="*/ 10695298 w 12192000"/>
              <a:gd name="connsiteY118" fmla="*/ 391761 h 3781151"/>
              <a:gd name="connsiteX119" fmla="*/ 10761489 w 12192000"/>
              <a:gd name="connsiteY119" fmla="*/ 380170 h 3781151"/>
              <a:gd name="connsiteX120" fmla="*/ 10853610 w 12192000"/>
              <a:gd name="connsiteY120" fmla="*/ 332449 h 3781151"/>
              <a:gd name="connsiteX121" fmla="*/ 11052930 w 12192000"/>
              <a:gd name="connsiteY121" fmla="*/ 280871 h 3781151"/>
              <a:gd name="connsiteX122" fmla="*/ 11359700 w 12192000"/>
              <a:gd name="connsiteY122" fmla="*/ 158445 h 3781151"/>
              <a:gd name="connsiteX123" fmla="*/ 11672425 w 12192000"/>
              <a:gd name="connsiteY123" fmla="*/ 31452 h 3781151"/>
              <a:gd name="connsiteX124" fmla="*/ 11912086 w 12192000"/>
              <a:gd name="connsiteY124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569515 w 12192000"/>
              <a:gd name="connsiteY102" fmla="*/ 1207037 h 3781151"/>
              <a:gd name="connsiteX103" fmla="*/ 8672452 w 12192000"/>
              <a:gd name="connsiteY103" fmla="*/ 1135782 h 3781151"/>
              <a:gd name="connsiteX104" fmla="*/ 8824768 w 12192000"/>
              <a:gd name="connsiteY104" fmla="*/ 1121217 h 3781151"/>
              <a:gd name="connsiteX105" fmla="*/ 8909609 w 12192000"/>
              <a:gd name="connsiteY105" fmla="*/ 1087532 h 3781151"/>
              <a:gd name="connsiteX106" fmla="*/ 9036318 w 12192000"/>
              <a:gd name="connsiteY106" fmla="*/ 994500 h 3781151"/>
              <a:gd name="connsiteX107" fmla="*/ 9230382 w 12192000"/>
              <a:gd name="connsiteY107" fmla="*/ 955654 h 3781151"/>
              <a:gd name="connsiteX108" fmla="*/ 9347314 w 12192000"/>
              <a:gd name="connsiteY108" fmla="*/ 933744 h 3781151"/>
              <a:gd name="connsiteX109" fmla="*/ 9492995 w 12192000"/>
              <a:gd name="connsiteY109" fmla="*/ 830749 h 3781151"/>
              <a:gd name="connsiteX110" fmla="*/ 9568501 w 12192000"/>
              <a:gd name="connsiteY110" fmla="*/ 787793 h 3781151"/>
              <a:gd name="connsiteX111" fmla="*/ 9691686 w 12192000"/>
              <a:gd name="connsiteY111" fmla="*/ 738088 h 3781151"/>
              <a:gd name="connsiteX112" fmla="*/ 9728219 w 12192000"/>
              <a:gd name="connsiteY112" fmla="*/ 719921 h 3781151"/>
              <a:gd name="connsiteX113" fmla="*/ 10080661 w 12192000"/>
              <a:gd name="connsiteY113" fmla="*/ 505423 h 3781151"/>
              <a:gd name="connsiteX114" fmla="*/ 10335073 w 12192000"/>
              <a:gd name="connsiteY114" fmla="*/ 523921 h 3781151"/>
              <a:gd name="connsiteX115" fmla="*/ 10593135 w 12192000"/>
              <a:gd name="connsiteY115" fmla="*/ 467427 h 3781151"/>
              <a:gd name="connsiteX116" fmla="*/ 10655931 w 12192000"/>
              <a:gd name="connsiteY116" fmla="*/ 401632 h 3781151"/>
              <a:gd name="connsiteX117" fmla="*/ 10695298 w 12192000"/>
              <a:gd name="connsiteY117" fmla="*/ 391761 h 3781151"/>
              <a:gd name="connsiteX118" fmla="*/ 10761489 w 12192000"/>
              <a:gd name="connsiteY118" fmla="*/ 380170 h 3781151"/>
              <a:gd name="connsiteX119" fmla="*/ 10853610 w 12192000"/>
              <a:gd name="connsiteY119" fmla="*/ 332449 h 3781151"/>
              <a:gd name="connsiteX120" fmla="*/ 11052930 w 12192000"/>
              <a:gd name="connsiteY120" fmla="*/ 280871 h 3781151"/>
              <a:gd name="connsiteX121" fmla="*/ 11359700 w 12192000"/>
              <a:gd name="connsiteY121" fmla="*/ 158445 h 3781151"/>
              <a:gd name="connsiteX122" fmla="*/ 11672425 w 12192000"/>
              <a:gd name="connsiteY122" fmla="*/ 31452 h 3781151"/>
              <a:gd name="connsiteX123" fmla="*/ 11912086 w 12192000"/>
              <a:gd name="connsiteY123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672452 w 12192000"/>
              <a:gd name="connsiteY102" fmla="*/ 1135782 h 3781151"/>
              <a:gd name="connsiteX103" fmla="*/ 8824768 w 12192000"/>
              <a:gd name="connsiteY103" fmla="*/ 1121217 h 3781151"/>
              <a:gd name="connsiteX104" fmla="*/ 8909609 w 12192000"/>
              <a:gd name="connsiteY104" fmla="*/ 1087532 h 3781151"/>
              <a:gd name="connsiteX105" fmla="*/ 9036318 w 12192000"/>
              <a:gd name="connsiteY105" fmla="*/ 994500 h 3781151"/>
              <a:gd name="connsiteX106" fmla="*/ 9230382 w 12192000"/>
              <a:gd name="connsiteY106" fmla="*/ 955654 h 3781151"/>
              <a:gd name="connsiteX107" fmla="*/ 9347314 w 12192000"/>
              <a:gd name="connsiteY107" fmla="*/ 933744 h 3781151"/>
              <a:gd name="connsiteX108" fmla="*/ 9492995 w 12192000"/>
              <a:gd name="connsiteY108" fmla="*/ 830749 h 3781151"/>
              <a:gd name="connsiteX109" fmla="*/ 9568501 w 12192000"/>
              <a:gd name="connsiteY109" fmla="*/ 787793 h 3781151"/>
              <a:gd name="connsiteX110" fmla="*/ 9691686 w 12192000"/>
              <a:gd name="connsiteY110" fmla="*/ 738088 h 3781151"/>
              <a:gd name="connsiteX111" fmla="*/ 9728219 w 12192000"/>
              <a:gd name="connsiteY111" fmla="*/ 719921 h 3781151"/>
              <a:gd name="connsiteX112" fmla="*/ 10080661 w 12192000"/>
              <a:gd name="connsiteY112" fmla="*/ 505423 h 3781151"/>
              <a:gd name="connsiteX113" fmla="*/ 10335073 w 12192000"/>
              <a:gd name="connsiteY113" fmla="*/ 523921 h 3781151"/>
              <a:gd name="connsiteX114" fmla="*/ 10593135 w 12192000"/>
              <a:gd name="connsiteY114" fmla="*/ 467427 h 3781151"/>
              <a:gd name="connsiteX115" fmla="*/ 10655931 w 12192000"/>
              <a:gd name="connsiteY115" fmla="*/ 401632 h 3781151"/>
              <a:gd name="connsiteX116" fmla="*/ 10695298 w 12192000"/>
              <a:gd name="connsiteY116" fmla="*/ 391761 h 3781151"/>
              <a:gd name="connsiteX117" fmla="*/ 10761489 w 12192000"/>
              <a:gd name="connsiteY117" fmla="*/ 380170 h 3781151"/>
              <a:gd name="connsiteX118" fmla="*/ 10853610 w 12192000"/>
              <a:gd name="connsiteY118" fmla="*/ 332449 h 3781151"/>
              <a:gd name="connsiteX119" fmla="*/ 11052930 w 12192000"/>
              <a:gd name="connsiteY119" fmla="*/ 280871 h 3781151"/>
              <a:gd name="connsiteX120" fmla="*/ 11359700 w 12192000"/>
              <a:gd name="connsiteY120" fmla="*/ 158445 h 3781151"/>
              <a:gd name="connsiteX121" fmla="*/ 11672425 w 12192000"/>
              <a:gd name="connsiteY121" fmla="*/ 31452 h 3781151"/>
              <a:gd name="connsiteX122" fmla="*/ 11912086 w 12192000"/>
              <a:gd name="connsiteY122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080661 w 12192000"/>
              <a:gd name="connsiteY111" fmla="*/ 505423 h 3781151"/>
              <a:gd name="connsiteX112" fmla="*/ 10335073 w 12192000"/>
              <a:gd name="connsiteY112" fmla="*/ 523921 h 3781151"/>
              <a:gd name="connsiteX113" fmla="*/ 10593135 w 12192000"/>
              <a:gd name="connsiteY113" fmla="*/ 467427 h 3781151"/>
              <a:gd name="connsiteX114" fmla="*/ 10655931 w 12192000"/>
              <a:gd name="connsiteY114" fmla="*/ 401632 h 3781151"/>
              <a:gd name="connsiteX115" fmla="*/ 10695298 w 12192000"/>
              <a:gd name="connsiteY115" fmla="*/ 391761 h 3781151"/>
              <a:gd name="connsiteX116" fmla="*/ 10761489 w 12192000"/>
              <a:gd name="connsiteY116" fmla="*/ 380170 h 3781151"/>
              <a:gd name="connsiteX117" fmla="*/ 10853610 w 12192000"/>
              <a:gd name="connsiteY117" fmla="*/ 332449 h 3781151"/>
              <a:gd name="connsiteX118" fmla="*/ 11052930 w 12192000"/>
              <a:gd name="connsiteY118" fmla="*/ 280871 h 3781151"/>
              <a:gd name="connsiteX119" fmla="*/ 11359700 w 12192000"/>
              <a:gd name="connsiteY119" fmla="*/ 158445 h 3781151"/>
              <a:gd name="connsiteX120" fmla="*/ 11672425 w 12192000"/>
              <a:gd name="connsiteY120" fmla="*/ 31452 h 3781151"/>
              <a:gd name="connsiteX121" fmla="*/ 11912086 w 12192000"/>
              <a:gd name="connsiteY121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335073 w 12192000"/>
              <a:gd name="connsiteY111" fmla="*/ 523921 h 3781151"/>
              <a:gd name="connsiteX112" fmla="*/ 10593135 w 12192000"/>
              <a:gd name="connsiteY112" fmla="*/ 467427 h 3781151"/>
              <a:gd name="connsiteX113" fmla="*/ 10655931 w 12192000"/>
              <a:gd name="connsiteY113" fmla="*/ 401632 h 3781151"/>
              <a:gd name="connsiteX114" fmla="*/ 10695298 w 12192000"/>
              <a:gd name="connsiteY114" fmla="*/ 391761 h 3781151"/>
              <a:gd name="connsiteX115" fmla="*/ 10761489 w 12192000"/>
              <a:gd name="connsiteY115" fmla="*/ 380170 h 3781151"/>
              <a:gd name="connsiteX116" fmla="*/ 10853610 w 12192000"/>
              <a:gd name="connsiteY116" fmla="*/ 332449 h 3781151"/>
              <a:gd name="connsiteX117" fmla="*/ 11052930 w 12192000"/>
              <a:gd name="connsiteY117" fmla="*/ 280871 h 3781151"/>
              <a:gd name="connsiteX118" fmla="*/ 11359700 w 12192000"/>
              <a:gd name="connsiteY118" fmla="*/ 158445 h 3781151"/>
              <a:gd name="connsiteX119" fmla="*/ 11672425 w 12192000"/>
              <a:gd name="connsiteY119" fmla="*/ 31452 h 3781151"/>
              <a:gd name="connsiteX120" fmla="*/ 11912086 w 12192000"/>
              <a:gd name="connsiteY12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10335073 w 12192000"/>
              <a:gd name="connsiteY110" fmla="*/ 523921 h 3781151"/>
              <a:gd name="connsiteX111" fmla="*/ 10593135 w 12192000"/>
              <a:gd name="connsiteY111" fmla="*/ 467427 h 3781151"/>
              <a:gd name="connsiteX112" fmla="*/ 10655931 w 12192000"/>
              <a:gd name="connsiteY112" fmla="*/ 401632 h 3781151"/>
              <a:gd name="connsiteX113" fmla="*/ 10695298 w 12192000"/>
              <a:gd name="connsiteY113" fmla="*/ 391761 h 3781151"/>
              <a:gd name="connsiteX114" fmla="*/ 10761489 w 12192000"/>
              <a:gd name="connsiteY114" fmla="*/ 380170 h 3781151"/>
              <a:gd name="connsiteX115" fmla="*/ 10853610 w 12192000"/>
              <a:gd name="connsiteY115" fmla="*/ 332449 h 3781151"/>
              <a:gd name="connsiteX116" fmla="*/ 11052930 w 12192000"/>
              <a:gd name="connsiteY116" fmla="*/ 280871 h 3781151"/>
              <a:gd name="connsiteX117" fmla="*/ 11359700 w 12192000"/>
              <a:gd name="connsiteY117" fmla="*/ 158445 h 3781151"/>
              <a:gd name="connsiteX118" fmla="*/ 11672425 w 12192000"/>
              <a:gd name="connsiteY118" fmla="*/ 31452 h 3781151"/>
              <a:gd name="connsiteX119" fmla="*/ 11912086 w 12192000"/>
              <a:gd name="connsiteY11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866007 w 12192000"/>
              <a:gd name="connsiteY96" fmla="*/ 1305544 h 3781151"/>
              <a:gd name="connsiteX97" fmla="*/ 8068308 w 12192000"/>
              <a:gd name="connsiteY97" fmla="*/ 1283051 h 3781151"/>
              <a:gd name="connsiteX98" fmla="*/ 8202385 w 12192000"/>
              <a:gd name="connsiteY98" fmla="*/ 1312300 h 3781151"/>
              <a:gd name="connsiteX99" fmla="*/ 8367138 w 12192000"/>
              <a:gd name="connsiteY99" fmla="*/ 1289211 h 3781151"/>
              <a:gd name="connsiteX100" fmla="*/ 8396799 w 12192000"/>
              <a:gd name="connsiteY100" fmla="*/ 1291584 h 3781151"/>
              <a:gd name="connsiteX101" fmla="*/ 8824768 w 12192000"/>
              <a:gd name="connsiteY101" fmla="*/ 1121217 h 3781151"/>
              <a:gd name="connsiteX102" fmla="*/ 8909609 w 12192000"/>
              <a:gd name="connsiteY102" fmla="*/ 1087532 h 3781151"/>
              <a:gd name="connsiteX103" fmla="*/ 9036318 w 12192000"/>
              <a:gd name="connsiteY103" fmla="*/ 994500 h 3781151"/>
              <a:gd name="connsiteX104" fmla="*/ 9230382 w 12192000"/>
              <a:gd name="connsiteY104" fmla="*/ 955654 h 3781151"/>
              <a:gd name="connsiteX105" fmla="*/ 9347314 w 12192000"/>
              <a:gd name="connsiteY105" fmla="*/ 933744 h 3781151"/>
              <a:gd name="connsiteX106" fmla="*/ 9492995 w 12192000"/>
              <a:gd name="connsiteY106" fmla="*/ 830749 h 3781151"/>
              <a:gd name="connsiteX107" fmla="*/ 9568501 w 12192000"/>
              <a:gd name="connsiteY107" fmla="*/ 787793 h 3781151"/>
              <a:gd name="connsiteX108" fmla="*/ 9691686 w 12192000"/>
              <a:gd name="connsiteY108" fmla="*/ 738088 h 3781151"/>
              <a:gd name="connsiteX109" fmla="*/ 10335073 w 12192000"/>
              <a:gd name="connsiteY109" fmla="*/ 523921 h 3781151"/>
              <a:gd name="connsiteX110" fmla="*/ 10593135 w 12192000"/>
              <a:gd name="connsiteY110" fmla="*/ 467427 h 3781151"/>
              <a:gd name="connsiteX111" fmla="*/ 10655931 w 12192000"/>
              <a:gd name="connsiteY111" fmla="*/ 401632 h 3781151"/>
              <a:gd name="connsiteX112" fmla="*/ 10695298 w 12192000"/>
              <a:gd name="connsiteY112" fmla="*/ 391761 h 3781151"/>
              <a:gd name="connsiteX113" fmla="*/ 10761489 w 12192000"/>
              <a:gd name="connsiteY113" fmla="*/ 380170 h 3781151"/>
              <a:gd name="connsiteX114" fmla="*/ 10853610 w 12192000"/>
              <a:gd name="connsiteY114" fmla="*/ 332449 h 3781151"/>
              <a:gd name="connsiteX115" fmla="*/ 11052930 w 12192000"/>
              <a:gd name="connsiteY115" fmla="*/ 280871 h 3781151"/>
              <a:gd name="connsiteX116" fmla="*/ 11359700 w 12192000"/>
              <a:gd name="connsiteY116" fmla="*/ 158445 h 3781151"/>
              <a:gd name="connsiteX117" fmla="*/ 11672425 w 12192000"/>
              <a:gd name="connsiteY117" fmla="*/ 31452 h 3781151"/>
              <a:gd name="connsiteX118" fmla="*/ 11912086 w 12192000"/>
              <a:gd name="connsiteY118" fmla="*/ 45240 h 37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2192000" h="3781151">
                <a:moveTo>
                  <a:pt x="11912086" y="45240"/>
                </a:moveTo>
                <a:cubicBezTo>
                  <a:pt x="11978685" y="44809"/>
                  <a:pt x="12131701" y="5428"/>
                  <a:pt x="12178353" y="0"/>
                </a:cubicBezTo>
                <a:lnTo>
                  <a:pt x="12192000" y="12672"/>
                </a:lnTo>
                <a:lnTo>
                  <a:pt x="12192000" y="3781151"/>
                </a:lnTo>
                <a:lnTo>
                  <a:pt x="0" y="3781151"/>
                </a:lnTo>
                <a:lnTo>
                  <a:pt x="0" y="3053542"/>
                </a:lnTo>
                <a:lnTo>
                  <a:pt x="8171" y="3051191"/>
                </a:lnTo>
                <a:cubicBezTo>
                  <a:pt x="28756" y="3043875"/>
                  <a:pt x="48583" y="3035495"/>
                  <a:pt x="67297" y="3026485"/>
                </a:cubicBezTo>
                <a:cubicBezTo>
                  <a:pt x="89015" y="3055804"/>
                  <a:pt x="155058" y="3003158"/>
                  <a:pt x="156970" y="3066095"/>
                </a:cubicBezTo>
                <a:cubicBezTo>
                  <a:pt x="182504" y="3055761"/>
                  <a:pt x="194363" y="3027142"/>
                  <a:pt x="191925" y="3069149"/>
                </a:cubicBezTo>
                <a:cubicBezTo>
                  <a:pt x="226275" y="3060156"/>
                  <a:pt x="217518" y="3125136"/>
                  <a:pt x="260901" y="3111386"/>
                </a:cubicBezTo>
                <a:cubicBezTo>
                  <a:pt x="237722" y="3013204"/>
                  <a:pt x="375117" y="3046101"/>
                  <a:pt x="408315" y="2967418"/>
                </a:cubicBezTo>
                <a:cubicBezTo>
                  <a:pt x="497601" y="2998081"/>
                  <a:pt x="567973" y="2940149"/>
                  <a:pt x="658076" y="2930787"/>
                </a:cubicBezTo>
                <a:cubicBezTo>
                  <a:pt x="708095" y="2995959"/>
                  <a:pt x="785916" y="2931372"/>
                  <a:pt x="851279" y="2924771"/>
                </a:cubicBezTo>
                <a:cubicBezTo>
                  <a:pt x="916106" y="2907445"/>
                  <a:pt x="960543" y="2837916"/>
                  <a:pt x="1047040" y="2826828"/>
                </a:cubicBezTo>
                <a:cubicBezTo>
                  <a:pt x="1130754" y="2752596"/>
                  <a:pt x="1276437" y="2781431"/>
                  <a:pt x="1377085" y="2735410"/>
                </a:cubicBezTo>
                <a:cubicBezTo>
                  <a:pt x="1444016" y="2785754"/>
                  <a:pt x="1403964" y="2734873"/>
                  <a:pt x="1465015" y="2734757"/>
                </a:cubicBezTo>
                <a:cubicBezTo>
                  <a:pt x="1515376" y="2730917"/>
                  <a:pt x="1612560" y="2724306"/>
                  <a:pt x="1679251" y="2712367"/>
                </a:cubicBezTo>
                <a:cubicBezTo>
                  <a:pt x="1721132" y="2669280"/>
                  <a:pt x="1814171" y="2719581"/>
                  <a:pt x="1865161" y="2663121"/>
                </a:cubicBezTo>
                <a:cubicBezTo>
                  <a:pt x="1885508" y="2647236"/>
                  <a:pt x="1958240" y="2627918"/>
                  <a:pt x="1977927" y="2642448"/>
                </a:cubicBezTo>
                <a:cubicBezTo>
                  <a:pt x="1994313" y="2642169"/>
                  <a:pt x="2009788" y="2630665"/>
                  <a:pt x="2023175" y="2648402"/>
                </a:cubicBezTo>
                <a:cubicBezTo>
                  <a:pt x="2027984" y="2653519"/>
                  <a:pt x="2034136" y="2654134"/>
                  <a:pt x="2040685" y="2652651"/>
                </a:cubicBezTo>
                <a:lnTo>
                  <a:pt x="2057102" y="2645758"/>
                </a:lnTo>
                <a:lnTo>
                  <a:pt x="2052057" y="2618002"/>
                </a:lnTo>
                <a:lnTo>
                  <a:pt x="2052988" y="2617321"/>
                </a:lnTo>
                <a:cubicBezTo>
                  <a:pt x="2058901" y="2612479"/>
                  <a:pt x="2065203" y="2609553"/>
                  <a:pt x="2075835" y="2625051"/>
                </a:cubicBezTo>
                <a:cubicBezTo>
                  <a:pt x="2086915" y="2617266"/>
                  <a:pt x="2090174" y="2605518"/>
                  <a:pt x="2105280" y="2621772"/>
                </a:cubicBezTo>
                <a:cubicBezTo>
                  <a:pt x="2137889" y="2610864"/>
                  <a:pt x="2228682" y="2579548"/>
                  <a:pt x="2271487" y="2559602"/>
                </a:cubicBezTo>
                <a:cubicBezTo>
                  <a:pt x="2329085" y="2546134"/>
                  <a:pt x="2359908" y="2564442"/>
                  <a:pt x="2450874" y="2540963"/>
                </a:cubicBezTo>
                <a:cubicBezTo>
                  <a:pt x="2458291" y="2494924"/>
                  <a:pt x="2488302" y="2535186"/>
                  <a:pt x="2507266" y="2511976"/>
                </a:cubicBezTo>
                <a:cubicBezTo>
                  <a:pt x="2558011" y="2487992"/>
                  <a:pt x="2594040" y="2465160"/>
                  <a:pt x="2641503" y="2426341"/>
                </a:cubicBezTo>
                <a:cubicBezTo>
                  <a:pt x="2651261" y="2338141"/>
                  <a:pt x="2751064" y="2385948"/>
                  <a:pt x="2795149" y="2294935"/>
                </a:cubicBezTo>
                <a:cubicBezTo>
                  <a:pt x="2849418" y="2251684"/>
                  <a:pt x="2898877" y="2247383"/>
                  <a:pt x="2957554" y="2180877"/>
                </a:cubicBezTo>
                <a:cubicBezTo>
                  <a:pt x="2981173" y="2203103"/>
                  <a:pt x="2991267" y="2163934"/>
                  <a:pt x="3003677" y="2154878"/>
                </a:cubicBezTo>
                <a:cubicBezTo>
                  <a:pt x="3061300" y="2123913"/>
                  <a:pt x="3237969" y="2038624"/>
                  <a:pt x="3303290" y="1995084"/>
                </a:cubicBezTo>
                <a:cubicBezTo>
                  <a:pt x="3332789" y="1977297"/>
                  <a:pt x="3365695" y="1919146"/>
                  <a:pt x="3395602" y="1893639"/>
                </a:cubicBezTo>
                <a:lnTo>
                  <a:pt x="3430100" y="1867444"/>
                </a:lnTo>
                <a:lnTo>
                  <a:pt x="3437914" y="1869491"/>
                </a:lnTo>
                <a:lnTo>
                  <a:pt x="3438972" y="1871208"/>
                </a:lnTo>
                <a:lnTo>
                  <a:pt x="3547723" y="1831216"/>
                </a:lnTo>
                <a:cubicBezTo>
                  <a:pt x="3552630" y="1827126"/>
                  <a:pt x="3559871" y="1824701"/>
                  <a:pt x="3572350" y="1826069"/>
                </a:cubicBezTo>
                <a:lnTo>
                  <a:pt x="3575291" y="1827289"/>
                </a:lnTo>
                <a:lnTo>
                  <a:pt x="3595183" y="1816299"/>
                </a:lnTo>
                <a:cubicBezTo>
                  <a:pt x="3601515" y="1811585"/>
                  <a:pt x="3607034" y="1805917"/>
                  <a:pt x="3611353" y="1798929"/>
                </a:cubicBezTo>
                <a:cubicBezTo>
                  <a:pt x="3682924" y="1824101"/>
                  <a:pt x="3749808" y="1802343"/>
                  <a:pt x="3825586" y="1798552"/>
                </a:cubicBezTo>
                <a:cubicBezTo>
                  <a:pt x="3916204" y="1785116"/>
                  <a:pt x="4063775" y="1766619"/>
                  <a:pt x="4166327" y="1747015"/>
                </a:cubicBezTo>
                <a:cubicBezTo>
                  <a:pt x="4242504" y="1696035"/>
                  <a:pt x="4349880" y="1693056"/>
                  <a:pt x="4437661" y="1663068"/>
                </a:cubicBezTo>
                <a:cubicBezTo>
                  <a:pt x="4488900" y="1701750"/>
                  <a:pt x="4460066" y="1663570"/>
                  <a:pt x="4510862" y="1665514"/>
                </a:cubicBezTo>
                <a:cubicBezTo>
                  <a:pt x="4494570" y="1625937"/>
                  <a:pt x="4573332" y="1680866"/>
                  <a:pt x="4573217" y="1633854"/>
                </a:cubicBezTo>
                <a:lnTo>
                  <a:pt x="4605137" y="1644474"/>
                </a:lnTo>
                <a:lnTo>
                  <a:pt x="4623509" y="1643919"/>
                </a:lnTo>
                <a:lnTo>
                  <a:pt x="4629310" y="1653854"/>
                </a:lnTo>
                <a:lnTo>
                  <a:pt x="4657404" y="1660247"/>
                </a:lnTo>
                <a:cubicBezTo>
                  <a:pt x="4667829" y="1661084"/>
                  <a:pt x="4678935" y="1660158"/>
                  <a:pt x="4691044" y="1656408"/>
                </a:cubicBezTo>
                <a:cubicBezTo>
                  <a:pt x="4729679" y="1626597"/>
                  <a:pt x="4802640" y="1666115"/>
                  <a:pt x="4850032" y="1626917"/>
                </a:cubicBezTo>
                <a:cubicBezTo>
                  <a:pt x="4868357" y="1616087"/>
                  <a:pt x="4930559" y="1604512"/>
                  <a:pt x="4945654" y="1615689"/>
                </a:cubicBezTo>
                <a:cubicBezTo>
                  <a:pt x="4959310" y="1616030"/>
                  <a:pt x="4973195" y="1608214"/>
                  <a:pt x="4982770" y="1621504"/>
                </a:cubicBezTo>
                <a:cubicBezTo>
                  <a:pt x="4996971" y="1636961"/>
                  <a:pt x="5035380" y="1600988"/>
                  <a:pt x="5034068" y="1622846"/>
                </a:cubicBezTo>
                <a:cubicBezTo>
                  <a:pt x="5061512" y="1597974"/>
                  <a:pt x="5127967" y="1605147"/>
                  <a:pt x="5157133" y="1608775"/>
                </a:cubicBezTo>
                <a:cubicBezTo>
                  <a:pt x="5206729" y="1603324"/>
                  <a:pt x="5295851" y="1596182"/>
                  <a:pt x="5331645" y="1590152"/>
                </a:cubicBezTo>
                <a:cubicBezTo>
                  <a:pt x="5333984" y="1592710"/>
                  <a:pt x="5336792" y="1594964"/>
                  <a:pt x="5339977" y="1596841"/>
                </a:cubicBezTo>
                <a:cubicBezTo>
                  <a:pt x="5358481" y="1607745"/>
                  <a:pt x="5385498" y="1603866"/>
                  <a:pt x="5400314" y="1588177"/>
                </a:cubicBezTo>
                <a:cubicBezTo>
                  <a:pt x="5472382" y="1534711"/>
                  <a:pt x="5542525" y="1525044"/>
                  <a:pt x="5607257" y="1505972"/>
                </a:cubicBezTo>
                <a:cubicBezTo>
                  <a:pt x="5680984" y="1489008"/>
                  <a:pt x="5636802" y="1544517"/>
                  <a:pt x="5725292" y="1490473"/>
                </a:cubicBezTo>
                <a:cubicBezTo>
                  <a:pt x="5737022" y="1505421"/>
                  <a:pt x="5748880" y="1504359"/>
                  <a:pt x="5767898" y="1493335"/>
                </a:cubicBezTo>
                <a:cubicBezTo>
                  <a:pt x="5803852" y="1486328"/>
                  <a:pt x="5805362" y="1528317"/>
                  <a:pt x="5839240" y="1497610"/>
                </a:cubicBezTo>
                <a:lnTo>
                  <a:pt x="5905402" y="1514878"/>
                </a:lnTo>
                <a:cubicBezTo>
                  <a:pt x="5901291" y="1508724"/>
                  <a:pt x="5950204" y="1492204"/>
                  <a:pt x="5964698" y="1489113"/>
                </a:cubicBezTo>
                <a:cubicBezTo>
                  <a:pt x="5995812" y="1486079"/>
                  <a:pt x="5996433" y="1454360"/>
                  <a:pt x="6017881" y="1478726"/>
                </a:cubicBezTo>
                <a:lnTo>
                  <a:pt x="6023244" y="1485861"/>
                </a:lnTo>
                <a:lnTo>
                  <a:pt x="6030193" y="1485330"/>
                </a:lnTo>
                <a:cubicBezTo>
                  <a:pt x="6033618" y="1484104"/>
                  <a:pt x="6034983" y="1481614"/>
                  <a:pt x="6032755" y="1476614"/>
                </a:cubicBezTo>
                <a:cubicBezTo>
                  <a:pt x="6067194" y="1490239"/>
                  <a:pt x="6088466" y="1448679"/>
                  <a:pt x="6114491" y="1435020"/>
                </a:cubicBezTo>
                <a:cubicBezTo>
                  <a:pt x="6142064" y="1449615"/>
                  <a:pt x="6169479" y="1406568"/>
                  <a:pt x="6228089" y="1392213"/>
                </a:cubicBezTo>
                <a:cubicBezTo>
                  <a:pt x="6243312" y="1400769"/>
                  <a:pt x="6253169" y="1398278"/>
                  <a:pt x="6266132" y="1396181"/>
                </a:cubicBezTo>
                <a:lnTo>
                  <a:pt x="6266284" y="1396172"/>
                </a:lnTo>
                <a:lnTo>
                  <a:pt x="6267815" y="1401423"/>
                </a:lnTo>
                <a:cubicBezTo>
                  <a:pt x="6269799" y="1402279"/>
                  <a:pt x="6272864" y="1402139"/>
                  <a:pt x="6277660" y="1400632"/>
                </a:cubicBezTo>
                <a:lnTo>
                  <a:pt x="6290206" y="1395045"/>
                </a:lnTo>
                <a:lnTo>
                  <a:pt x="6318021" y="1401415"/>
                </a:lnTo>
                <a:lnTo>
                  <a:pt x="6319318" y="1402047"/>
                </a:lnTo>
                <a:cubicBezTo>
                  <a:pt x="6334539" y="1420654"/>
                  <a:pt x="6367219" y="1433921"/>
                  <a:pt x="6391161" y="1439443"/>
                </a:cubicBezTo>
                <a:cubicBezTo>
                  <a:pt x="6434439" y="1452557"/>
                  <a:pt x="6407965" y="1524529"/>
                  <a:pt x="6458507" y="1506631"/>
                </a:cubicBezTo>
                <a:cubicBezTo>
                  <a:pt x="6498962" y="1519088"/>
                  <a:pt x="6528008" y="1546659"/>
                  <a:pt x="6567007" y="1543856"/>
                </a:cubicBezTo>
                <a:cubicBezTo>
                  <a:pt x="6576136" y="1561541"/>
                  <a:pt x="6587386" y="1570794"/>
                  <a:pt x="6607554" y="1553791"/>
                </a:cubicBezTo>
                <a:lnTo>
                  <a:pt x="6731017" y="1571341"/>
                </a:lnTo>
                <a:lnTo>
                  <a:pt x="6734116" y="1568435"/>
                </a:lnTo>
                <a:cubicBezTo>
                  <a:pt x="6794984" y="1521745"/>
                  <a:pt x="6859485" y="1498439"/>
                  <a:pt x="6918249" y="1468691"/>
                </a:cubicBezTo>
                <a:cubicBezTo>
                  <a:pt x="7009071" y="1429904"/>
                  <a:pt x="6969691" y="1514055"/>
                  <a:pt x="7067518" y="1422257"/>
                </a:cubicBezTo>
                <a:cubicBezTo>
                  <a:pt x="7087823" y="1439788"/>
                  <a:pt x="7102980" y="1435790"/>
                  <a:pt x="7124203" y="1416853"/>
                </a:cubicBezTo>
                <a:cubicBezTo>
                  <a:pt x="7168915" y="1399637"/>
                  <a:pt x="7184820" y="1455712"/>
                  <a:pt x="7218949" y="1407112"/>
                </a:cubicBezTo>
                <a:cubicBezTo>
                  <a:pt x="7221159" y="1439394"/>
                  <a:pt x="7309021" y="1389335"/>
                  <a:pt x="7298895" y="1427110"/>
                </a:cubicBezTo>
                <a:cubicBezTo>
                  <a:pt x="7337930" y="1443950"/>
                  <a:pt x="7336913" y="1394754"/>
                  <a:pt x="7374497" y="1408155"/>
                </a:cubicBezTo>
                <a:cubicBezTo>
                  <a:pt x="7409515" y="1402378"/>
                  <a:pt x="7344382" y="1383073"/>
                  <a:pt x="7380250" y="1368474"/>
                </a:cubicBezTo>
                <a:cubicBezTo>
                  <a:pt x="7425618" y="1356098"/>
                  <a:pt x="7406453" y="1302042"/>
                  <a:pt x="7464957" y="1359648"/>
                </a:cubicBezTo>
                <a:cubicBezTo>
                  <a:pt x="7505651" y="1327423"/>
                  <a:pt x="7525583" y="1355458"/>
                  <a:pt x="7594747" y="1350130"/>
                </a:cubicBezTo>
                <a:cubicBezTo>
                  <a:pt x="7661589" y="1341113"/>
                  <a:pt x="7787080" y="1316724"/>
                  <a:pt x="7866007" y="1305544"/>
                </a:cubicBezTo>
                <a:cubicBezTo>
                  <a:pt x="7934731" y="1261485"/>
                  <a:pt x="7989941" y="1296492"/>
                  <a:pt x="8068308" y="1283051"/>
                </a:cubicBezTo>
                <a:cubicBezTo>
                  <a:pt x="8126898" y="1215106"/>
                  <a:pt x="8140003" y="1333948"/>
                  <a:pt x="8202385" y="1312300"/>
                </a:cubicBezTo>
                <a:cubicBezTo>
                  <a:pt x="8291179" y="1240185"/>
                  <a:pt x="8212592" y="1349983"/>
                  <a:pt x="8367138" y="1289211"/>
                </a:cubicBezTo>
                <a:cubicBezTo>
                  <a:pt x="8373739" y="1279547"/>
                  <a:pt x="8395557" y="1281284"/>
                  <a:pt x="8396799" y="1291584"/>
                </a:cubicBezTo>
                <a:cubicBezTo>
                  <a:pt x="8473071" y="1263585"/>
                  <a:pt x="8739300" y="1155226"/>
                  <a:pt x="8824768" y="1121217"/>
                </a:cubicBezTo>
                <a:cubicBezTo>
                  <a:pt x="8831110" y="1064170"/>
                  <a:pt x="8888407" y="1109066"/>
                  <a:pt x="8909609" y="1087532"/>
                </a:cubicBezTo>
                <a:cubicBezTo>
                  <a:pt x="8969149" y="1135268"/>
                  <a:pt x="8993146" y="1005324"/>
                  <a:pt x="9036318" y="994500"/>
                </a:cubicBezTo>
                <a:cubicBezTo>
                  <a:pt x="9111833" y="985376"/>
                  <a:pt x="9208822" y="1024926"/>
                  <a:pt x="9230382" y="955654"/>
                </a:cubicBezTo>
                <a:cubicBezTo>
                  <a:pt x="9282215" y="945528"/>
                  <a:pt x="9303545" y="954561"/>
                  <a:pt x="9347314" y="933744"/>
                </a:cubicBezTo>
                <a:cubicBezTo>
                  <a:pt x="9391763" y="896172"/>
                  <a:pt x="9519876" y="898486"/>
                  <a:pt x="9492995" y="830749"/>
                </a:cubicBezTo>
                <a:cubicBezTo>
                  <a:pt x="9496096" y="785926"/>
                  <a:pt x="9581066" y="832093"/>
                  <a:pt x="9568501" y="787793"/>
                </a:cubicBezTo>
                <a:cubicBezTo>
                  <a:pt x="9605859" y="808858"/>
                  <a:pt x="9643722" y="748912"/>
                  <a:pt x="9691686" y="738088"/>
                </a:cubicBezTo>
                <a:cubicBezTo>
                  <a:pt x="9819448" y="694109"/>
                  <a:pt x="10184832" y="569031"/>
                  <a:pt x="10335073" y="523921"/>
                </a:cubicBezTo>
                <a:cubicBezTo>
                  <a:pt x="10360847" y="467808"/>
                  <a:pt x="10551101" y="480568"/>
                  <a:pt x="10593135" y="467427"/>
                </a:cubicBezTo>
                <a:cubicBezTo>
                  <a:pt x="10595060" y="434512"/>
                  <a:pt x="10671327" y="446621"/>
                  <a:pt x="10655931" y="401632"/>
                </a:cubicBezTo>
                <a:cubicBezTo>
                  <a:pt x="10660917" y="380361"/>
                  <a:pt x="10682038" y="376266"/>
                  <a:pt x="10695298" y="391761"/>
                </a:cubicBezTo>
                <a:cubicBezTo>
                  <a:pt x="10719777" y="382620"/>
                  <a:pt x="10730799" y="356434"/>
                  <a:pt x="10761489" y="380170"/>
                </a:cubicBezTo>
                <a:cubicBezTo>
                  <a:pt x="10795364" y="368673"/>
                  <a:pt x="10817122" y="293346"/>
                  <a:pt x="10853610" y="332449"/>
                </a:cubicBezTo>
                <a:cubicBezTo>
                  <a:pt x="10869631" y="257157"/>
                  <a:pt x="10985528" y="306780"/>
                  <a:pt x="11052930" y="280871"/>
                </a:cubicBezTo>
                <a:cubicBezTo>
                  <a:pt x="11163601" y="187055"/>
                  <a:pt x="11297851" y="156453"/>
                  <a:pt x="11359700" y="158445"/>
                </a:cubicBezTo>
                <a:cubicBezTo>
                  <a:pt x="11474112" y="90496"/>
                  <a:pt x="11577587" y="55229"/>
                  <a:pt x="11672425" y="31452"/>
                </a:cubicBezTo>
                <a:cubicBezTo>
                  <a:pt x="11764489" y="21683"/>
                  <a:pt x="11827765" y="50482"/>
                  <a:pt x="11912086" y="4524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F58A8-E218-555F-4195-79509A515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646" y="1190513"/>
            <a:ext cx="4123531" cy="2370567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CNN</a:t>
            </a:r>
            <a:endParaRPr lang="en-US" dirty="0"/>
          </a:p>
        </p:txBody>
      </p:sp>
      <p:sp>
        <p:nvSpPr>
          <p:cNvPr id="154" name="Freeform: Shape 93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4041" y="702860"/>
            <a:ext cx="5843939" cy="543181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BB4C4539-396B-4D77-B418-A202FDAB0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84041" cy="846170"/>
          </a:xfrm>
          <a:custGeom>
            <a:avLst/>
            <a:gdLst>
              <a:gd name="connsiteX0" fmla="*/ 0 w 7605194"/>
              <a:gd name="connsiteY0" fmla="*/ 0 h 1246254"/>
              <a:gd name="connsiteX1" fmla="*/ 7605194 w 7605194"/>
              <a:gd name="connsiteY1" fmla="*/ 0 h 1246254"/>
              <a:gd name="connsiteX2" fmla="*/ 7474629 w 7605194"/>
              <a:gd name="connsiteY2" fmla="*/ 62140 h 1246254"/>
              <a:gd name="connsiteX3" fmla="*/ 7288435 w 7605194"/>
              <a:gd name="connsiteY3" fmla="*/ 50627 h 1246254"/>
              <a:gd name="connsiteX4" fmla="*/ 7155923 w 7605194"/>
              <a:gd name="connsiteY4" fmla="*/ 117325 h 1246254"/>
              <a:gd name="connsiteX5" fmla="*/ 6902454 w 7605194"/>
              <a:gd name="connsiteY5" fmla="*/ 218677 h 1246254"/>
              <a:gd name="connsiteX6" fmla="*/ 6762357 w 7605194"/>
              <a:gd name="connsiteY6" fmla="*/ 280337 h 1246254"/>
              <a:gd name="connsiteX7" fmla="*/ 6631499 w 7605194"/>
              <a:gd name="connsiteY7" fmla="*/ 310567 h 1246254"/>
              <a:gd name="connsiteX8" fmla="*/ 6458440 w 7605194"/>
              <a:gd name="connsiteY8" fmla="*/ 357008 h 1246254"/>
              <a:gd name="connsiteX9" fmla="*/ 6324003 w 7605194"/>
              <a:gd name="connsiteY9" fmla="*/ 395689 h 1246254"/>
              <a:gd name="connsiteX10" fmla="*/ 6113470 w 7605194"/>
              <a:gd name="connsiteY10" fmla="*/ 415703 h 1246254"/>
              <a:gd name="connsiteX11" fmla="*/ 5995690 w 7605194"/>
              <a:gd name="connsiteY11" fmla="*/ 469172 h 1246254"/>
              <a:gd name="connsiteX12" fmla="*/ 5867264 w 7605194"/>
              <a:gd name="connsiteY12" fmla="*/ 495827 h 1246254"/>
              <a:gd name="connsiteX13" fmla="*/ 5707574 w 7605194"/>
              <a:gd name="connsiteY13" fmla="*/ 515377 h 1246254"/>
              <a:gd name="connsiteX14" fmla="*/ 5650094 w 7605194"/>
              <a:gd name="connsiteY14" fmla="*/ 529855 h 1246254"/>
              <a:gd name="connsiteX15" fmla="*/ 5630196 w 7605194"/>
              <a:gd name="connsiteY15" fmla="*/ 546641 h 1246254"/>
              <a:gd name="connsiteX16" fmla="*/ 5601107 w 7605194"/>
              <a:gd name="connsiteY16" fmla="*/ 562496 h 1246254"/>
              <a:gd name="connsiteX17" fmla="*/ 5551268 w 7605194"/>
              <a:gd name="connsiteY17" fmla="*/ 599212 h 1246254"/>
              <a:gd name="connsiteX18" fmla="*/ 5422767 w 7605194"/>
              <a:gd name="connsiteY18" fmla="*/ 610016 h 1246254"/>
              <a:gd name="connsiteX19" fmla="*/ 5419576 w 7605194"/>
              <a:gd name="connsiteY19" fmla="*/ 619694 h 1246254"/>
              <a:gd name="connsiteX20" fmla="*/ 5382932 w 7605194"/>
              <a:gd name="connsiteY20" fmla="*/ 627097 h 1246254"/>
              <a:gd name="connsiteX21" fmla="*/ 5213714 w 7605194"/>
              <a:gd name="connsiteY21" fmla="*/ 664259 h 1246254"/>
              <a:gd name="connsiteX22" fmla="*/ 5035908 w 7605194"/>
              <a:gd name="connsiteY22" fmla="*/ 676542 h 1246254"/>
              <a:gd name="connsiteX23" fmla="*/ 5000218 w 7605194"/>
              <a:gd name="connsiteY23" fmla="*/ 698530 h 1246254"/>
              <a:gd name="connsiteX24" fmla="*/ 4946628 w 7605194"/>
              <a:gd name="connsiteY24" fmla="*/ 735163 h 1246254"/>
              <a:gd name="connsiteX25" fmla="*/ 4914425 w 7605194"/>
              <a:gd name="connsiteY25" fmla="*/ 748575 h 1246254"/>
              <a:gd name="connsiteX26" fmla="*/ 4827869 w 7605194"/>
              <a:gd name="connsiteY26" fmla="*/ 793591 h 1246254"/>
              <a:gd name="connsiteX27" fmla="*/ 4742246 w 7605194"/>
              <a:gd name="connsiteY27" fmla="*/ 845064 h 1246254"/>
              <a:gd name="connsiteX28" fmla="*/ 4674623 w 7605194"/>
              <a:gd name="connsiteY28" fmla="*/ 837344 h 1246254"/>
              <a:gd name="connsiteX29" fmla="*/ 4592157 w 7605194"/>
              <a:gd name="connsiteY29" fmla="*/ 898701 h 1246254"/>
              <a:gd name="connsiteX30" fmla="*/ 4395020 w 7605194"/>
              <a:gd name="connsiteY30" fmla="*/ 911632 h 1246254"/>
              <a:gd name="connsiteX31" fmla="*/ 4295451 w 7605194"/>
              <a:gd name="connsiteY31" fmla="*/ 900692 h 1246254"/>
              <a:gd name="connsiteX32" fmla="*/ 4183267 w 7605194"/>
              <a:gd name="connsiteY32" fmla="*/ 899692 h 1246254"/>
              <a:gd name="connsiteX33" fmla="*/ 3868727 w 7605194"/>
              <a:gd name="connsiteY33" fmla="*/ 917255 h 1246254"/>
              <a:gd name="connsiteX34" fmla="*/ 3743007 w 7605194"/>
              <a:gd name="connsiteY34" fmla="*/ 930206 h 1246254"/>
              <a:gd name="connsiteX35" fmla="*/ 3740588 w 7605194"/>
              <a:gd name="connsiteY35" fmla="*/ 942450 h 1246254"/>
              <a:gd name="connsiteX36" fmla="*/ 3700101 w 7605194"/>
              <a:gd name="connsiteY36" fmla="*/ 956776 h 1246254"/>
              <a:gd name="connsiteX37" fmla="*/ 3590677 w 7605194"/>
              <a:gd name="connsiteY37" fmla="*/ 953115 h 1246254"/>
              <a:gd name="connsiteX38" fmla="*/ 3525795 w 7605194"/>
              <a:gd name="connsiteY38" fmla="*/ 958232 h 1246254"/>
              <a:gd name="connsiteX39" fmla="*/ 3502065 w 7605194"/>
              <a:gd name="connsiteY39" fmla="*/ 971655 h 1246254"/>
              <a:gd name="connsiteX40" fmla="*/ 3468311 w 7605194"/>
              <a:gd name="connsiteY40" fmla="*/ 982682 h 1246254"/>
              <a:gd name="connsiteX41" fmla="*/ 3326498 w 7605194"/>
              <a:gd name="connsiteY41" fmla="*/ 993668 h 1246254"/>
              <a:gd name="connsiteX42" fmla="*/ 3266719 w 7605194"/>
              <a:gd name="connsiteY42" fmla="*/ 1001132 h 1246254"/>
              <a:gd name="connsiteX43" fmla="*/ 3262161 w 7605194"/>
              <a:gd name="connsiteY43" fmla="*/ 1010197 h 1246254"/>
              <a:gd name="connsiteX44" fmla="*/ 3151194 w 7605194"/>
              <a:gd name="connsiteY44" fmla="*/ 1012065 h 1246254"/>
              <a:gd name="connsiteX45" fmla="*/ 3071459 w 7605194"/>
              <a:gd name="connsiteY45" fmla="*/ 1006999 h 1246254"/>
              <a:gd name="connsiteX46" fmla="*/ 2964197 w 7605194"/>
              <a:gd name="connsiteY46" fmla="*/ 973220 h 1246254"/>
              <a:gd name="connsiteX47" fmla="*/ 2917598 w 7605194"/>
              <a:gd name="connsiteY47" fmla="*/ 991261 h 1246254"/>
              <a:gd name="connsiteX48" fmla="*/ 2791675 w 7605194"/>
              <a:gd name="connsiteY48" fmla="*/ 1021023 h 1246254"/>
              <a:gd name="connsiteX49" fmla="*/ 2728690 w 7605194"/>
              <a:gd name="connsiteY49" fmla="*/ 1048683 h 1246254"/>
              <a:gd name="connsiteX50" fmla="*/ 2691768 w 7605194"/>
              <a:gd name="connsiteY50" fmla="*/ 1056796 h 1246254"/>
              <a:gd name="connsiteX51" fmla="*/ 2491871 w 7605194"/>
              <a:gd name="connsiteY51" fmla="*/ 1096695 h 1246254"/>
              <a:gd name="connsiteX52" fmla="*/ 2349778 w 7605194"/>
              <a:gd name="connsiteY52" fmla="*/ 1146160 h 1246254"/>
              <a:gd name="connsiteX53" fmla="*/ 2175625 w 7605194"/>
              <a:gd name="connsiteY53" fmla="*/ 1174124 h 1246254"/>
              <a:gd name="connsiteX54" fmla="*/ 2037411 w 7605194"/>
              <a:gd name="connsiteY54" fmla="*/ 1168494 h 1246254"/>
              <a:gd name="connsiteX55" fmla="*/ 1973582 w 7605194"/>
              <a:gd name="connsiteY55" fmla="*/ 1163390 h 1246254"/>
              <a:gd name="connsiteX56" fmla="*/ 1723017 w 7605194"/>
              <a:gd name="connsiteY56" fmla="*/ 1160371 h 1246254"/>
              <a:gd name="connsiteX57" fmla="*/ 1678061 w 7605194"/>
              <a:gd name="connsiteY57" fmla="*/ 1147636 h 1246254"/>
              <a:gd name="connsiteX58" fmla="*/ 1609244 w 7605194"/>
              <a:gd name="connsiteY58" fmla="*/ 1142559 h 1246254"/>
              <a:gd name="connsiteX59" fmla="*/ 1588073 w 7605194"/>
              <a:gd name="connsiteY59" fmla="*/ 1138412 h 1246254"/>
              <a:gd name="connsiteX60" fmla="*/ 1377751 w 7605194"/>
              <a:gd name="connsiteY60" fmla="*/ 1108189 h 1246254"/>
              <a:gd name="connsiteX61" fmla="*/ 1269190 w 7605194"/>
              <a:gd name="connsiteY61" fmla="*/ 1117852 h 1246254"/>
              <a:gd name="connsiteX62" fmla="*/ 1092740 w 7605194"/>
              <a:gd name="connsiteY62" fmla="*/ 1099724 h 1246254"/>
              <a:gd name="connsiteX63" fmla="*/ 974176 w 7605194"/>
              <a:gd name="connsiteY63" fmla="*/ 1143343 h 1246254"/>
              <a:gd name="connsiteX64" fmla="*/ 748758 w 7605194"/>
              <a:gd name="connsiteY64" fmla="*/ 1132518 h 1246254"/>
              <a:gd name="connsiteX65" fmla="*/ 466991 w 7605194"/>
              <a:gd name="connsiteY65" fmla="*/ 1138669 h 1246254"/>
              <a:gd name="connsiteX66" fmla="*/ 335907 w 7605194"/>
              <a:gd name="connsiteY66" fmla="*/ 1182335 h 1246254"/>
              <a:gd name="connsiteX67" fmla="*/ 263136 w 7605194"/>
              <a:gd name="connsiteY67" fmla="*/ 1208491 h 1246254"/>
              <a:gd name="connsiteX68" fmla="*/ 162795 w 7605194"/>
              <a:gd name="connsiteY68" fmla="*/ 1245356 h 1246254"/>
              <a:gd name="connsiteX69" fmla="*/ 35177 w 7605194"/>
              <a:gd name="connsiteY69" fmla="*/ 1241336 h 1246254"/>
              <a:gd name="connsiteX70" fmla="*/ 0 w 7605194"/>
              <a:gd name="connsiteY70" fmla="*/ 1239517 h 124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605194" h="1246254">
                <a:moveTo>
                  <a:pt x="0" y="0"/>
                </a:moveTo>
                <a:lnTo>
                  <a:pt x="7605194" y="0"/>
                </a:lnTo>
                <a:lnTo>
                  <a:pt x="7474629" y="62140"/>
                </a:lnTo>
                <a:cubicBezTo>
                  <a:pt x="7492628" y="46311"/>
                  <a:pt x="7295302" y="29551"/>
                  <a:pt x="7288435" y="50627"/>
                </a:cubicBezTo>
                <a:cubicBezTo>
                  <a:pt x="7233022" y="73997"/>
                  <a:pt x="7203507" y="54448"/>
                  <a:pt x="7155923" y="117325"/>
                </a:cubicBezTo>
                <a:cubicBezTo>
                  <a:pt x="7091593" y="145333"/>
                  <a:pt x="6962039" y="200393"/>
                  <a:pt x="6902454" y="218677"/>
                </a:cubicBezTo>
                <a:cubicBezTo>
                  <a:pt x="6836859" y="245846"/>
                  <a:pt x="6807516" y="265022"/>
                  <a:pt x="6762357" y="280337"/>
                </a:cubicBezTo>
                <a:cubicBezTo>
                  <a:pt x="6723842" y="313158"/>
                  <a:pt x="6674615" y="318151"/>
                  <a:pt x="6631499" y="310567"/>
                </a:cubicBezTo>
                <a:cubicBezTo>
                  <a:pt x="6580847" y="323345"/>
                  <a:pt x="6519896" y="349758"/>
                  <a:pt x="6458440" y="357008"/>
                </a:cubicBezTo>
                <a:cubicBezTo>
                  <a:pt x="6393854" y="354599"/>
                  <a:pt x="6376560" y="392846"/>
                  <a:pt x="6324003" y="395689"/>
                </a:cubicBezTo>
                <a:cubicBezTo>
                  <a:pt x="6247285" y="405586"/>
                  <a:pt x="6172072" y="397602"/>
                  <a:pt x="6113470" y="415703"/>
                </a:cubicBezTo>
                <a:cubicBezTo>
                  <a:pt x="6093266" y="472531"/>
                  <a:pt x="6024348" y="452803"/>
                  <a:pt x="5995690" y="469172"/>
                </a:cubicBezTo>
                <a:cubicBezTo>
                  <a:pt x="5944396" y="483753"/>
                  <a:pt x="5915284" y="488126"/>
                  <a:pt x="5867264" y="495827"/>
                </a:cubicBezTo>
                <a:cubicBezTo>
                  <a:pt x="5838049" y="473928"/>
                  <a:pt x="5744033" y="545123"/>
                  <a:pt x="5707574" y="515377"/>
                </a:cubicBezTo>
                <a:cubicBezTo>
                  <a:pt x="5694501" y="508626"/>
                  <a:pt x="5656098" y="513354"/>
                  <a:pt x="5650094" y="529855"/>
                </a:cubicBezTo>
                <a:cubicBezTo>
                  <a:pt x="5642347" y="534056"/>
                  <a:pt x="5632533" y="529367"/>
                  <a:pt x="5630196" y="546641"/>
                </a:cubicBezTo>
                <a:cubicBezTo>
                  <a:pt x="5625719" y="567591"/>
                  <a:pt x="5595173" y="538867"/>
                  <a:pt x="5601107" y="562496"/>
                </a:cubicBezTo>
                <a:cubicBezTo>
                  <a:pt x="5579479" y="542883"/>
                  <a:pt x="5567128" y="587056"/>
                  <a:pt x="5551268" y="599212"/>
                </a:cubicBezTo>
                <a:cubicBezTo>
                  <a:pt x="5521545" y="607132"/>
                  <a:pt x="5444715" y="606602"/>
                  <a:pt x="5422767" y="610016"/>
                </a:cubicBezTo>
                <a:cubicBezTo>
                  <a:pt x="5422031" y="613482"/>
                  <a:pt x="5420956" y="616740"/>
                  <a:pt x="5419576" y="619694"/>
                </a:cubicBezTo>
                <a:cubicBezTo>
                  <a:pt x="5411553" y="636851"/>
                  <a:pt x="5395146" y="640166"/>
                  <a:pt x="5382932" y="627097"/>
                </a:cubicBezTo>
                <a:cubicBezTo>
                  <a:pt x="5326987" y="639191"/>
                  <a:pt x="5271551" y="656018"/>
                  <a:pt x="5213714" y="664259"/>
                </a:cubicBezTo>
                <a:cubicBezTo>
                  <a:pt x="5201392" y="668566"/>
                  <a:pt x="5049856" y="675497"/>
                  <a:pt x="5035908" y="676542"/>
                </a:cubicBezTo>
                <a:cubicBezTo>
                  <a:pt x="5014702" y="682704"/>
                  <a:pt x="5007446" y="636570"/>
                  <a:pt x="5000218" y="698530"/>
                </a:cubicBezTo>
                <a:cubicBezTo>
                  <a:pt x="4975418" y="688546"/>
                  <a:pt x="4975257" y="715830"/>
                  <a:pt x="4946628" y="735163"/>
                </a:cubicBezTo>
                <a:cubicBezTo>
                  <a:pt x="4931401" y="723013"/>
                  <a:pt x="4922231" y="732306"/>
                  <a:pt x="4914425" y="748575"/>
                </a:cubicBezTo>
                <a:cubicBezTo>
                  <a:pt x="4883896" y="750874"/>
                  <a:pt x="4860091" y="778025"/>
                  <a:pt x="4827869" y="793591"/>
                </a:cubicBezTo>
                <a:cubicBezTo>
                  <a:pt x="4788822" y="784336"/>
                  <a:pt x="4776708" y="828597"/>
                  <a:pt x="4742246" y="845064"/>
                </a:cubicBezTo>
                <a:cubicBezTo>
                  <a:pt x="4716705" y="852357"/>
                  <a:pt x="4699637" y="828405"/>
                  <a:pt x="4674623" y="837344"/>
                </a:cubicBezTo>
                <a:lnTo>
                  <a:pt x="4592157" y="898701"/>
                </a:lnTo>
                <a:cubicBezTo>
                  <a:pt x="4546849" y="899497"/>
                  <a:pt x="4450878" y="911263"/>
                  <a:pt x="4395020" y="911632"/>
                </a:cubicBezTo>
                <a:lnTo>
                  <a:pt x="4295451" y="900692"/>
                </a:lnTo>
                <a:cubicBezTo>
                  <a:pt x="4251687" y="942266"/>
                  <a:pt x="4254388" y="896931"/>
                  <a:pt x="4183267" y="899692"/>
                </a:cubicBezTo>
                <a:cubicBezTo>
                  <a:pt x="4112146" y="902453"/>
                  <a:pt x="3947407" y="917547"/>
                  <a:pt x="3868727" y="917255"/>
                </a:cubicBezTo>
                <a:cubicBezTo>
                  <a:pt x="3795351" y="922341"/>
                  <a:pt x="3764364" y="926007"/>
                  <a:pt x="3743007" y="930206"/>
                </a:cubicBezTo>
                <a:lnTo>
                  <a:pt x="3740588" y="942450"/>
                </a:lnTo>
                <a:lnTo>
                  <a:pt x="3700101" y="956776"/>
                </a:lnTo>
                <a:cubicBezTo>
                  <a:pt x="3670274" y="930427"/>
                  <a:pt x="3627640" y="988390"/>
                  <a:pt x="3590677" y="953115"/>
                </a:cubicBezTo>
                <a:cubicBezTo>
                  <a:pt x="3577003" y="944340"/>
                  <a:pt x="3534187" y="942867"/>
                  <a:pt x="3525795" y="958232"/>
                </a:cubicBezTo>
                <a:cubicBezTo>
                  <a:pt x="3516807" y="961149"/>
                  <a:pt x="3506501" y="954937"/>
                  <a:pt x="3502065" y="971655"/>
                </a:cubicBezTo>
                <a:cubicBezTo>
                  <a:pt x="3494877" y="991667"/>
                  <a:pt x="3464319" y="958352"/>
                  <a:pt x="3468311" y="982682"/>
                </a:cubicBezTo>
                <a:cubicBezTo>
                  <a:pt x="3439050" y="986351"/>
                  <a:pt x="3360097" y="990593"/>
                  <a:pt x="3326498" y="993668"/>
                </a:cubicBezTo>
                <a:cubicBezTo>
                  <a:pt x="3307804" y="967786"/>
                  <a:pt x="3301737" y="1036045"/>
                  <a:pt x="3266719" y="1001132"/>
                </a:cubicBezTo>
                <a:cubicBezTo>
                  <a:pt x="3265536" y="1004442"/>
                  <a:pt x="3281415" y="1008374"/>
                  <a:pt x="3262161" y="1010197"/>
                </a:cubicBezTo>
                <a:cubicBezTo>
                  <a:pt x="3242906" y="1012019"/>
                  <a:pt x="3163242" y="1026954"/>
                  <a:pt x="3151194" y="1012065"/>
                </a:cubicBezTo>
                <a:cubicBezTo>
                  <a:pt x="3106165" y="1004049"/>
                  <a:pt x="3114260" y="1013405"/>
                  <a:pt x="3071459" y="1006999"/>
                </a:cubicBezTo>
                <a:cubicBezTo>
                  <a:pt x="3065832" y="1025980"/>
                  <a:pt x="2978359" y="982084"/>
                  <a:pt x="2964197" y="973220"/>
                </a:cubicBezTo>
                <a:cubicBezTo>
                  <a:pt x="2939403" y="972011"/>
                  <a:pt x="2944404" y="1019497"/>
                  <a:pt x="2917598" y="991261"/>
                </a:cubicBezTo>
                <a:cubicBezTo>
                  <a:pt x="2888845" y="999227"/>
                  <a:pt x="2823159" y="1011452"/>
                  <a:pt x="2791675" y="1021023"/>
                </a:cubicBezTo>
                <a:cubicBezTo>
                  <a:pt x="2765430" y="1007170"/>
                  <a:pt x="2762312" y="1034141"/>
                  <a:pt x="2728690" y="1048683"/>
                </a:cubicBezTo>
                <a:cubicBezTo>
                  <a:pt x="2713226" y="1034223"/>
                  <a:pt x="2702121" y="1041949"/>
                  <a:pt x="2691768" y="1056796"/>
                </a:cubicBezTo>
                <a:cubicBezTo>
                  <a:pt x="2652268" y="1069463"/>
                  <a:pt x="2548870" y="1081801"/>
                  <a:pt x="2491871" y="1096695"/>
                </a:cubicBezTo>
                <a:cubicBezTo>
                  <a:pt x="2433233" y="1115660"/>
                  <a:pt x="2402455" y="1137920"/>
                  <a:pt x="2349778" y="1146160"/>
                </a:cubicBezTo>
                <a:cubicBezTo>
                  <a:pt x="2299466" y="1174224"/>
                  <a:pt x="2212816" y="1164043"/>
                  <a:pt x="2175625" y="1174124"/>
                </a:cubicBezTo>
                <a:cubicBezTo>
                  <a:pt x="2141905" y="1168663"/>
                  <a:pt x="2071085" y="1170283"/>
                  <a:pt x="2037411" y="1168494"/>
                </a:cubicBezTo>
                <a:cubicBezTo>
                  <a:pt x="2020095" y="1221320"/>
                  <a:pt x="1996234" y="1160088"/>
                  <a:pt x="1973582" y="1163390"/>
                </a:cubicBezTo>
                <a:lnTo>
                  <a:pt x="1723017" y="1160371"/>
                </a:lnTo>
                <a:cubicBezTo>
                  <a:pt x="1711603" y="1126676"/>
                  <a:pt x="1682011" y="1185150"/>
                  <a:pt x="1678061" y="1147636"/>
                </a:cubicBezTo>
                <a:cubicBezTo>
                  <a:pt x="1665221" y="1173937"/>
                  <a:pt x="1634143" y="1137965"/>
                  <a:pt x="1609244" y="1142559"/>
                </a:cubicBezTo>
                <a:cubicBezTo>
                  <a:pt x="1602767" y="1126306"/>
                  <a:pt x="1597099" y="1127936"/>
                  <a:pt x="1588073" y="1138412"/>
                </a:cubicBezTo>
                <a:cubicBezTo>
                  <a:pt x="1508763" y="1158167"/>
                  <a:pt x="1412632" y="1092292"/>
                  <a:pt x="1377751" y="1108189"/>
                </a:cubicBezTo>
                <a:cubicBezTo>
                  <a:pt x="1359039" y="1112684"/>
                  <a:pt x="1316798" y="1124092"/>
                  <a:pt x="1269190" y="1117852"/>
                </a:cubicBezTo>
                <a:cubicBezTo>
                  <a:pt x="1244635" y="1081573"/>
                  <a:pt x="1115372" y="1098514"/>
                  <a:pt x="1092740" y="1099724"/>
                </a:cubicBezTo>
                <a:cubicBezTo>
                  <a:pt x="1043570" y="1103973"/>
                  <a:pt x="1042994" y="1144806"/>
                  <a:pt x="974176" y="1143343"/>
                </a:cubicBezTo>
                <a:cubicBezTo>
                  <a:pt x="949931" y="1089663"/>
                  <a:pt x="786126" y="1134305"/>
                  <a:pt x="748758" y="1132518"/>
                </a:cubicBezTo>
                <a:cubicBezTo>
                  <a:pt x="664227" y="1131739"/>
                  <a:pt x="552459" y="1130267"/>
                  <a:pt x="466991" y="1138669"/>
                </a:cubicBezTo>
                <a:cubicBezTo>
                  <a:pt x="432928" y="1151669"/>
                  <a:pt x="369882" y="1170698"/>
                  <a:pt x="335907" y="1182335"/>
                </a:cubicBezTo>
                <a:cubicBezTo>
                  <a:pt x="321782" y="1197573"/>
                  <a:pt x="262481" y="1180784"/>
                  <a:pt x="263136" y="1208491"/>
                </a:cubicBezTo>
                <a:cubicBezTo>
                  <a:pt x="228423" y="1169675"/>
                  <a:pt x="218751" y="1236852"/>
                  <a:pt x="162795" y="1245356"/>
                </a:cubicBezTo>
                <a:cubicBezTo>
                  <a:pt x="133519" y="1247933"/>
                  <a:pt x="83993" y="1244460"/>
                  <a:pt x="35177" y="1241336"/>
                </a:cubicBezTo>
                <a:lnTo>
                  <a:pt x="0" y="1239517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Rectangle 6">
            <a:extLst>
              <a:ext uri="{FF2B5EF4-FFF2-40B4-BE49-F238E27FC236}">
                <a16:creationId xmlns:a16="http://schemas.microsoft.com/office/drawing/2014/main" id="{F669F220-DD76-466C-87A6-5024673C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0765" y="41718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E3FB5-13C6-DEE3-0B89-E38F8E2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69" b="-1"/>
          <a:stretch/>
        </p:blipFill>
        <p:spPr>
          <a:xfrm>
            <a:off x="5384041" y="1572049"/>
            <a:ext cx="5843938" cy="371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5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E7D2-A80F-E9A2-5CF2-056980AE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1-Architecture used in the Paper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684E-992F-02BE-8B63-535B8C98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Architecture Combining Convolutional Neural Network (CNN) and Support Vector Machine (SVM) for Image Classification</a:t>
            </a:r>
          </a:p>
          <a:p>
            <a:r>
              <a:rPr lang="en-US" dirty="0"/>
              <a:t>CNN using SoftMax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1FAE8-2B97-2F75-08C4-843392617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159" y="3104710"/>
            <a:ext cx="462979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7EA1-0029-3C4B-9E95-F0B109F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2- Dataset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4322-23F5-735A-EBC8-34C0206A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MNIST[10] is an established standard handwritten digit classification dataset. It is a 10- class classification problem having 60,000 training examples. (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  <a:p>
            <a:r>
              <a:rPr lang="en-US" dirty="0"/>
              <a:t>Dataset link:</a:t>
            </a:r>
            <a:br>
              <a:rPr lang="en-US" dirty="0"/>
            </a:br>
            <a:r>
              <a:rPr lang="en-US" dirty="0">
                <a:hlinkClick r:id="rId2"/>
              </a:rPr>
              <a:t>https://intuitive-robotics.tistory.com/54</a:t>
            </a:r>
            <a:endParaRPr lang="en-US" dirty="0"/>
          </a:p>
          <a:p>
            <a:r>
              <a:rPr lang="en-US" dirty="0"/>
              <a:t>Each image in 28x28 pixel</a:t>
            </a:r>
          </a:p>
          <a:p>
            <a:r>
              <a:rPr lang="en-US" dirty="0"/>
              <a:t>10 classes [0,1,2,3,4,5,6,7,8,9]</a:t>
            </a:r>
          </a:p>
        </p:txBody>
      </p:sp>
    </p:spTree>
    <p:extLst>
      <p:ext uri="{BB962C8B-B14F-4D97-AF65-F5344CB8AC3E}">
        <p14:creationId xmlns:p14="http://schemas.microsoft.com/office/powerpoint/2010/main" val="187423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F098-96B4-E8D2-84CE-11C2D862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10604" cy="1106129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3- Implementation details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D65D10-7B36-A532-A457-A6003CBFF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27" y="755097"/>
            <a:ext cx="9810604" cy="4428753"/>
          </a:xfrm>
        </p:spPr>
        <p:txBody>
          <a:bodyPr/>
          <a:lstStyle/>
          <a:p>
            <a:r>
              <a:rPr lang="en-US" dirty="0"/>
              <a:t>CNN then a fully connected layers then classifications </a:t>
            </a:r>
          </a:p>
          <a:p>
            <a:r>
              <a:rPr lang="en-US" dirty="0"/>
              <a:t>• The ratio used for training, validation, and testing: </a:t>
            </a:r>
          </a:p>
          <a:p>
            <a:r>
              <a:rPr lang="en-US" dirty="0"/>
              <a:t>▪ Training: 60% of dataset = 36,000 samples (PNG).</a:t>
            </a:r>
          </a:p>
          <a:p>
            <a:r>
              <a:rPr lang="en-US" dirty="0"/>
              <a:t> ▪ Validation: 20% of dataset = 12,000 samples (PNG). </a:t>
            </a:r>
          </a:p>
          <a:p>
            <a:r>
              <a:rPr lang="en-US" dirty="0"/>
              <a:t>▪ Testing: 20% of dataset = 12,000 samples (PNG).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9F08998-C2F7-B9B3-9778-C70A114CA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2932673"/>
            <a:ext cx="11572568" cy="39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9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D217-AF07-8C80-D3D6-4795E92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480"/>
            <a:ext cx="9810604" cy="1216024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4- Results and visualizations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743D-9DCC-4198-959B-F7AD6861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99" y="1105272"/>
            <a:ext cx="9810604" cy="4428753"/>
          </a:xfrm>
        </p:spPr>
        <p:txBody>
          <a:bodyPr/>
          <a:lstStyle/>
          <a:p>
            <a:r>
              <a:rPr lang="en-US" dirty="0"/>
              <a:t>CNN-SoftMax </a:t>
            </a:r>
            <a:br>
              <a:rPr lang="en-US" dirty="0"/>
            </a:br>
            <a:r>
              <a:rPr lang="en-US" dirty="0"/>
              <a:t>training accuracy =99%</a:t>
            </a:r>
            <a:br>
              <a:rPr lang="en-US" dirty="0"/>
            </a:br>
            <a:r>
              <a:rPr lang="en-US" dirty="0"/>
              <a:t>validation accuracy=98.77%</a:t>
            </a:r>
            <a:br>
              <a:rPr lang="en-US" dirty="0"/>
            </a:br>
            <a:r>
              <a:rPr lang="en-US" dirty="0"/>
              <a:t>testing accuracy=98%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35D5C1F-C61C-8C64-8BC4-DBBD00273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" y="2981868"/>
            <a:ext cx="4171950" cy="320992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5B95D95-015B-6A3A-888B-3FAF1743E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59" y="895225"/>
            <a:ext cx="3790950" cy="2647950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11D6BB3F-828A-8E9E-C3B2-4E6FBCD8E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510" y="1574650"/>
            <a:ext cx="4102042" cy="4428753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D259FAE-73A7-A19B-65EB-17D193CF7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34" y="3543843"/>
            <a:ext cx="37338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3938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1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24</TotalTime>
  <Words>168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-apple-system</vt:lpstr>
      <vt:lpstr>Arial</vt:lpstr>
      <vt:lpstr>Bembo</vt:lpstr>
      <vt:lpstr>ArchiveVTI</vt:lpstr>
      <vt:lpstr>CNN</vt:lpstr>
      <vt:lpstr>1-Architecture used in the Paper</vt:lpstr>
      <vt:lpstr>2- Dataset details</vt:lpstr>
      <vt:lpstr>3- Implementation details</vt:lpstr>
      <vt:lpstr>4- Results and 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Marize Adel</dc:creator>
  <cp:lastModifiedBy>Marize Adel</cp:lastModifiedBy>
  <cp:revision>9</cp:revision>
  <dcterms:created xsi:type="dcterms:W3CDTF">2022-05-20T13:09:13Z</dcterms:created>
  <dcterms:modified xsi:type="dcterms:W3CDTF">2022-05-20T13:43:44Z</dcterms:modified>
</cp:coreProperties>
</file>