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3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22,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48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7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22,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2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41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tuitive-robotics.tistory.com/5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F58A8-E218-555F-4195-79509A51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46" y="1190513"/>
            <a:ext cx="4123531" cy="2370567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CNN</a:t>
            </a:r>
            <a:endParaRPr lang="en-US" dirty="0"/>
          </a:p>
        </p:txBody>
      </p:sp>
      <p:sp>
        <p:nvSpPr>
          <p:cNvPr id="154" name="Freeform: Shape 93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E3FB5-13C6-DEE3-0B89-E38F8E2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69" b="-1"/>
          <a:stretch/>
        </p:blipFill>
        <p:spPr>
          <a:xfrm>
            <a:off x="5384041" y="1572049"/>
            <a:ext cx="5843938" cy="37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E7D2-A80F-E9A2-5CF2-056980AE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1-Architecture used in the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684E-992F-02BE-8B63-535B8C98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Architecture Combining Convolutional Neural Network (CNN) and Support Vector Machine (SVM) for Image Classification</a:t>
            </a:r>
          </a:p>
          <a:p>
            <a:r>
              <a:rPr lang="en-US" dirty="0"/>
              <a:t>CNN using SoftMax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1FAE8-2B97-2F75-08C4-84339261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59" y="3104710"/>
            <a:ext cx="462979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7EA1-0029-3C4B-9E95-F0B109F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2- Dataset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4322-23F5-735A-EBC8-34C0206A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Arabic Letters data set 13,440. (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r>
              <a:rPr lang="en-US" dirty="0"/>
              <a:t>Dataset link:</a:t>
            </a:r>
            <a:br>
              <a:rPr lang="en-US" dirty="0"/>
            </a:br>
            <a:r>
              <a:rPr lang="en-US" dirty="0">
                <a:hlinkClick r:id="rId2"/>
              </a:rPr>
              <a:t>https://intuitive-robotics.tistory.com/54</a:t>
            </a:r>
            <a:endParaRPr lang="en-US" dirty="0"/>
          </a:p>
          <a:p>
            <a:r>
              <a:rPr lang="en-US" dirty="0"/>
              <a:t>Each image in 32x32 pixel</a:t>
            </a:r>
          </a:p>
          <a:p>
            <a:r>
              <a:rPr lang="en-US" dirty="0"/>
              <a:t>28 classes [1,2,3,……,28]</a:t>
            </a:r>
          </a:p>
        </p:txBody>
      </p:sp>
    </p:spTree>
    <p:extLst>
      <p:ext uri="{BB962C8B-B14F-4D97-AF65-F5344CB8AC3E}">
        <p14:creationId xmlns:p14="http://schemas.microsoft.com/office/powerpoint/2010/main" val="187423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F098-96B4-E8D2-84CE-11C2D862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10604" cy="1106129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3- Implementation details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65D10-7B36-A532-A457-A6003CBF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27" y="755097"/>
            <a:ext cx="9810604" cy="4428753"/>
          </a:xfrm>
        </p:spPr>
        <p:txBody>
          <a:bodyPr/>
          <a:lstStyle/>
          <a:p>
            <a:r>
              <a:rPr lang="en-US" dirty="0"/>
              <a:t>CNN then a fully connected layers then classifications </a:t>
            </a:r>
          </a:p>
          <a:p>
            <a:r>
              <a:rPr lang="en-US" dirty="0"/>
              <a:t>• The ratio used for training, validation, and testing: </a:t>
            </a:r>
          </a:p>
          <a:p>
            <a:r>
              <a:rPr lang="en-US" dirty="0"/>
              <a:t>▪ Training: 60% of dataset = 36,000 samples (PNG).</a:t>
            </a:r>
          </a:p>
          <a:p>
            <a:r>
              <a:rPr lang="en-US" dirty="0"/>
              <a:t> ▪ Validation: 20% of dataset = 12,000 samples (PNG). </a:t>
            </a:r>
          </a:p>
          <a:p>
            <a:r>
              <a:rPr lang="en-US" dirty="0"/>
              <a:t>▪ Testing: 20% of dataset = 12,000 samples (PNG).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9F08998-C2F7-B9B3-9778-C70A114CA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3094906"/>
            <a:ext cx="11572568" cy="39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9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5E46E1-B54D-4C21-89C1-94645CDF6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194" y="0"/>
            <a:ext cx="1222132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08DFA20-FF63-4A3F-BB33-CF2DEA05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0"/>
            <a:ext cx="12226455" cy="2094438"/>
          </a:xfrm>
          <a:custGeom>
            <a:avLst/>
            <a:gdLst>
              <a:gd name="connsiteX0" fmla="*/ 14660 w 12226455"/>
              <a:gd name="connsiteY0" fmla="*/ 0 h 2094438"/>
              <a:gd name="connsiteX1" fmla="*/ 12226455 w 12226455"/>
              <a:gd name="connsiteY1" fmla="*/ 0 h 2094438"/>
              <a:gd name="connsiteX2" fmla="*/ 12226455 w 12226455"/>
              <a:gd name="connsiteY2" fmla="*/ 457198 h 2094438"/>
              <a:gd name="connsiteX3" fmla="*/ 12226455 w 12226455"/>
              <a:gd name="connsiteY3" fmla="*/ 1016758 h 2094438"/>
              <a:gd name="connsiteX4" fmla="*/ 12226455 w 12226455"/>
              <a:gd name="connsiteY4" fmla="*/ 1392257 h 2094438"/>
              <a:gd name="connsiteX5" fmla="*/ 12210010 w 12226455"/>
              <a:gd name="connsiteY5" fmla="*/ 1392079 h 2094438"/>
              <a:gd name="connsiteX6" fmla="*/ 12097957 w 12226455"/>
              <a:gd name="connsiteY6" fmla="*/ 1378121 h 2094438"/>
              <a:gd name="connsiteX7" fmla="*/ 11705048 w 12226455"/>
              <a:gd name="connsiteY7" fmla="*/ 1504448 h 2094438"/>
              <a:gd name="connsiteX8" fmla="*/ 11578252 w 12226455"/>
              <a:gd name="connsiteY8" fmla="*/ 1622780 h 2094438"/>
              <a:gd name="connsiteX9" fmla="*/ 11441414 w 12226455"/>
              <a:gd name="connsiteY9" fmla="*/ 1671606 h 2094438"/>
              <a:gd name="connsiteX10" fmla="*/ 11384400 w 12226455"/>
              <a:gd name="connsiteY10" fmla="*/ 1726735 h 2094438"/>
              <a:gd name="connsiteX11" fmla="*/ 11243987 w 12226455"/>
              <a:gd name="connsiteY11" fmla="*/ 1775920 h 2094438"/>
              <a:gd name="connsiteX12" fmla="*/ 11146741 w 12226455"/>
              <a:gd name="connsiteY12" fmla="*/ 1786963 h 2094438"/>
              <a:gd name="connsiteX13" fmla="*/ 10932107 w 12226455"/>
              <a:gd name="connsiteY13" fmla="*/ 1783616 h 2094438"/>
              <a:gd name="connsiteX14" fmla="*/ 10374059 w 12226455"/>
              <a:gd name="connsiteY14" fmla="*/ 1797882 h 2094438"/>
              <a:gd name="connsiteX15" fmla="*/ 10227592 w 12226455"/>
              <a:gd name="connsiteY15" fmla="*/ 1817257 h 2094438"/>
              <a:gd name="connsiteX16" fmla="*/ 10015680 w 12226455"/>
              <a:gd name="connsiteY16" fmla="*/ 1830474 h 2094438"/>
              <a:gd name="connsiteX17" fmla="*/ 9411126 w 12226455"/>
              <a:gd name="connsiteY17" fmla="*/ 1869136 h 2094438"/>
              <a:gd name="connsiteX18" fmla="*/ 9341661 w 12226455"/>
              <a:gd name="connsiteY18" fmla="*/ 1903018 h 2094438"/>
              <a:gd name="connsiteX19" fmla="*/ 9091392 w 12226455"/>
              <a:gd name="connsiteY19" fmla="*/ 1925623 h 2094438"/>
              <a:gd name="connsiteX20" fmla="*/ 9046316 w 12226455"/>
              <a:gd name="connsiteY20" fmla="*/ 1931643 h 2094438"/>
              <a:gd name="connsiteX21" fmla="*/ 8924496 w 12226455"/>
              <a:gd name="connsiteY21" fmla="*/ 1934111 h 2094438"/>
              <a:gd name="connsiteX22" fmla="*/ 8730039 w 12226455"/>
              <a:gd name="connsiteY22" fmla="*/ 1958718 h 2094438"/>
              <a:gd name="connsiteX23" fmla="*/ 8637317 w 12226455"/>
              <a:gd name="connsiteY23" fmla="*/ 1976178 h 2094438"/>
              <a:gd name="connsiteX24" fmla="*/ 8497138 w 12226455"/>
              <a:gd name="connsiteY24" fmla="*/ 2026648 h 2094438"/>
              <a:gd name="connsiteX25" fmla="*/ 8281534 w 12226455"/>
              <a:gd name="connsiteY25" fmla="*/ 2036428 h 2094438"/>
              <a:gd name="connsiteX26" fmla="*/ 8275009 w 12226455"/>
              <a:gd name="connsiteY26" fmla="*/ 2036933 h 2094438"/>
              <a:gd name="connsiteX27" fmla="*/ 8215546 w 12226455"/>
              <a:gd name="connsiteY27" fmla="*/ 2024013 h 2094438"/>
              <a:gd name="connsiteX28" fmla="*/ 8191205 w 12226455"/>
              <a:gd name="connsiteY28" fmla="*/ 2026109 h 2094438"/>
              <a:gd name="connsiteX29" fmla="*/ 8022833 w 12226455"/>
              <a:gd name="connsiteY29" fmla="*/ 2020804 h 2094438"/>
              <a:gd name="connsiteX30" fmla="*/ 7842457 w 12226455"/>
              <a:gd name="connsiteY30" fmla="*/ 2032833 h 2094438"/>
              <a:gd name="connsiteX31" fmla="*/ 7623424 w 12226455"/>
              <a:gd name="connsiteY31" fmla="*/ 2023819 h 2094438"/>
              <a:gd name="connsiteX32" fmla="*/ 7513247 w 12226455"/>
              <a:gd name="connsiteY32" fmla="*/ 2034454 h 2094438"/>
              <a:gd name="connsiteX33" fmla="*/ 7252408 w 12226455"/>
              <a:gd name="connsiteY33" fmla="*/ 2048724 h 2094438"/>
              <a:gd name="connsiteX34" fmla="*/ 7058491 w 12226455"/>
              <a:gd name="connsiteY34" fmla="*/ 2026452 h 2094438"/>
              <a:gd name="connsiteX35" fmla="*/ 7014654 w 12226455"/>
              <a:gd name="connsiteY35" fmla="*/ 2008338 h 2094438"/>
              <a:gd name="connsiteX36" fmla="*/ 6869558 w 12226455"/>
              <a:gd name="connsiteY36" fmla="*/ 2009516 h 2094438"/>
              <a:gd name="connsiteX37" fmla="*/ 6801700 w 12226455"/>
              <a:gd name="connsiteY37" fmla="*/ 1992683 h 2094438"/>
              <a:gd name="connsiteX38" fmla="*/ 6630448 w 12226455"/>
              <a:gd name="connsiteY38" fmla="*/ 1990539 h 2094438"/>
              <a:gd name="connsiteX39" fmla="*/ 6343083 w 12226455"/>
              <a:gd name="connsiteY39" fmla="*/ 1975132 h 2094438"/>
              <a:gd name="connsiteX40" fmla="*/ 6118325 w 12226455"/>
              <a:gd name="connsiteY40" fmla="*/ 1977815 h 2094438"/>
              <a:gd name="connsiteX41" fmla="*/ 5951117 w 12226455"/>
              <a:gd name="connsiteY41" fmla="*/ 1980301 h 2094438"/>
              <a:gd name="connsiteX42" fmla="*/ 5899039 w 12226455"/>
              <a:gd name="connsiteY42" fmla="*/ 1970051 h 2094438"/>
              <a:gd name="connsiteX43" fmla="*/ 5826960 w 12226455"/>
              <a:gd name="connsiteY43" fmla="*/ 1971340 h 2094438"/>
              <a:gd name="connsiteX44" fmla="*/ 5750590 w 12226455"/>
              <a:gd name="connsiteY44" fmla="*/ 1974055 h 2094438"/>
              <a:gd name="connsiteX45" fmla="*/ 5692650 w 12226455"/>
              <a:gd name="connsiteY45" fmla="*/ 1973132 h 2094438"/>
              <a:gd name="connsiteX46" fmla="*/ 5707621 w 12226455"/>
              <a:gd name="connsiteY46" fmla="*/ 1971397 h 2094438"/>
              <a:gd name="connsiteX47" fmla="*/ 5678447 w 12226455"/>
              <a:gd name="connsiteY47" fmla="*/ 1972906 h 2094438"/>
              <a:gd name="connsiteX48" fmla="*/ 5692650 w 12226455"/>
              <a:gd name="connsiteY48" fmla="*/ 1973132 h 2094438"/>
              <a:gd name="connsiteX49" fmla="*/ 5624294 w 12226455"/>
              <a:gd name="connsiteY49" fmla="*/ 1981056 h 2094438"/>
              <a:gd name="connsiteX50" fmla="*/ 5554110 w 12226455"/>
              <a:gd name="connsiteY50" fmla="*/ 1965114 h 2094438"/>
              <a:gd name="connsiteX51" fmla="*/ 5488422 w 12226455"/>
              <a:gd name="connsiteY51" fmla="*/ 1963610 h 2094438"/>
              <a:gd name="connsiteX52" fmla="*/ 5234009 w 12226455"/>
              <a:gd name="connsiteY52" fmla="*/ 1945946 h 2094438"/>
              <a:gd name="connsiteX53" fmla="*/ 5054956 w 12226455"/>
              <a:gd name="connsiteY53" fmla="*/ 1961326 h 2094438"/>
              <a:gd name="connsiteX54" fmla="*/ 4968494 w 12226455"/>
              <a:gd name="connsiteY54" fmla="*/ 1980959 h 2094438"/>
              <a:gd name="connsiteX55" fmla="*/ 4887159 w 12226455"/>
              <a:gd name="connsiteY55" fmla="*/ 1987230 h 2094438"/>
              <a:gd name="connsiteX56" fmla="*/ 4823752 w 12226455"/>
              <a:gd name="connsiteY56" fmla="*/ 2010623 h 2094438"/>
              <a:gd name="connsiteX57" fmla="*/ 4763730 w 12226455"/>
              <a:gd name="connsiteY57" fmla="*/ 2037027 h 2094438"/>
              <a:gd name="connsiteX58" fmla="*/ 4758100 w 12226455"/>
              <a:gd name="connsiteY58" fmla="*/ 2037626 h 2094438"/>
              <a:gd name="connsiteX59" fmla="*/ 4753293 w 12226455"/>
              <a:gd name="connsiteY59" fmla="*/ 2034727 h 2094438"/>
              <a:gd name="connsiteX60" fmla="*/ 4738854 w 12226455"/>
              <a:gd name="connsiteY60" fmla="*/ 2040382 h 2094438"/>
              <a:gd name="connsiteX61" fmla="*/ 4679090 w 12226455"/>
              <a:gd name="connsiteY61" fmla="*/ 2049175 h 2094438"/>
              <a:gd name="connsiteX62" fmla="*/ 4670823 w 12226455"/>
              <a:gd name="connsiteY62" fmla="*/ 2060199 h 2094438"/>
              <a:gd name="connsiteX63" fmla="*/ 4652693 w 12226455"/>
              <a:gd name="connsiteY63" fmla="*/ 2068081 h 2094438"/>
              <a:gd name="connsiteX64" fmla="*/ 4596668 w 12226455"/>
              <a:gd name="connsiteY64" fmla="*/ 2066844 h 2094438"/>
              <a:gd name="connsiteX65" fmla="*/ 4515079 w 12226455"/>
              <a:gd name="connsiteY65" fmla="*/ 2093488 h 2094438"/>
              <a:gd name="connsiteX66" fmla="*/ 4359987 w 12226455"/>
              <a:gd name="connsiteY66" fmla="*/ 2087091 h 2094438"/>
              <a:gd name="connsiteX67" fmla="*/ 4299514 w 12226455"/>
              <a:gd name="connsiteY67" fmla="*/ 2072092 h 2094438"/>
              <a:gd name="connsiteX68" fmla="*/ 4215049 w 12226455"/>
              <a:gd name="connsiteY68" fmla="*/ 2078442 h 2094438"/>
              <a:gd name="connsiteX69" fmla="*/ 4182398 w 12226455"/>
              <a:gd name="connsiteY69" fmla="*/ 2068549 h 2094438"/>
              <a:gd name="connsiteX70" fmla="*/ 4148880 w 12226455"/>
              <a:gd name="connsiteY70" fmla="*/ 2087980 h 2094438"/>
              <a:gd name="connsiteX71" fmla="*/ 4132217 w 12226455"/>
              <a:gd name="connsiteY71" fmla="*/ 2074087 h 2094438"/>
              <a:gd name="connsiteX72" fmla="*/ 4073825 w 12226455"/>
              <a:gd name="connsiteY72" fmla="*/ 2078770 h 2094438"/>
              <a:gd name="connsiteX73" fmla="*/ 3997663 w 12226455"/>
              <a:gd name="connsiteY73" fmla="*/ 2084777 h 2094438"/>
              <a:gd name="connsiteX74" fmla="*/ 4004645 w 12226455"/>
              <a:gd name="connsiteY74" fmla="*/ 2091682 h 2094438"/>
              <a:gd name="connsiteX75" fmla="*/ 3969056 w 12226455"/>
              <a:gd name="connsiteY75" fmla="*/ 2094067 h 2094438"/>
              <a:gd name="connsiteX76" fmla="*/ 3959847 w 12226455"/>
              <a:gd name="connsiteY76" fmla="*/ 2091531 h 2094438"/>
              <a:gd name="connsiteX77" fmla="*/ 3925749 w 12226455"/>
              <a:gd name="connsiteY77" fmla="*/ 2090653 h 2094438"/>
              <a:gd name="connsiteX78" fmla="*/ 3860022 w 12226455"/>
              <a:gd name="connsiteY78" fmla="*/ 2080934 h 2094438"/>
              <a:gd name="connsiteX79" fmla="*/ 3741602 w 12226455"/>
              <a:gd name="connsiteY79" fmla="*/ 2071656 h 2094438"/>
              <a:gd name="connsiteX80" fmla="*/ 3608325 w 12226455"/>
              <a:gd name="connsiteY80" fmla="*/ 2079355 h 2094438"/>
              <a:gd name="connsiteX81" fmla="*/ 3491740 w 12226455"/>
              <a:gd name="connsiteY81" fmla="*/ 2092551 h 2094438"/>
              <a:gd name="connsiteX82" fmla="*/ 3381317 w 12226455"/>
              <a:gd name="connsiteY82" fmla="*/ 2072555 h 2094438"/>
              <a:gd name="connsiteX83" fmla="*/ 3248436 w 12226455"/>
              <a:gd name="connsiteY83" fmla="*/ 2062278 h 2094438"/>
              <a:gd name="connsiteX84" fmla="*/ 3028186 w 12226455"/>
              <a:gd name="connsiteY84" fmla="*/ 2060434 h 2094438"/>
              <a:gd name="connsiteX85" fmla="*/ 2637295 w 12226455"/>
              <a:gd name="connsiteY85" fmla="*/ 2026539 h 2094438"/>
              <a:gd name="connsiteX86" fmla="*/ 2222596 w 12226455"/>
              <a:gd name="connsiteY86" fmla="*/ 1936508 h 2094438"/>
              <a:gd name="connsiteX87" fmla="*/ 2139456 w 12226455"/>
              <a:gd name="connsiteY87" fmla="*/ 1911826 h 2094438"/>
              <a:gd name="connsiteX88" fmla="*/ 1981598 w 12226455"/>
              <a:gd name="connsiteY88" fmla="*/ 1886446 h 2094438"/>
              <a:gd name="connsiteX89" fmla="*/ 1980797 w 12226455"/>
              <a:gd name="connsiteY89" fmla="*/ 1886431 h 2094438"/>
              <a:gd name="connsiteX90" fmla="*/ 1980797 w 12226455"/>
              <a:gd name="connsiteY90" fmla="*/ 1871257 h 2094438"/>
              <a:gd name="connsiteX91" fmla="*/ 1849717 w 12226455"/>
              <a:gd name="connsiteY91" fmla="*/ 1881890 h 2094438"/>
              <a:gd name="connsiteX92" fmla="*/ 1687091 w 12226455"/>
              <a:gd name="connsiteY92" fmla="*/ 1842347 h 2094438"/>
              <a:gd name="connsiteX93" fmla="*/ 1596958 w 12226455"/>
              <a:gd name="connsiteY93" fmla="*/ 1804773 h 2094438"/>
              <a:gd name="connsiteX94" fmla="*/ 1521970 w 12226455"/>
              <a:gd name="connsiteY94" fmla="*/ 1790233 h 2094438"/>
              <a:gd name="connsiteX95" fmla="*/ 1412763 w 12226455"/>
              <a:gd name="connsiteY95" fmla="*/ 1794175 h 2094438"/>
              <a:gd name="connsiteX96" fmla="*/ 1296465 w 12226455"/>
              <a:gd name="connsiteY96" fmla="*/ 1797322 h 2094438"/>
              <a:gd name="connsiteX97" fmla="*/ 1289314 w 12226455"/>
              <a:gd name="connsiteY97" fmla="*/ 1796575 h 2094438"/>
              <a:gd name="connsiteX98" fmla="*/ 1209396 w 12226455"/>
              <a:gd name="connsiteY98" fmla="*/ 1799340 h 2094438"/>
              <a:gd name="connsiteX99" fmla="*/ 1178816 w 12226455"/>
              <a:gd name="connsiteY99" fmla="*/ 1797726 h 2094438"/>
              <a:gd name="connsiteX100" fmla="*/ 1118448 w 12226455"/>
              <a:gd name="connsiteY100" fmla="*/ 1799162 h 2094438"/>
              <a:gd name="connsiteX101" fmla="*/ 1109457 w 12226455"/>
              <a:gd name="connsiteY101" fmla="*/ 1799309 h 2094438"/>
              <a:gd name="connsiteX102" fmla="*/ 1051695 w 12226455"/>
              <a:gd name="connsiteY102" fmla="*/ 1795466 h 2094438"/>
              <a:gd name="connsiteX103" fmla="*/ 1047719 w 12226455"/>
              <a:gd name="connsiteY103" fmla="*/ 1796377 h 2094438"/>
              <a:gd name="connsiteX104" fmla="*/ 1013633 w 12226455"/>
              <a:gd name="connsiteY104" fmla="*/ 1794723 h 2094438"/>
              <a:gd name="connsiteX105" fmla="*/ 1008016 w 12226455"/>
              <a:gd name="connsiteY105" fmla="*/ 1792656 h 2094438"/>
              <a:gd name="connsiteX106" fmla="*/ 999124 w 12226455"/>
              <a:gd name="connsiteY106" fmla="*/ 1794019 h 2094438"/>
              <a:gd name="connsiteX107" fmla="*/ 955075 w 12226455"/>
              <a:gd name="connsiteY107" fmla="*/ 1791883 h 2094438"/>
              <a:gd name="connsiteX108" fmla="*/ 882562 w 12226455"/>
              <a:gd name="connsiteY108" fmla="*/ 1796804 h 2094438"/>
              <a:gd name="connsiteX109" fmla="*/ 879961 w 12226455"/>
              <a:gd name="connsiteY109" fmla="*/ 1796413 h 2094438"/>
              <a:gd name="connsiteX110" fmla="*/ 879375 w 12226455"/>
              <a:gd name="connsiteY110" fmla="*/ 1796200 h 2094438"/>
              <a:gd name="connsiteX111" fmla="*/ 826826 w 12226455"/>
              <a:gd name="connsiteY111" fmla="*/ 1773120 h 2094438"/>
              <a:gd name="connsiteX112" fmla="*/ 788810 w 12226455"/>
              <a:gd name="connsiteY112" fmla="*/ 1780877 h 2094438"/>
              <a:gd name="connsiteX113" fmla="*/ 786858 w 12226455"/>
              <a:gd name="connsiteY113" fmla="*/ 1782406 h 2094438"/>
              <a:gd name="connsiteX114" fmla="*/ 719311 w 12226455"/>
              <a:gd name="connsiteY114" fmla="*/ 1772245 h 2094438"/>
              <a:gd name="connsiteX115" fmla="*/ 605941 w 12226455"/>
              <a:gd name="connsiteY115" fmla="*/ 1750592 h 2094438"/>
              <a:gd name="connsiteX116" fmla="*/ 571662 w 12226455"/>
              <a:gd name="connsiteY116" fmla="*/ 1759938 h 2094438"/>
              <a:gd name="connsiteX117" fmla="*/ 561295 w 12226455"/>
              <a:gd name="connsiteY117" fmla="*/ 1764746 h 2094438"/>
              <a:gd name="connsiteX118" fmla="*/ 552495 w 12226455"/>
              <a:gd name="connsiteY118" fmla="*/ 1762244 h 2094438"/>
              <a:gd name="connsiteX119" fmla="*/ 387891 w 12226455"/>
              <a:gd name="connsiteY119" fmla="*/ 1712379 h 2094438"/>
              <a:gd name="connsiteX120" fmla="*/ 264389 w 12226455"/>
              <a:gd name="connsiteY120" fmla="*/ 1691576 h 2094438"/>
              <a:gd name="connsiteX121" fmla="*/ 155395 w 12226455"/>
              <a:gd name="connsiteY121" fmla="*/ 1682653 h 2094438"/>
              <a:gd name="connsiteX122" fmla="*/ 114621 w 12226455"/>
              <a:gd name="connsiteY122" fmla="*/ 1682091 h 2094438"/>
              <a:gd name="connsiteX123" fmla="*/ 84645 w 12226455"/>
              <a:gd name="connsiteY123" fmla="*/ 1684851 h 2094438"/>
              <a:gd name="connsiteX124" fmla="*/ 10003 w 12226455"/>
              <a:gd name="connsiteY124" fmla="*/ 1674828 h 2094438"/>
              <a:gd name="connsiteX125" fmla="*/ 0 w 12226455"/>
              <a:gd name="connsiteY125" fmla="*/ 1673934 h 2094438"/>
              <a:gd name="connsiteX126" fmla="*/ 0 w 12226455"/>
              <a:gd name="connsiteY126" fmla="*/ 457198 h 2094438"/>
              <a:gd name="connsiteX127" fmla="*/ 14660 w 12226455"/>
              <a:gd name="connsiteY127" fmla="*/ 457198 h 2094438"/>
              <a:gd name="connsiteX0" fmla="*/ 14660 w 12226455"/>
              <a:gd name="connsiteY0" fmla="*/ 0 h 2094438"/>
              <a:gd name="connsiteX1" fmla="*/ 12226455 w 12226455"/>
              <a:gd name="connsiteY1" fmla="*/ 0 h 2094438"/>
              <a:gd name="connsiteX2" fmla="*/ 12226455 w 12226455"/>
              <a:gd name="connsiteY2" fmla="*/ 457198 h 2094438"/>
              <a:gd name="connsiteX3" fmla="*/ 12226455 w 12226455"/>
              <a:gd name="connsiteY3" fmla="*/ 1016758 h 2094438"/>
              <a:gd name="connsiteX4" fmla="*/ 12226455 w 12226455"/>
              <a:gd name="connsiteY4" fmla="*/ 1392257 h 2094438"/>
              <a:gd name="connsiteX5" fmla="*/ 12210010 w 12226455"/>
              <a:gd name="connsiteY5" fmla="*/ 1392079 h 2094438"/>
              <a:gd name="connsiteX6" fmla="*/ 12097957 w 12226455"/>
              <a:gd name="connsiteY6" fmla="*/ 1378121 h 2094438"/>
              <a:gd name="connsiteX7" fmla="*/ 11705048 w 12226455"/>
              <a:gd name="connsiteY7" fmla="*/ 1504448 h 2094438"/>
              <a:gd name="connsiteX8" fmla="*/ 11578252 w 12226455"/>
              <a:gd name="connsiteY8" fmla="*/ 1622780 h 2094438"/>
              <a:gd name="connsiteX9" fmla="*/ 11441414 w 12226455"/>
              <a:gd name="connsiteY9" fmla="*/ 1671606 h 2094438"/>
              <a:gd name="connsiteX10" fmla="*/ 11384400 w 12226455"/>
              <a:gd name="connsiteY10" fmla="*/ 1726735 h 2094438"/>
              <a:gd name="connsiteX11" fmla="*/ 11243987 w 12226455"/>
              <a:gd name="connsiteY11" fmla="*/ 1775920 h 2094438"/>
              <a:gd name="connsiteX12" fmla="*/ 11146741 w 12226455"/>
              <a:gd name="connsiteY12" fmla="*/ 1786963 h 2094438"/>
              <a:gd name="connsiteX13" fmla="*/ 10932107 w 12226455"/>
              <a:gd name="connsiteY13" fmla="*/ 1783616 h 2094438"/>
              <a:gd name="connsiteX14" fmla="*/ 10374059 w 12226455"/>
              <a:gd name="connsiteY14" fmla="*/ 1797882 h 2094438"/>
              <a:gd name="connsiteX15" fmla="*/ 10227592 w 12226455"/>
              <a:gd name="connsiteY15" fmla="*/ 1817257 h 2094438"/>
              <a:gd name="connsiteX16" fmla="*/ 10015680 w 12226455"/>
              <a:gd name="connsiteY16" fmla="*/ 1830474 h 2094438"/>
              <a:gd name="connsiteX17" fmla="*/ 9411126 w 12226455"/>
              <a:gd name="connsiteY17" fmla="*/ 1869136 h 2094438"/>
              <a:gd name="connsiteX18" fmla="*/ 9341661 w 12226455"/>
              <a:gd name="connsiteY18" fmla="*/ 1903018 h 2094438"/>
              <a:gd name="connsiteX19" fmla="*/ 9091392 w 12226455"/>
              <a:gd name="connsiteY19" fmla="*/ 1925623 h 2094438"/>
              <a:gd name="connsiteX20" fmla="*/ 9046316 w 12226455"/>
              <a:gd name="connsiteY20" fmla="*/ 1931643 h 2094438"/>
              <a:gd name="connsiteX21" fmla="*/ 8924496 w 12226455"/>
              <a:gd name="connsiteY21" fmla="*/ 1934111 h 2094438"/>
              <a:gd name="connsiteX22" fmla="*/ 8730039 w 12226455"/>
              <a:gd name="connsiteY22" fmla="*/ 1958718 h 2094438"/>
              <a:gd name="connsiteX23" fmla="*/ 8637317 w 12226455"/>
              <a:gd name="connsiteY23" fmla="*/ 1976178 h 2094438"/>
              <a:gd name="connsiteX24" fmla="*/ 8497138 w 12226455"/>
              <a:gd name="connsiteY24" fmla="*/ 2026648 h 2094438"/>
              <a:gd name="connsiteX25" fmla="*/ 8281534 w 12226455"/>
              <a:gd name="connsiteY25" fmla="*/ 2036428 h 2094438"/>
              <a:gd name="connsiteX26" fmla="*/ 8275009 w 12226455"/>
              <a:gd name="connsiteY26" fmla="*/ 2036933 h 2094438"/>
              <a:gd name="connsiteX27" fmla="*/ 8215546 w 12226455"/>
              <a:gd name="connsiteY27" fmla="*/ 2024013 h 2094438"/>
              <a:gd name="connsiteX28" fmla="*/ 8191205 w 12226455"/>
              <a:gd name="connsiteY28" fmla="*/ 2026109 h 2094438"/>
              <a:gd name="connsiteX29" fmla="*/ 8022833 w 12226455"/>
              <a:gd name="connsiteY29" fmla="*/ 2020804 h 2094438"/>
              <a:gd name="connsiteX30" fmla="*/ 7842457 w 12226455"/>
              <a:gd name="connsiteY30" fmla="*/ 2032833 h 2094438"/>
              <a:gd name="connsiteX31" fmla="*/ 7623424 w 12226455"/>
              <a:gd name="connsiteY31" fmla="*/ 2023819 h 2094438"/>
              <a:gd name="connsiteX32" fmla="*/ 7513247 w 12226455"/>
              <a:gd name="connsiteY32" fmla="*/ 2034454 h 2094438"/>
              <a:gd name="connsiteX33" fmla="*/ 7252408 w 12226455"/>
              <a:gd name="connsiteY33" fmla="*/ 2048724 h 2094438"/>
              <a:gd name="connsiteX34" fmla="*/ 7058491 w 12226455"/>
              <a:gd name="connsiteY34" fmla="*/ 2026452 h 2094438"/>
              <a:gd name="connsiteX35" fmla="*/ 7014654 w 12226455"/>
              <a:gd name="connsiteY35" fmla="*/ 2008338 h 2094438"/>
              <a:gd name="connsiteX36" fmla="*/ 6869558 w 12226455"/>
              <a:gd name="connsiteY36" fmla="*/ 2009516 h 2094438"/>
              <a:gd name="connsiteX37" fmla="*/ 6801700 w 12226455"/>
              <a:gd name="connsiteY37" fmla="*/ 1992683 h 2094438"/>
              <a:gd name="connsiteX38" fmla="*/ 6630448 w 12226455"/>
              <a:gd name="connsiteY38" fmla="*/ 1990539 h 2094438"/>
              <a:gd name="connsiteX39" fmla="*/ 6343083 w 12226455"/>
              <a:gd name="connsiteY39" fmla="*/ 1975132 h 2094438"/>
              <a:gd name="connsiteX40" fmla="*/ 6118325 w 12226455"/>
              <a:gd name="connsiteY40" fmla="*/ 1977815 h 2094438"/>
              <a:gd name="connsiteX41" fmla="*/ 5951117 w 12226455"/>
              <a:gd name="connsiteY41" fmla="*/ 1980301 h 2094438"/>
              <a:gd name="connsiteX42" fmla="*/ 5899039 w 12226455"/>
              <a:gd name="connsiteY42" fmla="*/ 1970051 h 2094438"/>
              <a:gd name="connsiteX43" fmla="*/ 5826960 w 12226455"/>
              <a:gd name="connsiteY43" fmla="*/ 1971340 h 2094438"/>
              <a:gd name="connsiteX44" fmla="*/ 5750590 w 12226455"/>
              <a:gd name="connsiteY44" fmla="*/ 1974055 h 2094438"/>
              <a:gd name="connsiteX45" fmla="*/ 5692650 w 12226455"/>
              <a:gd name="connsiteY45" fmla="*/ 1973132 h 2094438"/>
              <a:gd name="connsiteX46" fmla="*/ 5707621 w 12226455"/>
              <a:gd name="connsiteY46" fmla="*/ 1971397 h 2094438"/>
              <a:gd name="connsiteX47" fmla="*/ 5678447 w 12226455"/>
              <a:gd name="connsiteY47" fmla="*/ 1972906 h 2094438"/>
              <a:gd name="connsiteX48" fmla="*/ 5692650 w 12226455"/>
              <a:gd name="connsiteY48" fmla="*/ 1973132 h 2094438"/>
              <a:gd name="connsiteX49" fmla="*/ 5624294 w 12226455"/>
              <a:gd name="connsiteY49" fmla="*/ 1981056 h 2094438"/>
              <a:gd name="connsiteX50" fmla="*/ 5554110 w 12226455"/>
              <a:gd name="connsiteY50" fmla="*/ 1965114 h 2094438"/>
              <a:gd name="connsiteX51" fmla="*/ 5488422 w 12226455"/>
              <a:gd name="connsiteY51" fmla="*/ 1963610 h 2094438"/>
              <a:gd name="connsiteX52" fmla="*/ 5234009 w 12226455"/>
              <a:gd name="connsiteY52" fmla="*/ 1945946 h 2094438"/>
              <a:gd name="connsiteX53" fmla="*/ 5054956 w 12226455"/>
              <a:gd name="connsiteY53" fmla="*/ 1961326 h 2094438"/>
              <a:gd name="connsiteX54" fmla="*/ 4968494 w 12226455"/>
              <a:gd name="connsiteY54" fmla="*/ 1980959 h 2094438"/>
              <a:gd name="connsiteX55" fmla="*/ 4887159 w 12226455"/>
              <a:gd name="connsiteY55" fmla="*/ 1987230 h 2094438"/>
              <a:gd name="connsiteX56" fmla="*/ 4823752 w 12226455"/>
              <a:gd name="connsiteY56" fmla="*/ 2010623 h 2094438"/>
              <a:gd name="connsiteX57" fmla="*/ 4763730 w 12226455"/>
              <a:gd name="connsiteY57" fmla="*/ 2037027 h 2094438"/>
              <a:gd name="connsiteX58" fmla="*/ 4758100 w 12226455"/>
              <a:gd name="connsiteY58" fmla="*/ 2037626 h 2094438"/>
              <a:gd name="connsiteX59" fmla="*/ 4753293 w 12226455"/>
              <a:gd name="connsiteY59" fmla="*/ 2034727 h 2094438"/>
              <a:gd name="connsiteX60" fmla="*/ 4738854 w 12226455"/>
              <a:gd name="connsiteY60" fmla="*/ 2040382 h 2094438"/>
              <a:gd name="connsiteX61" fmla="*/ 4679090 w 12226455"/>
              <a:gd name="connsiteY61" fmla="*/ 2049175 h 2094438"/>
              <a:gd name="connsiteX62" fmla="*/ 4670823 w 12226455"/>
              <a:gd name="connsiteY62" fmla="*/ 2060199 h 2094438"/>
              <a:gd name="connsiteX63" fmla="*/ 4652693 w 12226455"/>
              <a:gd name="connsiteY63" fmla="*/ 2068081 h 2094438"/>
              <a:gd name="connsiteX64" fmla="*/ 4596668 w 12226455"/>
              <a:gd name="connsiteY64" fmla="*/ 2066844 h 2094438"/>
              <a:gd name="connsiteX65" fmla="*/ 4515079 w 12226455"/>
              <a:gd name="connsiteY65" fmla="*/ 2093488 h 2094438"/>
              <a:gd name="connsiteX66" fmla="*/ 4359987 w 12226455"/>
              <a:gd name="connsiteY66" fmla="*/ 2087091 h 2094438"/>
              <a:gd name="connsiteX67" fmla="*/ 4299514 w 12226455"/>
              <a:gd name="connsiteY67" fmla="*/ 2072092 h 2094438"/>
              <a:gd name="connsiteX68" fmla="*/ 4215049 w 12226455"/>
              <a:gd name="connsiteY68" fmla="*/ 2078442 h 2094438"/>
              <a:gd name="connsiteX69" fmla="*/ 4182398 w 12226455"/>
              <a:gd name="connsiteY69" fmla="*/ 2068549 h 2094438"/>
              <a:gd name="connsiteX70" fmla="*/ 4148880 w 12226455"/>
              <a:gd name="connsiteY70" fmla="*/ 2087980 h 2094438"/>
              <a:gd name="connsiteX71" fmla="*/ 4132217 w 12226455"/>
              <a:gd name="connsiteY71" fmla="*/ 2074087 h 2094438"/>
              <a:gd name="connsiteX72" fmla="*/ 4073825 w 12226455"/>
              <a:gd name="connsiteY72" fmla="*/ 2078770 h 2094438"/>
              <a:gd name="connsiteX73" fmla="*/ 3997663 w 12226455"/>
              <a:gd name="connsiteY73" fmla="*/ 2084777 h 2094438"/>
              <a:gd name="connsiteX74" fmla="*/ 4004645 w 12226455"/>
              <a:gd name="connsiteY74" fmla="*/ 2091682 h 2094438"/>
              <a:gd name="connsiteX75" fmla="*/ 3969056 w 12226455"/>
              <a:gd name="connsiteY75" fmla="*/ 2094067 h 2094438"/>
              <a:gd name="connsiteX76" fmla="*/ 3959847 w 12226455"/>
              <a:gd name="connsiteY76" fmla="*/ 2091531 h 2094438"/>
              <a:gd name="connsiteX77" fmla="*/ 3925749 w 12226455"/>
              <a:gd name="connsiteY77" fmla="*/ 2090653 h 2094438"/>
              <a:gd name="connsiteX78" fmla="*/ 3860022 w 12226455"/>
              <a:gd name="connsiteY78" fmla="*/ 2080934 h 2094438"/>
              <a:gd name="connsiteX79" fmla="*/ 3741602 w 12226455"/>
              <a:gd name="connsiteY79" fmla="*/ 2071656 h 2094438"/>
              <a:gd name="connsiteX80" fmla="*/ 3608325 w 12226455"/>
              <a:gd name="connsiteY80" fmla="*/ 2079355 h 2094438"/>
              <a:gd name="connsiteX81" fmla="*/ 3491740 w 12226455"/>
              <a:gd name="connsiteY81" fmla="*/ 2092551 h 2094438"/>
              <a:gd name="connsiteX82" fmla="*/ 3381317 w 12226455"/>
              <a:gd name="connsiteY82" fmla="*/ 2072555 h 2094438"/>
              <a:gd name="connsiteX83" fmla="*/ 3248436 w 12226455"/>
              <a:gd name="connsiteY83" fmla="*/ 2062278 h 2094438"/>
              <a:gd name="connsiteX84" fmla="*/ 3028186 w 12226455"/>
              <a:gd name="connsiteY84" fmla="*/ 2060434 h 2094438"/>
              <a:gd name="connsiteX85" fmla="*/ 2637295 w 12226455"/>
              <a:gd name="connsiteY85" fmla="*/ 2026539 h 2094438"/>
              <a:gd name="connsiteX86" fmla="*/ 2222596 w 12226455"/>
              <a:gd name="connsiteY86" fmla="*/ 1936508 h 2094438"/>
              <a:gd name="connsiteX87" fmla="*/ 2139456 w 12226455"/>
              <a:gd name="connsiteY87" fmla="*/ 1911826 h 2094438"/>
              <a:gd name="connsiteX88" fmla="*/ 1981598 w 12226455"/>
              <a:gd name="connsiteY88" fmla="*/ 1886446 h 2094438"/>
              <a:gd name="connsiteX89" fmla="*/ 1980797 w 12226455"/>
              <a:gd name="connsiteY89" fmla="*/ 1886431 h 2094438"/>
              <a:gd name="connsiteX90" fmla="*/ 1980797 w 12226455"/>
              <a:gd name="connsiteY90" fmla="*/ 1871257 h 2094438"/>
              <a:gd name="connsiteX91" fmla="*/ 1849717 w 12226455"/>
              <a:gd name="connsiteY91" fmla="*/ 1881890 h 2094438"/>
              <a:gd name="connsiteX92" fmla="*/ 1687091 w 12226455"/>
              <a:gd name="connsiteY92" fmla="*/ 1842347 h 2094438"/>
              <a:gd name="connsiteX93" fmla="*/ 1596958 w 12226455"/>
              <a:gd name="connsiteY93" fmla="*/ 1804773 h 2094438"/>
              <a:gd name="connsiteX94" fmla="*/ 1521970 w 12226455"/>
              <a:gd name="connsiteY94" fmla="*/ 1790233 h 2094438"/>
              <a:gd name="connsiteX95" fmla="*/ 1412763 w 12226455"/>
              <a:gd name="connsiteY95" fmla="*/ 1794175 h 2094438"/>
              <a:gd name="connsiteX96" fmla="*/ 1296465 w 12226455"/>
              <a:gd name="connsiteY96" fmla="*/ 1797322 h 2094438"/>
              <a:gd name="connsiteX97" fmla="*/ 1289314 w 12226455"/>
              <a:gd name="connsiteY97" fmla="*/ 1796575 h 2094438"/>
              <a:gd name="connsiteX98" fmla="*/ 1209396 w 12226455"/>
              <a:gd name="connsiteY98" fmla="*/ 1799340 h 2094438"/>
              <a:gd name="connsiteX99" fmla="*/ 1178816 w 12226455"/>
              <a:gd name="connsiteY99" fmla="*/ 1797726 h 2094438"/>
              <a:gd name="connsiteX100" fmla="*/ 1118448 w 12226455"/>
              <a:gd name="connsiteY100" fmla="*/ 1799162 h 2094438"/>
              <a:gd name="connsiteX101" fmla="*/ 1109457 w 12226455"/>
              <a:gd name="connsiteY101" fmla="*/ 1799309 h 2094438"/>
              <a:gd name="connsiteX102" fmla="*/ 1051695 w 12226455"/>
              <a:gd name="connsiteY102" fmla="*/ 1795466 h 2094438"/>
              <a:gd name="connsiteX103" fmla="*/ 1047719 w 12226455"/>
              <a:gd name="connsiteY103" fmla="*/ 1796377 h 2094438"/>
              <a:gd name="connsiteX104" fmla="*/ 1013633 w 12226455"/>
              <a:gd name="connsiteY104" fmla="*/ 1794723 h 2094438"/>
              <a:gd name="connsiteX105" fmla="*/ 1008016 w 12226455"/>
              <a:gd name="connsiteY105" fmla="*/ 1792656 h 2094438"/>
              <a:gd name="connsiteX106" fmla="*/ 999124 w 12226455"/>
              <a:gd name="connsiteY106" fmla="*/ 1794019 h 2094438"/>
              <a:gd name="connsiteX107" fmla="*/ 955075 w 12226455"/>
              <a:gd name="connsiteY107" fmla="*/ 1791883 h 2094438"/>
              <a:gd name="connsiteX108" fmla="*/ 882562 w 12226455"/>
              <a:gd name="connsiteY108" fmla="*/ 1796804 h 2094438"/>
              <a:gd name="connsiteX109" fmla="*/ 879961 w 12226455"/>
              <a:gd name="connsiteY109" fmla="*/ 1796413 h 2094438"/>
              <a:gd name="connsiteX110" fmla="*/ 879375 w 12226455"/>
              <a:gd name="connsiteY110" fmla="*/ 1796200 h 2094438"/>
              <a:gd name="connsiteX111" fmla="*/ 826826 w 12226455"/>
              <a:gd name="connsiteY111" fmla="*/ 1773120 h 2094438"/>
              <a:gd name="connsiteX112" fmla="*/ 788810 w 12226455"/>
              <a:gd name="connsiteY112" fmla="*/ 1780877 h 2094438"/>
              <a:gd name="connsiteX113" fmla="*/ 786858 w 12226455"/>
              <a:gd name="connsiteY113" fmla="*/ 1782406 h 2094438"/>
              <a:gd name="connsiteX114" fmla="*/ 719311 w 12226455"/>
              <a:gd name="connsiteY114" fmla="*/ 1772245 h 2094438"/>
              <a:gd name="connsiteX115" fmla="*/ 605941 w 12226455"/>
              <a:gd name="connsiteY115" fmla="*/ 1750592 h 2094438"/>
              <a:gd name="connsiteX116" fmla="*/ 571662 w 12226455"/>
              <a:gd name="connsiteY116" fmla="*/ 1759938 h 2094438"/>
              <a:gd name="connsiteX117" fmla="*/ 561295 w 12226455"/>
              <a:gd name="connsiteY117" fmla="*/ 1764746 h 2094438"/>
              <a:gd name="connsiteX118" fmla="*/ 552495 w 12226455"/>
              <a:gd name="connsiteY118" fmla="*/ 1762244 h 2094438"/>
              <a:gd name="connsiteX119" fmla="*/ 387891 w 12226455"/>
              <a:gd name="connsiteY119" fmla="*/ 1712379 h 2094438"/>
              <a:gd name="connsiteX120" fmla="*/ 264389 w 12226455"/>
              <a:gd name="connsiteY120" fmla="*/ 1691576 h 2094438"/>
              <a:gd name="connsiteX121" fmla="*/ 155395 w 12226455"/>
              <a:gd name="connsiteY121" fmla="*/ 1682653 h 2094438"/>
              <a:gd name="connsiteX122" fmla="*/ 114621 w 12226455"/>
              <a:gd name="connsiteY122" fmla="*/ 1682091 h 2094438"/>
              <a:gd name="connsiteX123" fmla="*/ 84645 w 12226455"/>
              <a:gd name="connsiteY123" fmla="*/ 1684851 h 2094438"/>
              <a:gd name="connsiteX124" fmla="*/ 10003 w 12226455"/>
              <a:gd name="connsiteY124" fmla="*/ 1674828 h 2094438"/>
              <a:gd name="connsiteX125" fmla="*/ 0 w 12226455"/>
              <a:gd name="connsiteY125" fmla="*/ 1673934 h 2094438"/>
              <a:gd name="connsiteX126" fmla="*/ 0 w 12226455"/>
              <a:gd name="connsiteY126" fmla="*/ 457198 h 2094438"/>
              <a:gd name="connsiteX127" fmla="*/ 14660 w 12226455"/>
              <a:gd name="connsiteY127" fmla="*/ 0 h 2094438"/>
              <a:gd name="connsiteX0" fmla="*/ 14660 w 12226455"/>
              <a:gd name="connsiteY0" fmla="*/ 0 h 2094438"/>
              <a:gd name="connsiteX1" fmla="*/ 12226455 w 12226455"/>
              <a:gd name="connsiteY1" fmla="*/ 0 h 2094438"/>
              <a:gd name="connsiteX2" fmla="*/ 12226455 w 12226455"/>
              <a:gd name="connsiteY2" fmla="*/ 457198 h 2094438"/>
              <a:gd name="connsiteX3" fmla="*/ 12226455 w 12226455"/>
              <a:gd name="connsiteY3" fmla="*/ 1016758 h 2094438"/>
              <a:gd name="connsiteX4" fmla="*/ 12226455 w 12226455"/>
              <a:gd name="connsiteY4" fmla="*/ 1392257 h 2094438"/>
              <a:gd name="connsiteX5" fmla="*/ 12210010 w 12226455"/>
              <a:gd name="connsiteY5" fmla="*/ 1392079 h 2094438"/>
              <a:gd name="connsiteX6" fmla="*/ 12097957 w 12226455"/>
              <a:gd name="connsiteY6" fmla="*/ 1378121 h 2094438"/>
              <a:gd name="connsiteX7" fmla="*/ 11705048 w 12226455"/>
              <a:gd name="connsiteY7" fmla="*/ 1504448 h 2094438"/>
              <a:gd name="connsiteX8" fmla="*/ 11578252 w 12226455"/>
              <a:gd name="connsiteY8" fmla="*/ 1622780 h 2094438"/>
              <a:gd name="connsiteX9" fmla="*/ 11441414 w 12226455"/>
              <a:gd name="connsiteY9" fmla="*/ 1671606 h 2094438"/>
              <a:gd name="connsiteX10" fmla="*/ 11384400 w 12226455"/>
              <a:gd name="connsiteY10" fmla="*/ 1726735 h 2094438"/>
              <a:gd name="connsiteX11" fmla="*/ 11243987 w 12226455"/>
              <a:gd name="connsiteY11" fmla="*/ 1775920 h 2094438"/>
              <a:gd name="connsiteX12" fmla="*/ 11146741 w 12226455"/>
              <a:gd name="connsiteY12" fmla="*/ 1786963 h 2094438"/>
              <a:gd name="connsiteX13" fmla="*/ 10932107 w 12226455"/>
              <a:gd name="connsiteY13" fmla="*/ 1783616 h 2094438"/>
              <a:gd name="connsiteX14" fmla="*/ 10374059 w 12226455"/>
              <a:gd name="connsiteY14" fmla="*/ 1797882 h 2094438"/>
              <a:gd name="connsiteX15" fmla="*/ 10227592 w 12226455"/>
              <a:gd name="connsiteY15" fmla="*/ 1817257 h 2094438"/>
              <a:gd name="connsiteX16" fmla="*/ 10015680 w 12226455"/>
              <a:gd name="connsiteY16" fmla="*/ 1830474 h 2094438"/>
              <a:gd name="connsiteX17" fmla="*/ 9411126 w 12226455"/>
              <a:gd name="connsiteY17" fmla="*/ 1869136 h 2094438"/>
              <a:gd name="connsiteX18" fmla="*/ 9341661 w 12226455"/>
              <a:gd name="connsiteY18" fmla="*/ 1903018 h 2094438"/>
              <a:gd name="connsiteX19" fmla="*/ 9091392 w 12226455"/>
              <a:gd name="connsiteY19" fmla="*/ 1925623 h 2094438"/>
              <a:gd name="connsiteX20" fmla="*/ 9046316 w 12226455"/>
              <a:gd name="connsiteY20" fmla="*/ 1931643 h 2094438"/>
              <a:gd name="connsiteX21" fmla="*/ 8924496 w 12226455"/>
              <a:gd name="connsiteY21" fmla="*/ 1934111 h 2094438"/>
              <a:gd name="connsiteX22" fmla="*/ 8730039 w 12226455"/>
              <a:gd name="connsiteY22" fmla="*/ 1958718 h 2094438"/>
              <a:gd name="connsiteX23" fmla="*/ 8637317 w 12226455"/>
              <a:gd name="connsiteY23" fmla="*/ 1976178 h 2094438"/>
              <a:gd name="connsiteX24" fmla="*/ 8497138 w 12226455"/>
              <a:gd name="connsiteY24" fmla="*/ 2026648 h 2094438"/>
              <a:gd name="connsiteX25" fmla="*/ 8281534 w 12226455"/>
              <a:gd name="connsiteY25" fmla="*/ 2036428 h 2094438"/>
              <a:gd name="connsiteX26" fmla="*/ 8275009 w 12226455"/>
              <a:gd name="connsiteY26" fmla="*/ 2036933 h 2094438"/>
              <a:gd name="connsiteX27" fmla="*/ 8215546 w 12226455"/>
              <a:gd name="connsiteY27" fmla="*/ 2024013 h 2094438"/>
              <a:gd name="connsiteX28" fmla="*/ 8191205 w 12226455"/>
              <a:gd name="connsiteY28" fmla="*/ 2026109 h 2094438"/>
              <a:gd name="connsiteX29" fmla="*/ 8022833 w 12226455"/>
              <a:gd name="connsiteY29" fmla="*/ 2020804 h 2094438"/>
              <a:gd name="connsiteX30" fmla="*/ 7842457 w 12226455"/>
              <a:gd name="connsiteY30" fmla="*/ 2032833 h 2094438"/>
              <a:gd name="connsiteX31" fmla="*/ 7623424 w 12226455"/>
              <a:gd name="connsiteY31" fmla="*/ 2023819 h 2094438"/>
              <a:gd name="connsiteX32" fmla="*/ 7513247 w 12226455"/>
              <a:gd name="connsiteY32" fmla="*/ 2034454 h 2094438"/>
              <a:gd name="connsiteX33" fmla="*/ 7252408 w 12226455"/>
              <a:gd name="connsiteY33" fmla="*/ 2048724 h 2094438"/>
              <a:gd name="connsiteX34" fmla="*/ 7058491 w 12226455"/>
              <a:gd name="connsiteY34" fmla="*/ 2026452 h 2094438"/>
              <a:gd name="connsiteX35" fmla="*/ 7014654 w 12226455"/>
              <a:gd name="connsiteY35" fmla="*/ 2008338 h 2094438"/>
              <a:gd name="connsiteX36" fmla="*/ 6869558 w 12226455"/>
              <a:gd name="connsiteY36" fmla="*/ 2009516 h 2094438"/>
              <a:gd name="connsiteX37" fmla="*/ 6801700 w 12226455"/>
              <a:gd name="connsiteY37" fmla="*/ 1992683 h 2094438"/>
              <a:gd name="connsiteX38" fmla="*/ 6630448 w 12226455"/>
              <a:gd name="connsiteY38" fmla="*/ 1990539 h 2094438"/>
              <a:gd name="connsiteX39" fmla="*/ 6343083 w 12226455"/>
              <a:gd name="connsiteY39" fmla="*/ 1975132 h 2094438"/>
              <a:gd name="connsiteX40" fmla="*/ 6118325 w 12226455"/>
              <a:gd name="connsiteY40" fmla="*/ 1977815 h 2094438"/>
              <a:gd name="connsiteX41" fmla="*/ 5951117 w 12226455"/>
              <a:gd name="connsiteY41" fmla="*/ 1980301 h 2094438"/>
              <a:gd name="connsiteX42" fmla="*/ 5899039 w 12226455"/>
              <a:gd name="connsiteY42" fmla="*/ 1970051 h 2094438"/>
              <a:gd name="connsiteX43" fmla="*/ 5826960 w 12226455"/>
              <a:gd name="connsiteY43" fmla="*/ 1971340 h 2094438"/>
              <a:gd name="connsiteX44" fmla="*/ 5750590 w 12226455"/>
              <a:gd name="connsiteY44" fmla="*/ 1974055 h 2094438"/>
              <a:gd name="connsiteX45" fmla="*/ 5692650 w 12226455"/>
              <a:gd name="connsiteY45" fmla="*/ 1973132 h 2094438"/>
              <a:gd name="connsiteX46" fmla="*/ 5707621 w 12226455"/>
              <a:gd name="connsiteY46" fmla="*/ 1971397 h 2094438"/>
              <a:gd name="connsiteX47" fmla="*/ 5678447 w 12226455"/>
              <a:gd name="connsiteY47" fmla="*/ 1972906 h 2094438"/>
              <a:gd name="connsiteX48" fmla="*/ 5692650 w 12226455"/>
              <a:gd name="connsiteY48" fmla="*/ 1973132 h 2094438"/>
              <a:gd name="connsiteX49" fmla="*/ 5624294 w 12226455"/>
              <a:gd name="connsiteY49" fmla="*/ 1981056 h 2094438"/>
              <a:gd name="connsiteX50" fmla="*/ 5554110 w 12226455"/>
              <a:gd name="connsiteY50" fmla="*/ 1965114 h 2094438"/>
              <a:gd name="connsiteX51" fmla="*/ 5488422 w 12226455"/>
              <a:gd name="connsiteY51" fmla="*/ 1963610 h 2094438"/>
              <a:gd name="connsiteX52" fmla="*/ 5234009 w 12226455"/>
              <a:gd name="connsiteY52" fmla="*/ 1945946 h 2094438"/>
              <a:gd name="connsiteX53" fmla="*/ 5054956 w 12226455"/>
              <a:gd name="connsiteY53" fmla="*/ 1961326 h 2094438"/>
              <a:gd name="connsiteX54" fmla="*/ 4968494 w 12226455"/>
              <a:gd name="connsiteY54" fmla="*/ 1980959 h 2094438"/>
              <a:gd name="connsiteX55" fmla="*/ 4887159 w 12226455"/>
              <a:gd name="connsiteY55" fmla="*/ 1987230 h 2094438"/>
              <a:gd name="connsiteX56" fmla="*/ 4823752 w 12226455"/>
              <a:gd name="connsiteY56" fmla="*/ 2010623 h 2094438"/>
              <a:gd name="connsiteX57" fmla="*/ 4763730 w 12226455"/>
              <a:gd name="connsiteY57" fmla="*/ 2037027 h 2094438"/>
              <a:gd name="connsiteX58" fmla="*/ 4758100 w 12226455"/>
              <a:gd name="connsiteY58" fmla="*/ 2037626 h 2094438"/>
              <a:gd name="connsiteX59" fmla="*/ 4753293 w 12226455"/>
              <a:gd name="connsiteY59" fmla="*/ 2034727 h 2094438"/>
              <a:gd name="connsiteX60" fmla="*/ 4738854 w 12226455"/>
              <a:gd name="connsiteY60" fmla="*/ 2040382 h 2094438"/>
              <a:gd name="connsiteX61" fmla="*/ 4679090 w 12226455"/>
              <a:gd name="connsiteY61" fmla="*/ 2049175 h 2094438"/>
              <a:gd name="connsiteX62" fmla="*/ 4670823 w 12226455"/>
              <a:gd name="connsiteY62" fmla="*/ 2060199 h 2094438"/>
              <a:gd name="connsiteX63" fmla="*/ 4652693 w 12226455"/>
              <a:gd name="connsiteY63" fmla="*/ 2068081 h 2094438"/>
              <a:gd name="connsiteX64" fmla="*/ 4596668 w 12226455"/>
              <a:gd name="connsiteY64" fmla="*/ 2066844 h 2094438"/>
              <a:gd name="connsiteX65" fmla="*/ 4515079 w 12226455"/>
              <a:gd name="connsiteY65" fmla="*/ 2093488 h 2094438"/>
              <a:gd name="connsiteX66" fmla="*/ 4359987 w 12226455"/>
              <a:gd name="connsiteY66" fmla="*/ 2087091 h 2094438"/>
              <a:gd name="connsiteX67" fmla="*/ 4299514 w 12226455"/>
              <a:gd name="connsiteY67" fmla="*/ 2072092 h 2094438"/>
              <a:gd name="connsiteX68" fmla="*/ 4215049 w 12226455"/>
              <a:gd name="connsiteY68" fmla="*/ 2078442 h 2094438"/>
              <a:gd name="connsiteX69" fmla="*/ 4182398 w 12226455"/>
              <a:gd name="connsiteY69" fmla="*/ 2068549 h 2094438"/>
              <a:gd name="connsiteX70" fmla="*/ 4148880 w 12226455"/>
              <a:gd name="connsiteY70" fmla="*/ 2087980 h 2094438"/>
              <a:gd name="connsiteX71" fmla="*/ 4132217 w 12226455"/>
              <a:gd name="connsiteY71" fmla="*/ 2074087 h 2094438"/>
              <a:gd name="connsiteX72" fmla="*/ 4073825 w 12226455"/>
              <a:gd name="connsiteY72" fmla="*/ 2078770 h 2094438"/>
              <a:gd name="connsiteX73" fmla="*/ 3997663 w 12226455"/>
              <a:gd name="connsiteY73" fmla="*/ 2084777 h 2094438"/>
              <a:gd name="connsiteX74" fmla="*/ 4004645 w 12226455"/>
              <a:gd name="connsiteY74" fmla="*/ 2091682 h 2094438"/>
              <a:gd name="connsiteX75" fmla="*/ 3969056 w 12226455"/>
              <a:gd name="connsiteY75" fmla="*/ 2094067 h 2094438"/>
              <a:gd name="connsiteX76" fmla="*/ 3959847 w 12226455"/>
              <a:gd name="connsiteY76" fmla="*/ 2091531 h 2094438"/>
              <a:gd name="connsiteX77" fmla="*/ 3925749 w 12226455"/>
              <a:gd name="connsiteY77" fmla="*/ 2090653 h 2094438"/>
              <a:gd name="connsiteX78" fmla="*/ 3860022 w 12226455"/>
              <a:gd name="connsiteY78" fmla="*/ 2080934 h 2094438"/>
              <a:gd name="connsiteX79" fmla="*/ 3741602 w 12226455"/>
              <a:gd name="connsiteY79" fmla="*/ 2071656 h 2094438"/>
              <a:gd name="connsiteX80" fmla="*/ 3608325 w 12226455"/>
              <a:gd name="connsiteY80" fmla="*/ 2079355 h 2094438"/>
              <a:gd name="connsiteX81" fmla="*/ 3491740 w 12226455"/>
              <a:gd name="connsiteY81" fmla="*/ 2092551 h 2094438"/>
              <a:gd name="connsiteX82" fmla="*/ 3381317 w 12226455"/>
              <a:gd name="connsiteY82" fmla="*/ 2072555 h 2094438"/>
              <a:gd name="connsiteX83" fmla="*/ 3248436 w 12226455"/>
              <a:gd name="connsiteY83" fmla="*/ 2062278 h 2094438"/>
              <a:gd name="connsiteX84" fmla="*/ 3028186 w 12226455"/>
              <a:gd name="connsiteY84" fmla="*/ 2060434 h 2094438"/>
              <a:gd name="connsiteX85" fmla="*/ 2637295 w 12226455"/>
              <a:gd name="connsiteY85" fmla="*/ 2026539 h 2094438"/>
              <a:gd name="connsiteX86" fmla="*/ 2222596 w 12226455"/>
              <a:gd name="connsiteY86" fmla="*/ 1936508 h 2094438"/>
              <a:gd name="connsiteX87" fmla="*/ 2139456 w 12226455"/>
              <a:gd name="connsiteY87" fmla="*/ 1911826 h 2094438"/>
              <a:gd name="connsiteX88" fmla="*/ 1981598 w 12226455"/>
              <a:gd name="connsiteY88" fmla="*/ 1886446 h 2094438"/>
              <a:gd name="connsiteX89" fmla="*/ 1980797 w 12226455"/>
              <a:gd name="connsiteY89" fmla="*/ 1886431 h 2094438"/>
              <a:gd name="connsiteX90" fmla="*/ 1980797 w 12226455"/>
              <a:gd name="connsiteY90" fmla="*/ 1871257 h 2094438"/>
              <a:gd name="connsiteX91" fmla="*/ 1849717 w 12226455"/>
              <a:gd name="connsiteY91" fmla="*/ 1881890 h 2094438"/>
              <a:gd name="connsiteX92" fmla="*/ 1687091 w 12226455"/>
              <a:gd name="connsiteY92" fmla="*/ 1842347 h 2094438"/>
              <a:gd name="connsiteX93" fmla="*/ 1596958 w 12226455"/>
              <a:gd name="connsiteY93" fmla="*/ 1804773 h 2094438"/>
              <a:gd name="connsiteX94" fmla="*/ 1521970 w 12226455"/>
              <a:gd name="connsiteY94" fmla="*/ 1790233 h 2094438"/>
              <a:gd name="connsiteX95" fmla="*/ 1412763 w 12226455"/>
              <a:gd name="connsiteY95" fmla="*/ 1794175 h 2094438"/>
              <a:gd name="connsiteX96" fmla="*/ 1296465 w 12226455"/>
              <a:gd name="connsiteY96" fmla="*/ 1797322 h 2094438"/>
              <a:gd name="connsiteX97" fmla="*/ 1289314 w 12226455"/>
              <a:gd name="connsiteY97" fmla="*/ 1796575 h 2094438"/>
              <a:gd name="connsiteX98" fmla="*/ 1209396 w 12226455"/>
              <a:gd name="connsiteY98" fmla="*/ 1799340 h 2094438"/>
              <a:gd name="connsiteX99" fmla="*/ 1178816 w 12226455"/>
              <a:gd name="connsiteY99" fmla="*/ 1797726 h 2094438"/>
              <a:gd name="connsiteX100" fmla="*/ 1118448 w 12226455"/>
              <a:gd name="connsiteY100" fmla="*/ 1799162 h 2094438"/>
              <a:gd name="connsiteX101" fmla="*/ 1109457 w 12226455"/>
              <a:gd name="connsiteY101" fmla="*/ 1799309 h 2094438"/>
              <a:gd name="connsiteX102" fmla="*/ 1051695 w 12226455"/>
              <a:gd name="connsiteY102" fmla="*/ 1795466 h 2094438"/>
              <a:gd name="connsiteX103" fmla="*/ 1047719 w 12226455"/>
              <a:gd name="connsiteY103" fmla="*/ 1796377 h 2094438"/>
              <a:gd name="connsiteX104" fmla="*/ 1013633 w 12226455"/>
              <a:gd name="connsiteY104" fmla="*/ 1794723 h 2094438"/>
              <a:gd name="connsiteX105" fmla="*/ 1008016 w 12226455"/>
              <a:gd name="connsiteY105" fmla="*/ 1792656 h 2094438"/>
              <a:gd name="connsiteX106" fmla="*/ 999124 w 12226455"/>
              <a:gd name="connsiteY106" fmla="*/ 1794019 h 2094438"/>
              <a:gd name="connsiteX107" fmla="*/ 955075 w 12226455"/>
              <a:gd name="connsiteY107" fmla="*/ 1791883 h 2094438"/>
              <a:gd name="connsiteX108" fmla="*/ 882562 w 12226455"/>
              <a:gd name="connsiteY108" fmla="*/ 1796804 h 2094438"/>
              <a:gd name="connsiteX109" fmla="*/ 879961 w 12226455"/>
              <a:gd name="connsiteY109" fmla="*/ 1796413 h 2094438"/>
              <a:gd name="connsiteX110" fmla="*/ 879375 w 12226455"/>
              <a:gd name="connsiteY110" fmla="*/ 1796200 h 2094438"/>
              <a:gd name="connsiteX111" fmla="*/ 826826 w 12226455"/>
              <a:gd name="connsiteY111" fmla="*/ 1773120 h 2094438"/>
              <a:gd name="connsiteX112" fmla="*/ 788810 w 12226455"/>
              <a:gd name="connsiteY112" fmla="*/ 1780877 h 2094438"/>
              <a:gd name="connsiteX113" fmla="*/ 786858 w 12226455"/>
              <a:gd name="connsiteY113" fmla="*/ 1782406 h 2094438"/>
              <a:gd name="connsiteX114" fmla="*/ 719311 w 12226455"/>
              <a:gd name="connsiteY114" fmla="*/ 1772245 h 2094438"/>
              <a:gd name="connsiteX115" fmla="*/ 605941 w 12226455"/>
              <a:gd name="connsiteY115" fmla="*/ 1750592 h 2094438"/>
              <a:gd name="connsiteX116" fmla="*/ 571662 w 12226455"/>
              <a:gd name="connsiteY116" fmla="*/ 1759938 h 2094438"/>
              <a:gd name="connsiteX117" fmla="*/ 561295 w 12226455"/>
              <a:gd name="connsiteY117" fmla="*/ 1764746 h 2094438"/>
              <a:gd name="connsiteX118" fmla="*/ 552495 w 12226455"/>
              <a:gd name="connsiteY118" fmla="*/ 1762244 h 2094438"/>
              <a:gd name="connsiteX119" fmla="*/ 387891 w 12226455"/>
              <a:gd name="connsiteY119" fmla="*/ 1712379 h 2094438"/>
              <a:gd name="connsiteX120" fmla="*/ 264389 w 12226455"/>
              <a:gd name="connsiteY120" fmla="*/ 1691576 h 2094438"/>
              <a:gd name="connsiteX121" fmla="*/ 155395 w 12226455"/>
              <a:gd name="connsiteY121" fmla="*/ 1682653 h 2094438"/>
              <a:gd name="connsiteX122" fmla="*/ 114621 w 12226455"/>
              <a:gd name="connsiteY122" fmla="*/ 1682091 h 2094438"/>
              <a:gd name="connsiteX123" fmla="*/ 84645 w 12226455"/>
              <a:gd name="connsiteY123" fmla="*/ 1684851 h 2094438"/>
              <a:gd name="connsiteX124" fmla="*/ 10003 w 12226455"/>
              <a:gd name="connsiteY124" fmla="*/ 1674828 h 2094438"/>
              <a:gd name="connsiteX125" fmla="*/ 0 w 12226455"/>
              <a:gd name="connsiteY125" fmla="*/ 1673934 h 2094438"/>
              <a:gd name="connsiteX126" fmla="*/ 14660 w 12226455"/>
              <a:gd name="connsiteY126" fmla="*/ 0 h 2094438"/>
              <a:gd name="connsiteX0" fmla="*/ 1013 w 12226455"/>
              <a:gd name="connsiteY0" fmla="*/ 0 h 2094438"/>
              <a:gd name="connsiteX1" fmla="*/ 12226455 w 12226455"/>
              <a:gd name="connsiteY1" fmla="*/ 0 h 2094438"/>
              <a:gd name="connsiteX2" fmla="*/ 12226455 w 12226455"/>
              <a:gd name="connsiteY2" fmla="*/ 457198 h 2094438"/>
              <a:gd name="connsiteX3" fmla="*/ 12226455 w 12226455"/>
              <a:gd name="connsiteY3" fmla="*/ 1016758 h 2094438"/>
              <a:gd name="connsiteX4" fmla="*/ 12226455 w 12226455"/>
              <a:gd name="connsiteY4" fmla="*/ 1392257 h 2094438"/>
              <a:gd name="connsiteX5" fmla="*/ 12210010 w 12226455"/>
              <a:gd name="connsiteY5" fmla="*/ 1392079 h 2094438"/>
              <a:gd name="connsiteX6" fmla="*/ 12097957 w 12226455"/>
              <a:gd name="connsiteY6" fmla="*/ 1378121 h 2094438"/>
              <a:gd name="connsiteX7" fmla="*/ 11705048 w 12226455"/>
              <a:gd name="connsiteY7" fmla="*/ 1504448 h 2094438"/>
              <a:gd name="connsiteX8" fmla="*/ 11578252 w 12226455"/>
              <a:gd name="connsiteY8" fmla="*/ 1622780 h 2094438"/>
              <a:gd name="connsiteX9" fmla="*/ 11441414 w 12226455"/>
              <a:gd name="connsiteY9" fmla="*/ 1671606 h 2094438"/>
              <a:gd name="connsiteX10" fmla="*/ 11384400 w 12226455"/>
              <a:gd name="connsiteY10" fmla="*/ 1726735 h 2094438"/>
              <a:gd name="connsiteX11" fmla="*/ 11243987 w 12226455"/>
              <a:gd name="connsiteY11" fmla="*/ 1775920 h 2094438"/>
              <a:gd name="connsiteX12" fmla="*/ 11146741 w 12226455"/>
              <a:gd name="connsiteY12" fmla="*/ 1786963 h 2094438"/>
              <a:gd name="connsiteX13" fmla="*/ 10932107 w 12226455"/>
              <a:gd name="connsiteY13" fmla="*/ 1783616 h 2094438"/>
              <a:gd name="connsiteX14" fmla="*/ 10374059 w 12226455"/>
              <a:gd name="connsiteY14" fmla="*/ 1797882 h 2094438"/>
              <a:gd name="connsiteX15" fmla="*/ 10227592 w 12226455"/>
              <a:gd name="connsiteY15" fmla="*/ 1817257 h 2094438"/>
              <a:gd name="connsiteX16" fmla="*/ 10015680 w 12226455"/>
              <a:gd name="connsiteY16" fmla="*/ 1830474 h 2094438"/>
              <a:gd name="connsiteX17" fmla="*/ 9411126 w 12226455"/>
              <a:gd name="connsiteY17" fmla="*/ 1869136 h 2094438"/>
              <a:gd name="connsiteX18" fmla="*/ 9341661 w 12226455"/>
              <a:gd name="connsiteY18" fmla="*/ 1903018 h 2094438"/>
              <a:gd name="connsiteX19" fmla="*/ 9091392 w 12226455"/>
              <a:gd name="connsiteY19" fmla="*/ 1925623 h 2094438"/>
              <a:gd name="connsiteX20" fmla="*/ 9046316 w 12226455"/>
              <a:gd name="connsiteY20" fmla="*/ 1931643 h 2094438"/>
              <a:gd name="connsiteX21" fmla="*/ 8924496 w 12226455"/>
              <a:gd name="connsiteY21" fmla="*/ 1934111 h 2094438"/>
              <a:gd name="connsiteX22" fmla="*/ 8730039 w 12226455"/>
              <a:gd name="connsiteY22" fmla="*/ 1958718 h 2094438"/>
              <a:gd name="connsiteX23" fmla="*/ 8637317 w 12226455"/>
              <a:gd name="connsiteY23" fmla="*/ 1976178 h 2094438"/>
              <a:gd name="connsiteX24" fmla="*/ 8497138 w 12226455"/>
              <a:gd name="connsiteY24" fmla="*/ 2026648 h 2094438"/>
              <a:gd name="connsiteX25" fmla="*/ 8281534 w 12226455"/>
              <a:gd name="connsiteY25" fmla="*/ 2036428 h 2094438"/>
              <a:gd name="connsiteX26" fmla="*/ 8275009 w 12226455"/>
              <a:gd name="connsiteY26" fmla="*/ 2036933 h 2094438"/>
              <a:gd name="connsiteX27" fmla="*/ 8215546 w 12226455"/>
              <a:gd name="connsiteY27" fmla="*/ 2024013 h 2094438"/>
              <a:gd name="connsiteX28" fmla="*/ 8191205 w 12226455"/>
              <a:gd name="connsiteY28" fmla="*/ 2026109 h 2094438"/>
              <a:gd name="connsiteX29" fmla="*/ 8022833 w 12226455"/>
              <a:gd name="connsiteY29" fmla="*/ 2020804 h 2094438"/>
              <a:gd name="connsiteX30" fmla="*/ 7842457 w 12226455"/>
              <a:gd name="connsiteY30" fmla="*/ 2032833 h 2094438"/>
              <a:gd name="connsiteX31" fmla="*/ 7623424 w 12226455"/>
              <a:gd name="connsiteY31" fmla="*/ 2023819 h 2094438"/>
              <a:gd name="connsiteX32" fmla="*/ 7513247 w 12226455"/>
              <a:gd name="connsiteY32" fmla="*/ 2034454 h 2094438"/>
              <a:gd name="connsiteX33" fmla="*/ 7252408 w 12226455"/>
              <a:gd name="connsiteY33" fmla="*/ 2048724 h 2094438"/>
              <a:gd name="connsiteX34" fmla="*/ 7058491 w 12226455"/>
              <a:gd name="connsiteY34" fmla="*/ 2026452 h 2094438"/>
              <a:gd name="connsiteX35" fmla="*/ 7014654 w 12226455"/>
              <a:gd name="connsiteY35" fmla="*/ 2008338 h 2094438"/>
              <a:gd name="connsiteX36" fmla="*/ 6869558 w 12226455"/>
              <a:gd name="connsiteY36" fmla="*/ 2009516 h 2094438"/>
              <a:gd name="connsiteX37" fmla="*/ 6801700 w 12226455"/>
              <a:gd name="connsiteY37" fmla="*/ 1992683 h 2094438"/>
              <a:gd name="connsiteX38" fmla="*/ 6630448 w 12226455"/>
              <a:gd name="connsiteY38" fmla="*/ 1990539 h 2094438"/>
              <a:gd name="connsiteX39" fmla="*/ 6343083 w 12226455"/>
              <a:gd name="connsiteY39" fmla="*/ 1975132 h 2094438"/>
              <a:gd name="connsiteX40" fmla="*/ 6118325 w 12226455"/>
              <a:gd name="connsiteY40" fmla="*/ 1977815 h 2094438"/>
              <a:gd name="connsiteX41" fmla="*/ 5951117 w 12226455"/>
              <a:gd name="connsiteY41" fmla="*/ 1980301 h 2094438"/>
              <a:gd name="connsiteX42" fmla="*/ 5899039 w 12226455"/>
              <a:gd name="connsiteY42" fmla="*/ 1970051 h 2094438"/>
              <a:gd name="connsiteX43" fmla="*/ 5826960 w 12226455"/>
              <a:gd name="connsiteY43" fmla="*/ 1971340 h 2094438"/>
              <a:gd name="connsiteX44" fmla="*/ 5750590 w 12226455"/>
              <a:gd name="connsiteY44" fmla="*/ 1974055 h 2094438"/>
              <a:gd name="connsiteX45" fmla="*/ 5692650 w 12226455"/>
              <a:gd name="connsiteY45" fmla="*/ 1973132 h 2094438"/>
              <a:gd name="connsiteX46" fmla="*/ 5707621 w 12226455"/>
              <a:gd name="connsiteY46" fmla="*/ 1971397 h 2094438"/>
              <a:gd name="connsiteX47" fmla="*/ 5678447 w 12226455"/>
              <a:gd name="connsiteY47" fmla="*/ 1972906 h 2094438"/>
              <a:gd name="connsiteX48" fmla="*/ 5692650 w 12226455"/>
              <a:gd name="connsiteY48" fmla="*/ 1973132 h 2094438"/>
              <a:gd name="connsiteX49" fmla="*/ 5624294 w 12226455"/>
              <a:gd name="connsiteY49" fmla="*/ 1981056 h 2094438"/>
              <a:gd name="connsiteX50" fmla="*/ 5554110 w 12226455"/>
              <a:gd name="connsiteY50" fmla="*/ 1965114 h 2094438"/>
              <a:gd name="connsiteX51" fmla="*/ 5488422 w 12226455"/>
              <a:gd name="connsiteY51" fmla="*/ 1963610 h 2094438"/>
              <a:gd name="connsiteX52" fmla="*/ 5234009 w 12226455"/>
              <a:gd name="connsiteY52" fmla="*/ 1945946 h 2094438"/>
              <a:gd name="connsiteX53" fmla="*/ 5054956 w 12226455"/>
              <a:gd name="connsiteY53" fmla="*/ 1961326 h 2094438"/>
              <a:gd name="connsiteX54" fmla="*/ 4968494 w 12226455"/>
              <a:gd name="connsiteY54" fmla="*/ 1980959 h 2094438"/>
              <a:gd name="connsiteX55" fmla="*/ 4887159 w 12226455"/>
              <a:gd name="connsiteY55" fmla="*/ 1987230 h 2094438"/>
              <a:gd name="connsiteX56" fmla="*/ 4823752 w 12226455"/>
              <a:gd name="connsiteY56" fmla="*/ 2010623 h 2094438"/>
              <a:gd name="connsiteX57" fmla="*/ 4763730 w 12226455"/>
              <a:gd name="connsiteY57" fmla="*/ 2037027 h 2094438"/>
              <a:gd name="connsiteX58" fmla="*/ 4758100 w 12226455"/>
              <a:gd name="connsiteY58" fmla="*/ 2037626 h 2094438"/>
              <a:gd name="connsiteX59" fmla="*/ 4753293 w 12226455"/>
              <a:gd name="connsiteY59" fmla="*/ 2034727 h 2094438"/>
              <a:gd name="connsiteX60" fmla="*/ 4738854 w 12226455"/>
              <a:gd name="connsiteY60" fmla="*/ 2040382 h 2094438"/>
              <a:gd name="connsiteX61" fmla="*/ 4679090 w 12226455"/>
              <a:gd name="connsiteY61" fmla="*/ 2049175 h 2094438"/>
              <a:gd name="connsiteX62" fmla="*/ 4670823 w 12226455"/>
              <a:gd name="connsiteY62" fmla="*/ 2060199 h 2094438"/>
              <a:gd name="connsiteX63" fmla="*/ 4652693 w 12226455"/>
              <a:gd name="connsiteY63" fmla="*/ 2068081 h 2094438"/>
              <a:gd name="connsiteX64" fmla="*/ 4596668 w 12226455"/>
              <a:gd name="connsiteY64" fmla="*/ 2066844 h 2094438"/>
              <a:gd name="connsiteX65" fmla="*/ 4515079 w 12226455"/>
              <a:gd name="connsiteY65" fmla="*/ 2093488 h 2094438"/>
              <a:gd name="connsiteX66" fmla="*/ 4359987 w 12226455"/>
              <a:gd name="connsiteY66" fmla="*/ 2087091 h 2094438"/>
              <a:gd name="connsiteX67" fmla="*/ 4299514 w 12226455"/>
              <a:gd name="connsiteY67" fmla="*/ 2072092 h 2094438"/>
              <a:gd name="connsiteX68" fmla="*/ 4215049 w 12226455"/>
              <a:gd name="connsiteY68" fmla="*/ 2078442 h 2094438"/>
              <a:gd name="connsiteX69" fmla="*/ 4182398 w 12226455"/>
              <a:gd name="connsiteY69" fmla="*/ 2068549 h 2094438"/>
              <a:gd name="connsiteX70" fmla="*/ 4148880 w 12226455"/>
              <a:gd name="connsiteY70" fmla="*/ 2087980 h 2094438"/>
              <a:gd name="connsiteX71" fmla="*/ 4132217 w 12226455"/>
              <a:gd name="connsiteY71" fmla="*/ 2074087 h 2094438"/>
              <a:gd name="connsiteX72" fmla="*/ 4073825 w 12226455"/>
              <a:gd name="connsiteY72" fmla="*/ 2078770 h 2094438"/>
              <a:gd name="connsiteX73" fmla="*/ 3997663 w 12226455"/>
              <a:gd name="connsiteY73" fmla="*/ 2084777 h 2094438"/>
              <a:gd name="connsiteX74" fmla="*/ 4004645 w 12226455"/>
              <a:gd name="connsiteY74" fmla="*/ 2091682 h 2094438"/>
              <a:gd name="connsiteX75" fmla="*/ 3969056 w 12226455"/>
              <a:gd name="connsiteY75" fmla="*/ 2094067 h 2094438"/>
              <a:gd name="connsiteX76" fmla="*/ 3959847 w 12226455"/>
              <a:gd name="connsiteY76" fmla="*/ 2091531 h 2094438"/>
              <a:gd name="connsiteX77" fmla="*/ 3925749 w 12226455"/>
              <a:gd name="connsiteY77" fmla="*/ 2090653 h 2094438"/>
              <a:gd name="connsiteX78" fmla="*/ 3860022 w 12226455"/>
              <a:gd name="connsiteY78" fmla="*/ 2080934 h 2094438"/>
              <a:gd name="connsiteX79" fmla="*/ 3741602 w 12226455"/>
              <a:gd name="connsiteY79" fmla="*/ 2071656 h 2094438"/>
              <a:gd name="connsiteX80" fmla="*/ 3608325 w 12226455"/>
              <a:gd name="connsiteY80" fmla="*/ 2079355 h 2094438"/>
              <a:gd name="connsiteX81" fmla="*/ 3491740 w 12226455"/>
              <a:gd name="connsiteY81" fmla="*/ 2092551 h 2094438"/>
              <a:gd name="connsiteX82" fmla="*/ 3381317 w 12226455"/>
              <a:gd name="connsiteY82" fmla="*/ 2072555 h 2094438"/>
              <a:gd name="connsiteX83" fmla="*/ 3248436 w 12226455"/>
              <a:gd name="connsiteY83" fmla="*/ 2062278 h 2094438"/>
              <a:gd name="connsiteX84" fmla="*/ 3028186 w 12226455"/>
              <a:gd name="connsiteY84" fmla="*/ 2060434 h 2094438"/>
              <a:gd name="connsiteX85" fmla="*/ 2637295 w 12226455"/>
              <a:gd name="connsiteY85" fmla="*/ 2026539 h 2094438"/>
              <a:gd name="connsiteX86" fmla="*/ 2222596 w 12226455"/>
              <a:gd name="connsiteY86" fmla="*/ 1936508 h 2094438"/>
              <a:gd name="connsiteX87" fmla="*/ 2139456 w 12226455"/>
              <a:gd name="connsiteY87" fmla="*/ 1911826 h 2094438"/>
              <a:gd name="connsiteX88" fmla="*/ 1981598 w 12226455"/>
              <a:gd name="connsiteY88" fmla="*/ 1886446 h 2094438"/>
              <a:gd name="connsiteX89" fmla="*/ 1980797 w 12226455"/>
              <a:gd name="connsiteY89" fmla="*/ 1886431 h 2094438"/>
              <a:gd name="connsiteX90" fmla="*/ 1980797 w 12226455"/>
              <a:gd name="connsiteY90" fmla="*/ 1871257 h 2094438"/>
              <a:gd name="connsiteX91" fmla="*/ 1849717 w 12226455"/>
              <a:gd name="connsiteY91" fmla="*/ 1881890 h 2094438"/>
              <a:gd name="connsiteX92" fmla="*/ 1687091 w 12226455"/>
              <a:gd name="connsiteY92" fmla="*/ 1842347 h 2094438"/>
              <a:gd name="connsiteX93" fmla="*/ 1596958 w 12226455"/>
              <a:gd name="connsiteY93" fmla="*/ 1804773 h 2094438"/>
              <a:gd name="connsiteX94" fmla="*/ 1521970 w 12226455"/>
              <a:gd name="connsiteY94" fmla="*/ 1790233 h 2094438"/>
              <a:gd name="connsiteX95" fmla="*/ 1412763 w 12226455"/>
              <a:gd name="connsiteY95" fmla="*/ 1794175 h 2094438"/>
              <a:gd name="connsiteX96" fmla="*/ 1296465 w 12226455"/>
              <a:gd name="connsiteY96" fmla="*/ 1797322 h 2094438"/>
              <a:gd name="connsiteX97" fmla="*/ 1289314 w 12226455"/>
              <a:gd name="connsiteY97" fmla="*/ 1796575 h 2094438"/>
              <a:gd name="connsiteX98" fmla="*/ 1209396 w 12226455"/>
              <a:gd name="connsiteY98" fmla="*/ 1799340 h 2094438"/>
              <a:gd name="connsiteX99" fmla="*/ 1178816 w 12226455"/>
              <a:gd name="connsiteY99" fmla="*/ 1797726 h 2094438"/>
              <a:gd name="connsiteX100" fmla="*/ 1118448 w 12226455"/>
              <a:gd name="connsiteY100" fmla="*/ 1799162 h 2094438"/>
              <a:gd name="connsiteX101" fmla="*/ 1109457 w 12226455"/>
              <a:gd name="connsiteY101" fmla="*/ 1799309 h 2094438"/>
              <a:gd name="connsiteX102" fmla="*/ 1051695 w 12226455"/>
              <a:gd name="connsiteY102" fmla="*/ 1795466 h 2094438"/>
              <a:gd name="connsiteX103" fmla="*/ 1047719 w 12226455"/>
              <a:gd name="connsiteY103" fmla="*/ 1796377 h 2094438"/>
              <a:gd name="connsiteX104" fmla="*/ 1013633 w 12226455"/>
              <a:gd name="connsiteY104" fmla="*/ 1794723 h 2094438"/>
              <a:gd name="connsiteX105" fmla="*/ 1008016 w 12226455"/>
              <a:gd name="connsiteY105" fmla="*/ 1792656 h 2094438"/>
              <a:gd name="connsiteX106" fmla="*/ 999124 w 12226455"/>
              <a:gd name="connsiteY106" fmla="*/ 1794019 h 2094438"/>
              <a:gd name="connsiteX107" fmla="*/ 955075 w 12226455"/>
              <a:gd name="connsiteY107" fmla="*/ 1791883 h 2094438"/>
              <a:gd name="connsiteX108" fmla="*/ 882562 w 12226455"/>
              <a:gd name="connsiteY108" fmla="*/ 1796804 h 2094438"/>
              <a:gd name="connsiteX109" fmla="*/ 879961 w 12226455"/>
              <a:gd name="connsiteY109" fmla="*/ 1796413 h 2094438"/>
              <a:gd name="connsiteX110" fmla="*/ 879375 w 12226455"/>
              <a:gd name="connsiteY110" fmla="*/ 1796200 h 2094438"/>
              <a:gd name="connsiteX111" fmla="*/ 826826 w 12226455"/>
              <a:gd name="connsiteY111" fmla="*/ 1773120 h 2094438"/>
              <a:gd name="connsiteX112" fmla="*/ 788810 w 12226455"/>
              <a:gd name="connsiteY112" fmla="*/ 1780877 h 2094438"/>
              <a:gd name="connsiteX113" fmla="*/ 786858 w 12226455"/>
              <a:gd name="connsiteY113" fmla="*/ 1782406 h 2094438"/>
              <a:gd name="connsiteX114" fmla="*/ 719311 w 12226455"/>
              <a:gd name="connsiteY114" fmla="*/ 1772245 h 2094438"/>
              <a:gd name="connsiteX115" fmla="*/ 605941 w 12226455"/>
              <a:gd name="connsiteY115" fmla="*/ 1750592 h 2094438"/>
              <a:gd name="connsiteX116" fmla="*/ 571662 w 12226455"/>
              <a:gd name="connsiteY116" fmla="*/ 1759938 h 2094438"/>
              <a:gd name="connsiteX117" fmla="*/ 561295 w 12226455"/>
              <a:gd name="connsiteY117" fmla="*/ 1764746 h 2094438"/>
              <a:gd name="connsiteX118" fmla="*/ 552495 w 12226455"/>
              <a:gd name="connsiteY118" fmla="*/ 1762244 h 2094438"/>
              <a:gd name="connsiteX119" fmla="*/ 387891 w 12226455"/>
              <a:gd name="connsiteY119" fmla="*/ 1712379 h 2094438"/>
              <a:gd name="connsiteX120" fmla="*/ 264389 w 12226455"/>
              <a:gd name="connsiteY120" fmla="*/ 1691576 h 2094438"/>
              <a:gd name="connsiteX121" fmla="*/ 155395 w 12226455"/>
              <a:gd name="connsiteY121" fmla="*/ 1682653 h 2094438"/>
              <a:gd name="connsiteX122" fmla="*/ 114621 w 12226455"/>
              <a:gd name="connsiteY122" fmla="*/ 1682091 h 2094438"/>
              <a:gd name="connsiteX123" fmla="*/ 84645 w 12226455"/>
              <a:gd name="connsiteY123" fmla="*/ 1684851 h 2094438"/>
              <a:gd name="connsiteX124" fmla="*/ 10003 w 12226455"/>
              <a:gd name="connsiteY124" fmla="*/ 1674828 h 2094438"/>
              <a:gd name="connsiteX125" fmla="*/ 0 w 12226455"/>
              <a:gd name="connsiteY125" fmla="*/ 1673934 h 2094438"/>
              <a:gd name="connsiteX126" fmla="*/ 1013 w 12226455"/>
              <a:gd name="connsiteY126" fmla="*/ 0 h 209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226455" h="2094438">
                <a:moveTo>
                  <a:pt x="1013" y="0"/>
                </a:moveTo>
                <a:lnTo>
                  <a:pt x="12226455" y="0"/>
                </a:lnTo>
                <a:lnTo>
                  <a:pt x="12226455" y="457198"/>
                </a:lnTo>
                <a:lnTo>
                  <a:pt x="12226455" y="1016758"/>
                </a:lnTo>
                <a:lnTo>
                  <a:pt x="12226455" y="1392257"/>
                </a:lnTo>
                <a:lnTo>
                  <a:pt x="12210010" y="1392079"/>
                </a:lnTo>
                <a:cubicBezTo>
                  <a:pt x="12177369" y="1401762"/>
                  <a:pt x="12165221" y="1375797"/>
                  <a:pt x="12097957" y="1378121"/>
                </a:cubicBezTo>
                <a:cubicBezTo>
                  <a:pt x="11982408" y="1397026"/>
                  <a:pt x="11744000" y="1479580"/>
                  <a:pt x="11705048" y="1504448"/>
                </a:cubicBezTo>
                <a:cubicBezTo>
                  <a:pt x="11653673" y="1545577"/>
                  <a:pt x="11612549" y="1567611"/>
                  <a:pt x="11578252" y="1622780"/>
                </a:cubicBezTo>
                <a:cubicBezTo>
                  <a:pt x="11532313" y="1662349"/>
                  <a:pt x="11474481" y="1608627"/>
                  <a:pt x="11441414" y="1671606"/>
                </a:cubicBezTo>
                <a:cubicBezTo>
                  <a:pt x="11434289" y="1685031"/>
                  <a:pt x="11414202" y="1730284"/>
                  <a:pt x="11384400" y="1726735"/>
                </a:cubicBezTo>
                <a:cubicBezTo>
                  <a:pt x="11364941" y="1726080"/>
                  <a:pt x="11231983" y="1760808"/>
                  <a:pt x="11243987" y="1775920"/>
                </a:cubicBezTo>
                <a:cubicBezTo>
                  <a:pt x="11215065" y="1776200"/>
                  <a:pt x="11198721" y="1785681"/>
                  <a:pt x="11146741" y="1786963"/>
                </a:cubicBezTo>
                <a:cubicBezTo>
                  <a:pt x="11094761" y="1788246"/>
                  <a:pt x="11060195" y="1794679"/>
                  <a:pt x="10932107" y="1783616"/>
                </a:cubicBezTo>
                <a:cubicBezTo>
                  <a:pt x="10815241" y="1773521"/>
                  <a:pt x="10458451" y="1789204"/>
                  <a:pt x="10374059" y="1797882"/>
                </a:cubicBezTo>
                <a:cubicBezTo>
                  <a:pt x="10266568" y="1803488"/>
                  <a:pt x="10301733" y="1805661"/>
                  <a:pt x="10227592" y="1817257"/>
                </a:cubicBezTo>
                <a:cubicBezTo>
                  <a:pt x="10159795" y="1826913"/>
                  <a:pt x="10151758" y="1821828"/>
                  <a:pt x="10015680" y="1830474"/>
                </a:cubicBezTo>
                <a:cubicBezTo>
                  <a:pt x="9814162" y="1843361"/>
                  <a:pt x="9618601" y="1880077"/>
                  <a:pt x="9411126" y="1869136"/>
                </a:cubicBezTo>
                <a:cubicBezTo>
                  <a:pt x="9373213" y="1876546"/>
                  <a:pt x="9394950" y="1893604"/>
                  <a:pt x="9341661" y="1903018"/>
                </a:cubicBezTo>
                <a:cubicBezTo>
                  <a:pt x="9288372" y="1912432"/>
                  <a:pt x="9130756" y="1921467"/>
                  <a:pt x="9091392" y="1925623"/>
                </a:cubicBezTo>
                <a:cubicBezTo>
                  <a:pt x="9071445" y="1919716"/>
                  <a:pt x="9058205" y="1924023"/>
                  <a:pt x="9046316" y="1931643"/>
                </a:cubicBezTo>
                <a:cubicBezTo>
                  <a:pt x="9004352" y="1932420"/>
                  <a:pt x="8969757" y="1927074"/>
                  <a:pt x="8924496" y="1934111"/>
                </a:cubicBezTo>
                <a:cubicBezTo>
                  <a:pt x="8873011" y="1946604"/>
                  <a:pt x="8777904" y="1946721"/>
                  <a:pt x="8730039" y="1958718"/>
                </a:cubicBezTo>
                <a:cubicBezTo>
                  <a:pt x="8656986" y="1947221"/>
                  <a:pt x="8743731" y="1973503"/>
                  <a:pt x="8637317" y="1976178"/>
                </a:cubicBezTo>
                <a:cubicBezTo>
                  <a:pt x="8598500" y="1987499"/>
                  <a:pt x="8556435" y="2024586"/>
                  <a:pt x="8497138" y="2026648"/>
                </a:cubicBezTo>
                <a:cubicBezTo>
                  <a:pt x="8440495" y="2027805"/>
                  <a:pt x="8318556" y="2034713"/>
                  <a:pt x="8281534" y="2036428"/>
                </a:cubicBezTo>
                <a:lnTo>
                  <a:pt x="8275009" y="2036933"/>
                </a:lnTo>
                <a:lnTo>
                  <a:pt x="8215546" y="2024013"/>
                </a:lnTo>
                <a:cubicBezTo>
                  <a:pt x="8215156" y="2029330"/>
                  <a:pt x="8197251" y="2030867"/>
                  <a:pt x="8191205" y="2026109"/>
                </a:cubicBezTo>
                <a:cubicBezTo>
                  <a:pt x="8059869" y="1999550"/>
                  <a:pt x="8100586" y="2055132"/>
                  <a:pt x="8022833" y="2020804"/>
                </a:cubicBezTo>
                <a:cubicBezTo>
                  <a:pt x="7953710" y="2021891"/>
                  <a:pt x="7909025" y="2032330"/>
                  <a:pt x="7842457" y="2032833"/>
                </a:cubicBezTo>
                <a:cubicBezTo>
                  <a:pt x="7775888" y="2033334"/>
                  <a:pt x="7690162" y="2026488"/>
                  <a:pt x="7623424" y="2023819"/>
                </a:cubicBezTo>
                <a:cubicBezTo>
                  <a:pt x="7539371" y="2028810"/>
                  <a:pt x="7562808" y="2029306"/>
                  <a:pt x="7513247" y="2034454"/>
                </a:cubicBezTo>
                <a:cubicBezTo>
                  <a:pt x="7352211" y="2028209"/>
                  <a:pt x="7354639" y="2049419"/>
                  <a:pt x="7252408" y="2048724"/>
                </a:cubicBezTo>
                <a:cubicBezTo>
                  <a:pt x="7204063" y="2040800"/>
                  <a:pt x="7114224" y="2024619"/>
                  <a:pt x="7058491" y="2026452"/>
                </a:cubicBezTo>
                <a:cubicBezTo>
                  <a:pt x="7021084" y="2020844"/>
                  <a:pt x="7045432" y="2013227"/>
                  <a:pt x="7014654" y="2008338"/>
                </a:cubicBezTo>
                <a:lnTo>
                  <a:pt x="6869558" y="2009516"/>
                </a:lnTo>
                <a:cubicBezTo>
                  <a:pt x="6847718" y="2014302"/>
                  <a:pt x="6856427" y="1989230"/>
                  <a:pt x="6801700" y="1992683"/>
                </a:cubicBezTo>
                <a:lnTo>
                  <a:pt x="6630448" y="1990539"/>
                </a:lnTo>
                <a:cubicBezTo>
                  <a:pt x="6554012" y="1987613"/>
                  <a:pt x="6428437" y="1977252"/>
                  <a:pt x="6343083" y="1975132"/>
                </a:cubicBezTo>
                <a:cubicBezTo>
                  <a:pt x="6257729" y="1973011"/>
                  <a:pt x="6200984" y="1982277"/>
                  <a:pt x="6118325" y="1977815"/>
                </a:cubicBezTo>
                <a:cubicBezTo>
                  <a:pt x="6040211" y="1994968"/>
                  <a:pt x="6018927" y="1986168"/>
                  <a:pt x="5951117" y="1980301"/>
                </a:cubicBezTo>
                <a:lnTo>
                  <a:pt x="5899039" y="1970051"/>
                </a:lnTo>
                <a:lnTo>
                  <a:pt x="5826960" y="1971340"/>
                </a:lnTo>
                <a:cubicBezTo>
                  <a:pt x="5822059" y="1972558"/>
                  <a:pt x="5785971" y="1973629"/>
                  <a:pt x="5750590" y="1974055"/>
                </a:cubicBezTo>
                <a:lnTo>
                  <a:pt x="5692650" y="1973132"/>
                </a:lnTo>
                <a:lnTo>
                  <a:pt x="5707621" y="1971397"/>
                </a:lnTo>
                <a:lnTo>
                  <a:pt x="5678447" y="1972906"/>
                </a:lnTo>
                <a:lnTo>
                  <a:pt x="5692650" y="1973132"/>
                </a:lnTo>
                <a:lnTo>
                  <a:pt x="5624294" y="1981056"/>
                </a:lnTo>
                <a:cubicBezTo>
                  <a:pt x="5604222" y="1980507"/>
                  <a:pt x="5576756" y="1968021"/>
                  <a:pt x="5554110" y="1965114"/>
                </a:cubicBezTo>
                <a:cubicBezTo>
                  <a:pt x="5531465" y="1962207"/>
                  <a:pt x="5518322" y="1978148"/>
                  <a:pt x="5488422" y="1963610"/>
                </a:cubicBezTo>
                <a:cubicBezTo>
                  <a:pt x="5435072" y="1960415"/>
                  <a:pt x="5306254" y="1946327"/>
                  <a:pt x="5234009" y="1945946"/>
                </a:cubicBezTo>
                <a:cubicBezTo>
                  <a:pt x="5161765" y="1945566"/>
                  <a:pt x="5099209" y="1955491"/>
                  <a:pt x="5054956" y="1961326"/>
                </a:cubicBezTo>
                <a:cubicBezTo>
                  <a:pt x="5010704" y="1967160"/>
                  <a:pt x="4975591" y="1978636"/>
                  <a:pt x="4968494" y="1980959"/>
                </a:cubicBezTo>
                <a:lnTo>
                  <a:pt x="4887159" y="1987230"/>
                </a:lnTo>
                <a:lnTo>
                  <a:pt x="4823752" y="2010623"/>
                </a:lnTo>
                <a:lnTo>
                  <a:pt x="4763730" y="2037027"/>
                </a:lnTo>
                <a:lnTo>
                  <a:pt x="4758100" y="2037626"/>
                </a:lnTo>
                <a:lnTo>
                  <a:pt x="4753293" y="2034727"/>
                </a:lnTo>
                <a:lnTo>
                  <a:pt x="4738854" y="2040382"/>
                </a:lnTo>
                <a:cubicBezTo>
                  <a:pt x="4719567" y="2047559"/>
                  <a:pt x="4700371" y="2052707"/>
                  <a:pt x="4679090" y="2049175"/>
                </a:cubicBezTo>
                <a:cubicBezTo>
                  <a:pt x="4677019" y="2053404"/>
                  <a:pt x="4674180" y="2057026"/>
                  <a:pt x="4670823" y="2060199"/>
                </a:cubicBezTo>
                <a:lnTo>
                  <a:pt x="4652693" y="2068081"/>
                </a:lnTo>
                <a:lnTo>
                  <a:pt x="4596668" y="2066844"/>
                </a:lnTo>
                <a:lnTo>
                  <a:pt x="4515079" y="2093488"/>
                </a:lnTo>
                <a:cubicBezTo>
                  <a:pt x="4463698" y="2097853"/>
                  <a:pt x="4402865" y="2085692"/>
                  <a:pt x="4359987" y="2087091"/>
                </a:cubicBezTo>
                <a:cubicBezTo>
                  <a:pt x="4331010" y="2088701"/>
                  <a:pt x="4325018" y="2064931"/>
                  <a:pt x="4299514" y="2072092"/>
                </a:cubicBezTo>
                <a:cubicBezTo>
                  <a:pt x="4273371" y="2072636"/>
                  <a:pt x="4227618" y="2083997"/>
                  <a:pt x="4215049" y="2078442"/>
                </a:cubicBezTo>
                <a:lnTo>
                  <a:pt x="4182398" y="2068549"/>
                </a:lnTo>
                <a:lnTo>
                  <a:pt x="4148880" y="2087980"/>
                </a:lnTo>
                <a:lnTo>
                  <a:pt x="4132217" y="2074087"/>
                </a:lnTo>
                <a:lnTo>
                  <a:pt x="4073825" y="2078770"/>
                </a:lnTo>
                <a:lnTo>
                  <a:pt x="3997663" y="2084777"/>
                </a:lnTo>
                <a:lnTo>
                  <a:pt x="4004645" y="2091682"/>
                </a:lnTo>
                <a:lnTo>
                  <a:pt x="3969056" y="2094067"/>
                </a:lnTo>
                <a:lnTo>
                  <a:pt x="3959847" y="2091531"/>
                </a:lnTo>
                <a:cubicBezTo>
                  <a:pt x="3956591" y="2093697"/>
                  <a:pt x="3932491" y="2091838"/>
                  <a:pt x="3925749" y="2090653"/>
                </a:cubicBezTo>
                <a:lnTo>
                  <a:pt x="3860022" y="2080934"/>
                </a:lnTo>
                <a:lnTo>
                  <a:pt x="3741602" y="2071656"/>
                </a:lnTo>
                <a:cubicBezTo>
                  <a:pt x="3685648" y="2078843"/>
                  <a:pt x="3689521" y="2069398"/>
                  <a:pt x="3608325" y="2079355"/>
                </a:cubicBezTo>
                <a:cubicBezTo>
                  <a:pt x="3559435" y="2105880"/>
                  <a:pt x="3544328" y="2078348"/>
                  <a:pt x="3491740" y="2092551"/>
                </a:cubicBezTo>
                <a:lnTo>
                  <a:pt x="3381317" y="2072555"/>
                </a:lnTo>
                <a:cubicBezTo>
                  <a:pt x="3321138" y="2069130"/>
                  <a:pt x="3308615" y="2065704"/>
                  <a:pt x="3248436" y="2062278"/>
                </a:cubicBezTo>
                <a:cubicBezTo>
                  <a:pt x="3186561" y="2051918"/>
                  <a:pt x="3130043" y="2066391"/>
                  <a:pt x="3028186" y="2060434"/>
                </a:cubicBezTo>
                <a:cubicBezTo>
                  <a:pt x="2926329" y="2054477"/>
                  <a:pt x="2745912" y="2053371"/>
                  <a:pt x="2637295" y="2026539"/>
                </a:cubicBezTo>
                <a:cubicBezTo>
                  <a:pt x="2508934" y="1999914"/>
                  <a:pt x="2299666" y="1962591"/>
                  <a:pt x="2222596" y="1936508"/>
                </a:cubicBezTo>
                <a:cubicBezTo>
                  <a:pt x="2210338" y="1930065"/>
                  <a:pt x="2150953" y="1915808"/>
                  <a:pt x="2139456" y="1911826"/>
                </a:cubicBezTo>
                <a:cubicBezTo>
                  <a:pt x="2068355" y="1922769"/>
                  <a:pt x="2030992" y="1892936"/>
                  <a:pt x="1981598" y="1886446"/>
                </a:cubicBezTo>
                <a:lnTo>
                  <a:pt x="1980797" y="1886431"/>
                </a:lnTo>
                <a:lnTo>
                  <a:pt x="1980797" y="1871257"/>
                </a:lnTo>
                <a:cubicBezTo>
                  <a:pt x="1970878" y="1851113"/>
                  <a:pt x="1902643" y="1888334"/>
                  <a:pt x="1849717" y="1881890"/>
                </a:cubicBezTo>
                <a:cubicBezTo>
                  <a:pt x="1780571" y="1849543"/>
                  <a:pt x="1735844" y="1854658"/>
                  <a:pt x="1687091" y="1842347"/>
                </a:cubicBezTo>
                <a:cubicBezTo>
                  <a:pt x="1642649" y="1840578"/>
                  <a:pt x="1660429" y="1799141"/>
                  <a:pt x="1596958" y="1804773"/>
                </a:cubicBezTo>
                <a:cubicBezTo>
                  <a:pt x="1571440" y="1791845"/>
                  <a:pt x="1552669" y="1791999"/>
                  <a:pt x="1521970" y="1790233"/>
                </a:cubicBezTo>
                <a:cubicBezTo>
                  <a:pt x="1491271" y="1788467"/>
                  <a:pt x="1450765" y="1792982"/>
                  <a:pt x="1412763" y="1794175"/>
                </a:cubicBezTo>
                <a:lnTo>
                  <a:pt x="1296465" y="1797322"/>
                </a:lnTo>
                <a:lnTo>
                  <a:pt x="1289314" y="1796575"/>
                </a:lnTo>
                <a:cubicBezTo>
                  <a:pt x="1279395" y="1795482"/>
                  <a:pt x="1218476" y="1801107"/>
                  <a:pt x="1209396" y="1799340"/>
                </a:cubicBezTo>
                <a:cubicBezTo>
                  <a:pt x="1193285" y="1802731"/>
                  <a:pt x="1185050" y="1798716"/>
                  <a:pt x="1178816" y="1797726"/>
                </a:cubicBezTo>
                <a:lnTo>
                  <a:pt x="1118448" y="1799162"/>
                </a:lnTo>
                <a:lnTo>
                  <a:pt x="1109457" y="1799309"/>
                </a:lnTo>
                <a:cubicBezTo>
                  <a:pt x="1089593" y="1799838"/>
                  <a:pt x="1070569" y="1799554"/>
                  <a:pt x="1051695" y="1795466"/>
                </a:cubicBezTo>
                <a:lnTo>
                  <a:pt x="1047719" y="1796377"/>
                </a:lnTo>
                <a:lnTo>
                  <a:pt x="1013633" y="1794723"/>
                </a:lnTo>
                <a:lnTo>
                  <a:pt x="1008016" y="1792656"/>
                </a:lnTo>
                <a:lnTo>
                  <a:pt x="999124" y="1794019"/>
                </a:lnTo>
                <a:lnTo>
                  <a:pt x="955075" y="1791883"/>
                </a:lnTo>
                <a:lnTo>
                  <a:pt x="882562" y="1796804"/>
                </a:lnTo>
                <a:lnTo>
                  <a:pt x="879961" y="1796413"/>
                </a:lnTo>
                <a:lnTo>
                  <a:pt x="879375" y="1796200"/>
                </a:lnTo>
                <a:cubicBezTo>
                  <a:pt x="862130" y="1792463"/>
                  <a:pt x="843250" y="1774633"/>
                  <a:pt x="826826" y="1773120"/>
                </a:cubicBezTo>
                <a:cubicBezTo>
                  <a:pt x="833393" y="1786078"/>
                  <a:pt x="803653" y="1778825"/>
                  <a:pt x="788810" y="1780877"/>
                </a:cubicBezTo>
                <a:lnTo>
                  <a:pt x="786858" y="1782406"/>
                </a:lnTo>
                <a:lnTo>
                  <a:pt x="719311" y="1772245"/>
                </a:lnTo>
                <a:cubicBezTo>
                  <a:pt x="683699" y="1766739"/>
                  <a:pt x="633686" y="1751188"/>
                  <a:pt x="605941" y="1750592"/>
                </a:cubicBezTo>
                <a:cubicBezTo>
                  <a:pt x="593515" y="1760725"/>
                  <a:pt x="587000" y="1755418"/>
                  <a:pt x="571662" y="1759938"/>
                </a:cubicBezTo>
                <a:lnTo>
                  <a:pt x="561295" y="1764746"/>
                </a:lnTo>
                <a:lnTo>
                  <a:pt x="552495" y="1762244"/>
                </a:lnTo>
                <a:cubicBezTo>
                  <a:pt x="500782" y="1746577"/>
                  <a:pt x="434051" y="1724452"/>
                  <a:pt x="387891" y="1712379"/>
                </a:cubicBezTo>
                <a:cubicBezTo>
                  <a:pt x="360134" y="1707432"/>
                  <a:pt x="303139" y="1696530"/>
                  <a:pt x="264389" y="1691576"/>
                </a:cubicBezTo>
                <a:cubicBezTo>
                  <a:pt x="240924" y="1693130"/>
                  <a:pt x="174668" y="1699683"/>
                  <a:pt x="155395" y="1682653"/>
                </a:cubicBezTo>
                <a:cubicBezTo>
                  <a:pt x="154268" y="1696979"/>
                  <a:pt x="127403" y="1672385"/>
                  <a:pt x="114621" y="1682091"/>
                </a:cubicBezTo>
                <a:cubicBezTo>
                  <a:pt x="105719" y="1690510"/>
                  <a:pt x="95495" y="1685011"/>
                  <a:pt x="84645" y="1684851"/>
                </a:cubicBezTo>
                <a:cubicBezTo>
                  <a:pt x="71576" y="1691733"/>
                  <a:pt x="23446" y="1682420"/>
                  <a:pt x="10003" y="1674828"/>
                </a:cubicBezTo>
                <a:lnTo>
                  <a:pt x="0" y="1673934"/>
                </a:lnTo>
                <a:cubicBezTo>
                  <a:pt x="338" y="1115956"/>
                  <a:pt x="675" y="557978"/>
                  <a:pt x="1013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7D217-AF07-8C80-D3D6-4795E92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480" y="82479"/>
            <a:ext cx="9477003" cy="1216024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-apple-system"/>
              </a:rPr>
              <a:t>4- Results and visualizations</a:t>
            </a:r>
            <a:endParaRPr lang="en-US" dirty="0"/>
          </a:p>
        </p:txBody>
      </p:sp>
      <p:pic>
        <p:nvPicPr>
          <p:cNvPr id="10" name="Picture 9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39AD421F-DCD7-7F50-3BCF-B5168CB4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5" y="1453947"/>
            <a:ext cx="4091663" cy="452117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91D0DEF-7E70-0264-96C4-2E3FDBA47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8" y="2435226"/>
            <a:ext cx="2786864" cy="20071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AAF9E81-A5B0-16C5-32E9-EF74A99C6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48" y="2435226"/>
            <a:ext cx="2830183" cy="20071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743D-9DCC-4198-959B-F7AD6861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640" y="4834966"/>
            <a:ext cx="4091663" cy="1630413"/>
          </a:xfrm>
        </p:spPr>
        <p:txBody>
          <a:bodyPr anchor="ctr">
            <a:normAutofit/>
          </a:bodyPr>
          <a:lstStyle/>
          <a:p>
            <a:r>
              <a:rPr lang="en-US" dirty="0"/>
              <a:t>CNN-SoftMax </a:t>
            </a:r>
            <a:br>
              <a:rPr lang="en-US" dirty="0"/>
            </a:br>
            <a:r>
              <a:rPr lang="en-US" dirty="0"/>
              <a:t>training accuracy =94%</a:t>
            </a:r>
            <a:br>
              <a:rPr lang="en-US" dirty="0"/>
            </a:br>
            <a:r>
              <a:rPr lang="en-US" dirty="0"/>
              <a:t>validation accuracy=90%</a:t>
            </a:r>
            <a:br>
              <a:rPr lang="en-US" dirty="0"/>
            </a:br>
            <a:r>
              <a:rPr lang="en-US" dirty="0"/>
              <a:t>testing accuracy=88%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393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57</TotalTime>
  <Words>151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Bembo</vt:lpstr>
      <vt:lpstr>ArchiveVTI</vt:lpstr>
      <vt:lpstr>CNN</vt:lpstr>
      <vt:lpstr>1-Architecture used in the Paper</vt:lpstr>
      <vt:lpstr>2- Dataset details</vt:lpstr>
      <vt:lpstr>3- Implementation details</vt:lpstr>
      <vt:lpstr>4- Results and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Marize Adel</dc:creator>
  <cp:lastModifiedBy>Marize Adel</cp:lastModifiedBy>
  <cp:revision>11</cp:revision>
  <dcterms:created xsi:type="dcterms:W3CDTF">2022-05-20T13:09:13Z</dcterms:created>
  <dcterms:modified xsi:type="dcterms:W3CDTF">2022-05-22T11:00:18Z</dcterms:modified>
</cp:coreProperties>
</file>