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97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sz="1400" b="1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sz="11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sz="11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/>
          <p:nvPr/>
        </p:nvCxnSpPr>
        <p:spPr>
          <a:xfrm rot="5400000" flipH="1">
            <a:off x="7478552" y="1613392"/>
            <a:ext cx="130200" cy="1344900"/>
          </a:xfrm>
          <a:prstGeom prst="curvedConnector3">
            <a:avLst>
              <a:gd name="adj1" fmla="val -182892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sz="1100" b="1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9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Write your user task here.</a:t>
            </a:r>
            <a:endParaRPr sz="140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</vt:lpstr>
      <vt:lpstr>Open Sans</vt:lpstr>
      <vt:lpstr>Arial</vt:lpstr>
      <vt:lpstr>Simple Light</vt:lpstr>
      <vt:lpstr>Outline a user flow Copy and paste each image into your own user flow on the next slide, and edit as needed. </vt:lpstr>
      <vt:lpstr>User task: Write your user task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a user flow Copy and paste each image into your own user flow on the next slide, and edit as needed. </dc:title>
  <cp:lastModifiedBy>user</cp:lastModifiedBy>
  <cp:revision>1</cp:revision>
  <dcterms:modified xsi:type="dcterms:W3CDTF">2023-10-16T18:09:52Z</dcterms:modified>
</cp:coreProperties>
</file>