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02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7:44:4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.xml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Use Marigold Mold which is an accessible and easy to use app and enables users to choose and order their favorite flower or plant with necessary information about their maintanance.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87AC01-6EEC-8A23-2D10-535E8E1EE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144" y="1013736"/>
            <a:ext cx="591326" cy="13249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547AD31-9C9A-CF7C-2A98-E119E0E7D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408" y="905554"/>
            <a:ext cx="998622" cy="1477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DB4861A-8327-9549-C1EE-8DCCE178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0219" y="1073158"/>
            <a:ext cx="1353159" cy="1296384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269CAA8-FE17-FD2D-F6A9-819F1D2A5EBE}"/>
              </a:ext>
            </a:extLst>
          </p:cNvPr>
          <p:cNvSpPr/>
          <p:nvPr/>
        </p:nvSpPr>
        <p:spPr>
          <a:xfrm rot="19069302">
            <a:off x="6955970" y="989550"/>
            <a:ext cx="367393" cy="306892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D275799-BA10-0E8E-31B9-00AE772A47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370" y="3269116"/>
            <a:ext cx="1946764" cy="134438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55227EB-9D00-CD59-72A7-565663CDE2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2245" y="3151040"/>
            <a:ext cx="863910" cy="14620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4F687BA5-8302-4FDD-2D45-074B83421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8165" y="3509273"/>
            <a:ext cx="1907485" cy="10949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B4A253-42A0-DBC6-CC98-ACCF4D24240E}"/>
                  </a:ext>
                </a:extLst>
              </p14:cNvPr>
              <p14:cNvContentPartPr/>
              <p14:nvPr/>
            </p14:nvContentPartPr>
            <p14:xfrm>
              <a:off x="750729" y="2563367"/>
              <a:ext cx="360" cy="47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B4A253-42A0-DBC6-CC98-ACCF4D2424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4609" y="2557247"/>
                <a:ext cx="12600" cy="59760"/>
              </a:xfrm>
              <a:prstGeom prst="rect">
                <a:avLst/>
              </a:prstGeom>
            </p:spPr>
          </p:pic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DDCDA300-1901-62AA-FBA7-3825AEB5E241}"/>
              </a:ext>
            </a:extLst>
          </p:cNvPr>
          <p:cNvSpPr txBox="1"/>
          <p:nvPr/>
        </p:nvSpPr>
        <p:spPr>
          <a:xfrm>
            <a:off x="636809" y="2432957"/>
            <a:ext cx="28567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Mary found it difficult to use complicated app</a:t>
            </a:r>
            <a:endParaRPr lang="fa-IR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54D24A-72D2-B0F2-251C-A0A36FD2CB46}"/>
              </a:ext>
            </a:extLst>
          </p:cNvPr>
          <p:cNvSpPr txBox="1"/>
          <p:nvPr/>
        </p:nvSpPr>
        <p:spPr>
          <a:xfrm>
            <a:off x="3461655" y="2441117"/>
            <a:ext cx="23186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She downloads Marigold Mold app</a:t>
            </a:r>
            <a:endParaRPr lang="fa-IR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2C6149-F0EA-7FF9-E979-1EBB8C9CC4DF}"/>
              </a:ext>
            </a:extLst>
          </p:cNvPr>
          <p:cNvSpPr txBox="1"/>
          <p:nvPr/>
        </p:nvSpPr>
        <p:spPr>
          <a:xfrm>
            <a:off x="6412781" y="2446835"/>
            <a:ext cx="23186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Mary is happy because app offers information about the maintenance for plants</a:t>
            </a:r>
            <a:endParaRPr lang="fa-IR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38E59B-8456-8257-E525-AE7CF4368FD2}"/>
              </a:ext>
            </a:extLst>
          </p:cNvPr>
          <p:cNvSpPr txBox="1"/>
          <p:nvPr/>
        </p:nvSpPr>
        <p:spPr>
          <a:xfrm>
            <a:off x="457196" y="4580165"/>
            <a:ext cx="23186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Once her plants withered due to lack of information</a:t>
            </a:r>
            <a:endParaRPr lang="fa-IR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AE4B66-2B5C-F7B5-FE9D-F321DC364827}"/>
              </a:ext>
            </a:extLst>
          </p:cNvPr>
          <p:cNvSpPr txBox="1"/>
          <p:nvPr/>
        </p:nvSpPr>
        <p:spPr>
          <a:xfrm>
            <a:off x="3478948" y="4616154"/>
            <a:ext cx="23186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She chooses to order training video for her plants maintaining</a:t>
            </a:r>
            <a:endParaRPr lang="fa-IR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6392F0-269C-C47C-DBC4-5D274F2D5FD8}"/>
              </a:ext>
            </a:extLst>
          </p:cNvPr>
          <p:cNvSpPr txBox="1"/>
          <p:nvPr/>
        </p:nvSpPr>
        <p:spPr>
          <a:xfrm>
            <a:off x="6417129" y="4563835"/>
            <a:ext cx="23186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Mary is happy with her healthy plants</a:t>
            </a:r>
            <a:endParaRPr lang="fa-I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91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Google Sans Medium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8</cp:revision>
  <dcterms:modified xsi:type="dcterms:W3CDTF">2023-10-26T17:23:36Z</dcterms:modified>
</cp:coreProperties>
</file>