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Busy schedule teacher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 can take them with myself on my way to school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Order flowers daily in advance and appoint  exact time to pick them up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Sarah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0184F-FFF0-EBA9-38F1-4F5B0098B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Old couple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CD221-70FB-636E-3458-16447EE09D1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Have appropriate way to know about the way of maintenance of flowers and plants that we order</a:t>
            </a:r>
            <a:endParaRPr lang="fa-I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4058-8C61-12B7-322B-47E67AD7B44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can keep them healthy and beautiful </a:t>
            </a:r>
            <a:endParaRPr lang="fa-I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C30B0-5A12-20DB-B325-2CBC8A067B4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Marry &amp; John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578454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2023-09-20T18:29:30Z</dcterms:modified>
</cp:coreProperties>
</file>