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9144000" cy="5143500" type="screen16x9"/>
  <p:notesSz cx="6858000" cy="9144000"/>
  <p:embeddedFontLst>
    <p:embeddedFont>
      <p:font typeface="Google Sans" panose="020B0604020202020204"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7" d="100"/>
          <a:sy n="117" d="100"/>
        </p:scale>
        <p:origin x="828"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p:nvPr/>
        </p:nvSpPr>
        <p:spPr>
          <a:xfrm>
            <a:off x="451450" y="3219525"/>
            <a:ext cx="2758200" cy="471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sz="1900" b="1" dirty="0">
                <a:solidFill>
                  <a:srgbClr val="1967D2"/>
                </a:solidFill>
                <a:latin typeface="Google Sans"/>
                <a:ea typeface="Google Sans"/>
                <a:cs typeface="Google Sans"/>
                <a:sym typeface="Google Sans"/>
              </a:rPr>
              <a:t>Sarah</a:t>
            </a:r>
            <a:endParaRPr sz="1800" b="1" i="0" u="none" strike="noStrike" cap="none" dirty="0">
              <a:solidFill>
                <a:srgbClr val="1967D2"/>
              </a:solidFill>
              <a:latin typeface="Google Sans"/>
              <a:ea typeface="Google Sans"/>
              <a:cs typeface="Google Sans"/>
              <a:sym typeface="Google Sans"/>
            </a:endParaRPr>
          </a:p>
        </p:txBody>
      </p:sp>
      <p:sp>
        <p:nvSpPr>
          <p:cNvPr id="56" name="Google Shape;56;p13"/>
          <p:cNvSpPr txBox="1"/>
          <p:nvPr/>
        </p:nvSpPr>
        <p:spPr>
          <a:xfrm>
            <a:off x="323950" y="3614500"/>
            <a:ext cx="1501800" cy="1217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200" b="1" i="0" u="none" strike="noStrike" cap="none" dirty="0">
                <a:solidFill>
                  <a:srgbClr val="000000"/>
                </a:solidFill>
                <a:latin typeface="Google Sans"/>
                <a:ea typeface="Google Sans"/>
                <a:cs typeface="Google Sans"/>
                <a:sym typeface="Google Sans"/>
              </a:rPr>
              <a:t>Age: </a:t>
            </a:r>
            <a:endParaRPr sz="12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200" b="1" i="0" u="none" strike="noStrike" cap="none" dirty="0">
                <a:solidFill>
                  <a:srgbClr val="000000"/>
                </a:solidFill>
                <a:latin typeface="Google Sans"/>
                <a:ea typeface="Google Sans"/>
                <a:cs typeface="Google Sans"/>
                <a:sym typeface="Google Sans"/>
              </a:rPr>
              <a:t>Education: </a:t>
            </a:r>
            <a:endParaRPr sz="12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200" b="1" i="0" u="none" strike="noStrike" cap="none" dirty="0">
                <a:solidFill>
                  <a:srgbClr val="000000"/>
                </a:solidFill>
                <a:latin typeface="Google Sans"/>
                <a:ea typeface="Google Sans"/>
                <a:cs typeface="Google Sans"/>
                <a:sym typeface="Google Sans"/>
              </a:rPr>
              <a:t>Hometown: </a:t>
            </a:r>
            <a:endParaRPr sz="12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200" b="1" i="0" u="none" strike="noStrike" cap="none" dirty="0">
                <a:solidFill>
                  <a:srgbClr val="000000"/>
                </a:solidFill>
                <a:latin typeface="Google Sans"/>
                <a:ea typeface="Google Sans"/>
                <a:cs typeface="Google Sans"/>
                <a:sym typeface="Google Sans"/>
              </a:rPr>
              <a:t>Family: </a:t>
            </a:r>
            <a:endParaRPr sz="12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200" b="1" i="0" u="none" strike="noStrike" cap="none" dirty="0">
                <a:solidFill>
                  <a:srgbClr val="000000"/>
                </a:solidFill>
                <a:latin typeface="Google Sans"/>
                <a:ea typeface="Google Sans"/>
                <a:cs typeface="Google Sans"/>
                <a:sym typeface="Google Sans"/>
              </a:rPr>
              <a:t>Occupation:</a:t>
            </a:r>
            <a:endParaRPr sz="12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Google Sans"/>
              <a:ea typeface="Google Sans"/>
              <a:cs typeface="Google Sans"/>
              <a:sym typeface="Google Sans"/>
            </a:endParaRPr>
          </a:p>
        </p:txBody>
      </p:sp>
      <p:sp>
        <p:nvSpPr>
          <p:cNvPr id="57" name="Google Shape;57;p13"/>
          <p:cNvSpPr txBox="1"/>
          <p:nvPr/>
        </p:nvSpPr>
        <p:spPr>
          <a:xfrm>
            <a:off x="1749519" y="3614500"/>
            <a:ext cx="1943525" cy="144735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i="0" u="none" strike="noStrike" cap="none" dirty="0">
                <a:solidFill>
                  <a:srgbClr val="000000"/>
                </a:solidFill>
                <a:latin typeface="Google Sans"/>
                <a:ea typeface="Google Sans"/>
                <a:cs typeface="Google Sans"/>
                <a:sym typeface="Google Sans"/>
              </a:rPr>
              <a:t>40</a:t>
            </a:r>
          </a:p>
          <a:p>
            <a:pPr marL="0" marR="0" lvl="0" indent="0" algn="l" rtl="0">
              <a:lnSpc>
                <a:spcPct val="100000"/>
              </a:lnSpc>
              <a:spcBef>
                <a:spcPts val="0"/>
              </a:spcBef>
              <a:spcAft>
                <a:spcPts val="0"/>
              </a:spcAft>
              <a:buClr>
                <a:schemeClr val="dk1"/>
              </a:buClr>
              <a:buSzPts val="1100"/>
              <a:buFont typeface="Arial"/>
              <a:buNone/>
            </a:pPr>
            <a:r>
              <a:rPr lang="en-US" sz="1200" dirty="0">
                <a:solidFill>
                  <a:schemeClr val="dk1"/>
                </a:solidFill>
                <a:latin typeface="Google Sans"/>
                <a:ea typeface="Google Sans"/>
                <a:cs typeface="Google Sans"/>
                <a:sym typeface="Google Sans"/>
              </a:rPr>
              <a:t>Master degree education</a:t>
            </a:r>
            <a:endParaRPr lang="en-US" sz="1200" i="0" u="none" strike="noStrike" cap="none"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sz="1200" i="0" u="none" strike="noStrike" cap="none" dirty="0">
                <a:solidFill>
                  <a:srgbClr val="000000"/>
                </a:solidFill>
                <a:latin typeface="Google Sans"/>
                <a:ea typeface="Google Sans"/>
                <a:cs typeface="Google Sans"/>
                <a:sym typeface="Google Sans"/>
              </a:rPr>
              <a:t>Paris, F</a:t>
            </a:r>
            <a:r>
              <a:rPr lang="en-US" sz="1200" dirty="0">
                <a:latin typeface="Google Sans"/>
                <a:ea typeface="Google Sans"/>
                <a:cs typeface="Google Sans"/>
                <a:sym typeface="Google Sans"/>
              </a:rPr>
              <a:t>rance</a:t>
            </a:r>
            <a:endParaRPr lang="en-US" sz="12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sz="1200" i="0" u="none" strike="noStrike" cap="none" dirty="0">
                <a:solidFill>
                  <a:srgbClr val="000000"/>
                </a:solidFill>
                <a:latin typeface="Google Sans"/>
                <a:ea typeface="Google Sans"/>
                <a:cs typeface="Google Sans"/>
                <a:sym typeface="Google Sans"/>
              </a:rPr>
              <a:t>Married with one child</a:t>
            </a:r>
          </a:p>
          <a:p>
            <a:pPr marL="0" marR="0" lvl="0" indent="0" algn="l" rtl="0">
              <a:lnSpc>
                <a:spcPct val="100000"/>
              </a:lnSpc>
              <a:spcBef>
                <a:spcPts val="0"/>
              </a:spcBef>
              <a:spcAft>
                <a:spcPts val="0"/>
              </a:spcAft>
              <a:buClr>
                <a:srgbClr val="000000"/>
              </a:buClr>
              <a:buSzPts val="1400"/>
              <a:buFont typeface="Arial"/>
              <a:buNone/>
            </a:pPr>
            <a:r>
              <a:rPr lang="en-US" sz="1200" dirty="0">
                <a:latin typeface="Google Sans"/>
                <a:ea typeface="Google Sans"/>
                <a:cs typeface="Google Sans"/>
                <a:sym typeface="Google Sans"/>
              </a:rPr>
              <a:t>Teacher</a:t>
            </a:r>
            <a:endParaRPr lang="en-US" sz="1200" i="0" u="none" strike="noStrike" cap="none" dirty="0">
              <a:solidFill>
                <a:srgbClr val="000000"/>
              </a:solidFill>
              <a:latin typeface="Google Sans"/>
              <a:ea typeface="Google Sans"/>
              <a:cs typeface="Google Sans"/>
              <a:sym typeface="Google Sans"/>
            </a:endParaRPr>
          </a:p>
        </p:txBody>
      </p:sp>
      <p:sp>
        <p:nvSpPr>
          <p:cNvPr id="58" name="Google Shape;58;p13"/>
          <p:cNvSpPr txBox="1"/>
          <p:nvPr/>
        </p:nvSpPr>
        <p:spPr>
          <a:xfrm>
            <a:off x="3651375" y="461325"/>
            <a:ext cx="5035800" cy="90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i="1" u="none" strike="noStrike" cap="none" dirty="0">
                <a:solidFill>
                  <a:srgbClr val="000000"/>
                </a:solidFill>
                <a:latin typeface="Google Sans"/>
                <a:ea typeface="Google Sans"/>
                <a:cs typeface="Google Sans"/>
                <a:sym typeface="Google Sans"/>
              </a:rPr>
              <a:t>“</a:t>
            </a:r>
            <a:r>
              <a:rPr lang="en-US" sz="1800" i="1" u="none" strike="noStrike" cap="none" dirty="0">
                <a:solidFill>
                  <a:srgbClr val="000000"/>
                </a:solidFill>
                <a:latin typeface="Google Sans"/>
                <a:ea typeface="Google Sans"/>
                <a:cs typeface="Google Sans"/>
                <a:sym typeface="Google Sans"/>
              </a:rPr>
              <a:t>I am a teacher who has lovely students</a:t>
            </a:r>
            <a:r>
              <a:rPr lang="en-US" sz="1800" i="1" dirty="0">
                <a:latin typeface="Google Sans"/>
                <a:ea typeface="Google Sans"/>
                <a:cs typeface="Google Sans"/>
                <a:sym typeface="Google Sans"/>
              </a:rPr>
              <a:t>, I love them with whole my heart and always try to give them the best experience</a:t>
            </a:r>
            <a:r>
              <a:rPr lang="en" sz="1800" i="1" u="none" strike="noStrike" cap="none" dirty="0">
                <a:solidFill>
                  <a:srgbClr val="000000"/>
                </a:solidFill>
                <a:latin typeface="Google Sans"/>
                <a:ea typeface="Google Sans"/>
                <a:cs typeface="Google Sans"/>
                <a:sym typeface="Google Sans"/>
              </a:rPr>
              <a:t>” </a:t>
            </a:r>
            <a:endParaRPr sz="1800" i="1" u="none" strike="noStrike" cap="none" dirty="0">
              <a:solidFill>
                <a:srgbClr val="000000"/>
              </a:solidFill>
              <a:latin typeface="Google Sans"/>
              <a:ea typeface="Google Sans"/>
              <a:cs typeface="Google Sans"/>
              <a:sym typeface="Google Sans"/>
            </a:endParaRPr>
          </a:p>
        </p:txBody>
      </p:sp>
      <p:sp>
        <p:nvSpPr>
          <p:cNvPr id="59" name="Google Shape;59;p13"/>
          <p:cNvSpPr txBox="1"/>
          <p:nvPr/>
        </p:nvSpPr>
        <p:spPr>
          <a:xfrm>
            <a:off x="3651375" y="1492000"/>
            <a:ext cx="25227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2000" b="1" i="0" u="none" strike="noStrike" cap="none" dirty="0">
                <a:solidFill>
                  <a:srgbClr val="196702"/>
                </a:solidFill>
                <a:latin typeface="Google Sans"/>
                <a:ea typeface="Google Sans"/>
                <a:cs typeface="Google Sans"/>
                <a:sym typeface="Google Sans"/>
              </a:rPr>
              <a:t>Goals</a:t>
            </a:r>
            <a:r>
              <a:rPr lang="en" sz="2000" i="0" u="none" strike="noStrike" cap="none" dirty="0">
                <a:solidFill>
                  <a:srgbClr val="000000"/>
                </a:solidFill>
                <a:latin typeface="Google Sans"/>
                <a:ea typeface="Google Sans"/>
                <a:cs typeface="Google Sans"/>
                <a:sym typeface="Google Sans"/>
              </a:rPr>
              <a:t> </a:t>
            </a:r>
            <a:endParaRPr lang="en-US" sz="2000" i="0" u="none" strike="noStrike" cap="none" dirty="0">
              <a:solidFill>
                <a:srgbClr val="000000"/>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rgbClr val="000000"/>
              </a:buClr>
              <a:buSzPts val="1400"/>
              <a:buFont typeface="Google Sans"/>
              <a:buChar char="●"/>
            </a:pPr>
            <a:r>
              <a:rPr lang="en-US" sz="1200" dirty="0">
                <a:latin typeface="Google Sans"/>
                <a:ea typeface="Google Sans"/>
                <a:cs typeface="Google Sans"/>
                <a:sym typeface="Google Sans"/>
              </a:rPr>
              <a:t>Encourage my students to do their best</a:t>
            </a:r>
          </a:p>
          <a:p>
            <a:pPr marL="457200" marR="0" lvl="0" indent="-317500" algn="l" rtl="0">
              <a:lnSpc>
                <a:spcPct val="100000"/>
              </a:lnSpc>
              <a:spcBef>
                <a:spcPts val="0"/>
              </a:spcBef>
              <a:spcAft>
                <a:spcPts val="0"/>
              </a:spcAft>
              <a:buClr>
                <a:srgbClr val="000000"/>
              </a:buClr>
              <a:buSzPts val="1400"/>
              <a:buFont typeface="Google Sans"/>
              <a:buChar char="●"/>
            </a:pPr>
            <a:r>
              <a:rPr lang="en-US" sz="1200" dirty="0">
                <a:latin typeface="Google Sans"/>
                <a:ea typeface="Google Sans"/>
                <a:cs typeface="Google Sans"/>
                <a:sym typeface="Google Sans"/>
              </a:rPr>
              <a:t>Try to do my job in different and positive way</a:t>
            </a:r>
          </a:p>
          <a:p>
            <a:pPr marL="457200" marR="0" lvl="0" indent="-317500" algn="l" rtl="0">
              <a:lnSpc>
                <a:spcPct val="100000"/>
              </a:lnSpc>
              <a:spcBef>
                <a:spcPts val="0"/>
              </a:spcBef>
              <a:spcAft>
                <a:spcPts val="0"/>
              </a:spcAft>
              <a:buClr>
                <a:srgbClr val="000000"/>
              </a:buClr>
              <a:buSzPts val="1400"/>
              <a:buFont typeface="Google Sans"/>
              <a:buChar char="●"/>
            </a:pPr>
            <a:r>
              <a:rPr lang="en-US" sz="1200" i="0" u="none" strike="noStrike" cap="none" dirty="0">
                <a:solidFill>
                  <a:srgbClr val="000000"/>
                </a:solidFill>
                <a:latin typeface="Google Sans"/>
                <a:ea typeface="Google Sans"/>
                <a:cs typeface="Google Sans"/>
                <a:sym typeface="Google Sans"/>
              </a:rPr>
              <a:t>Try to make a friendly atmosphere in my classes</a:t>
            </a:r>
          </a:p>
        </p:txBody>
      </p:sp>
      <p:sp>
        <p:nvSpPr>
          <p:cNvPr id="60" name="Google Shape;60;p13"/>
          <p:cNvSpPr txBox="1"/>
          <p:nvPr/>
        </p:nvSpPr>
        <p:spPr>
          <a:xfrm>
            <a:off x="6326475" y="1492000"/>
            <a:ext cx="25227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dirty="0">
                <a:solidFill>
                  <a:srgbClr val="C5221F"/>
                </a:solidFill>
                <a:latin typeface="Google Sans"/>
                <a:ea typeface="Google Sans"/>
                <a:cs typeface="Google Sans"/>
                <a:sym typeface="Google Sans"/>
              </a:rPr>
              <a:t>Frustrations</a:t>
            </a:r>
            <a:r>
              <a:rPr lang="en" sz="1200" b="1" i="0" u="none" strike="noStrike" cap="none" dirty="0">
                <a:solidFill>
                  <a:schemeClr val="dk1"/>
                </a:solidFill>
                <a:latin typeface="Google Sans"/>
                <a:ea typeface="Google Sans"/>
                <a:cs typeface="Google Sans"/>
                <a:sym typeface="Google Sans"/>
              </a:rPr>
              <a:t> </a:t>
            </a:r>
            <a:endParaRPr sz="1200" b="1" i="0" u="none" strike="noStrike" cap="none" dirty="0">
              <a:solidFill>
                <a:schemeClr val="dk1"/>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chemeClr val="dk1"/>
              </a:buClr>
              <a:buSzPts val="1400"/>
              <a:buFont typeface="Google Sans"/>
              <a:buChar char="●"/>
            </a:pPr>
            <a:r>
              <a:rPr lang="en-US" sz="1200" i="0" u="none" strike="noStrike" cap="none" dirty="0">
                <a:solidFill>
                  <a:schemeClr val="dk1"/>
                </a:solidFill>
                <a:latin typeface="Google Sans"/>
                <a:ea typeface="Google Sans"/>
                <a:cs typeface="Google Sans"/>
                <a:sym typeface="Google Sans"/>
              </a:rPr>
              <a:t>I have to </a:t>
            </a:r>
            <a:r>
              <a:rPr lang="en-US" sz="1200" dirty="0">
                <a:solidFill>
                  <a:schemeClr val="dk1"/>
                </a:solidFill>
                <a:latin typeface="Google Sans"/>
                <a:ea typeface="Google Sans"/>
                <a:cs typeface="Google Sans"/>
                <a:sym typeface="Google Sans"/>
              </a:rPr>
              <a:t>order the flowers daily in advance</a:t>
            </a:r>
          </a:p>
          <a:p>
            <a:pPr marL="457200" marR="0" lvl="0" indent="-317500" algn="l" rtl="0">
              <a:lnSpc>
                <a:spcPct val="100000"/>
              </a:lnSpc>
              <a:spcBef>
                <a:spcPts val="0"/>
              </a:spcBef>
              <a:spcAft>
                <a:spcPts val="0"/>
              </a:spcAft>
              <a:buClr>
                <a:schemeClr val="dk1"/>
              </a:buClr>
              <a:buSzPts val="1400"/>
              <a:buFont typeface="Google Sans"/>
              <a:buChar char="●"/>
            </a:pPr>
            <a:r>
              <a:rPr lang="en-US" sz="1200" i="0" u="none" strike="noStrike" cap="none" dirty="0">
                <a:solidFill>
                  <a:schemeClr val="dk1"/>
                </a:solidFill>
                <a:latin typeface="Google Sans"/>
                <a:ea typeface="Google Sans"/>
                <a:cs typeface="Google Sans"/>
                <a:sym typeface="Google Sans"/>
              </a:rPr>
              <a:t>I have limited budget so I prefer to </a:t>
            </a:r>
            <a:r>
              <a:rPr lang="en-US" sz="1200" dirty="0">
                <a:solidFill>
                  <a:schemeClr val="dk1"/>
                </a:solidFill>
                <a:latin typeface="Google Sans"/>
                <a:ea typeface="Google Sans"/>
                <a:cs typeface="Google Sans"/>
                <a:sym typeface="Google Sans"/>
              </a:rPr>
              <a:t>order flowers with reasonable price </a:t>
            </a:r>
          </a:p>
          <a:p>
            <a:pPr marL="457200" marR="0" lvl="0" indent="-317500" algn="l" rtl="0">
              <a:lnSpc>
                <a:spcPct val="100000"/>
              </a:lnSpc>
              <a:spcBef>
                <a:spcPts val="0"/>
              </a:spcBef>
              <a:spcAft>
                <a:spcPts val="0"/>
              </a:spcAft>
              <a:buClr>
                <a:schemeClr val="dk1"/>
              </a:buClr>
              <a:buSzPts val="1400"/>
              <a:buFont typeface="Google Sans"/>
              <a:buChar char="●"/>
            </a:pPr>
            <a:r>
              <a:rPr lang="en-US" sz="1200" i="0" u="none" strike="noStrike" cap="none" dirty="0">
                <a:solidFill>
                  <a:schemeClr val="dk1"/>
                </a:solidFill>
                <a:latin typeface="Google Sans"/>
                <a:ea typeface="Google Sans"/>
                <a:cs typeface="Google Sans"/>
                <a:sym typeface="Google Sans"/>
              </a:rPr>
              <a:t>I would appreciate some discount on my daily purchase</a:t>
            </a:r>
            <a:endParaRPr sz="1200" i="0" u="none" strike="noStrike" cap="none"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dirty="0">
              <a:solidFill>
                <a:srgbClr val="000000"/>
              </a:solidFill>
              <a:latin typeface="Google Sans"/>
              <a:ea typeface="Google Sans"/>
              <a:cs typeface="Google Sans"/>
              <a:sym typeface="Google Sans"/>
            </a:endParaRPr>
          </a:p>
        </p:txBody>
      </p:sp>
      <p:sp>
        <p:nvSpPr>
          <p:cNvPr id="61" name="Google Shape;61;p13"/>
          <p:cNvSpPr txBox="1"/>
          <p:nvPr/>
        </p:nvSpPr>
        <p:spPr>
          <a:xfrm>
            <a:off x="3790168" y="3600721"/>
            <a:ext cx="5197800" cy="1371332"/>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p>
            <a:pPr>
              <a:lnSpc>
                <a:spcPct val="115000"/>
              </a:lnSpc>
            </a:pPr>
            <a:r>
              <a:rPr lang="en-US" sz="1200" dirty="0">
                <a:latin typeface="Google Sans" panose="020B0604020202020204" charset="0"/>
                <a:ea typeface="Google Sans" panose="020B0604020202020204" charset="0"/>
                <a:cs typeface="Google Sans" panose="020B0604020202020204" charset="0"/>
              </a:rPr>
              <a:t>Sarah</a:t>
            </a:r>
            <a:r>
              <a:rPr lang="en-US" sz="1200" dirty="0">
                <a:effectLst/>
                <a:latin typeface="Google Sans" panose="020B0604020202020204" charset="0"/>
                <a:ea typeface="Google Sans" panose="020B0604020202020204" charset="0"/>
                <a:cs typeface="Google Sans" panose="020B0604020202020204" charset="0"/>
              </a:rPr>
              <a:t> is a teacher. She is passionate about her job, her workplace and also her students. Sarah always tries to make her class atmosphere fresh and inspiring by different ways to encourage her students and energize them, for example every session she gives some flowers as a gift to active students. </a:t>
            </a:r>
            <a:r>
              <a:rPr lang="en-US" sz="1200" dirty="0">
                <a:latin typeface="Google Sans" panose="020B0604020202020204" charset="0"/>
                <a:ea typeface="Google Sans" panose="020B0604020202020204" charset="0"/>
                <a:cs typeface="Google Sans" panose="020B0604020202020204" charset="0"/>
              </a:rPr>
              <a:t>But she has to manage this activity with limited budget.</a:t>
            </a:r>
            <a:endParaRPr lang="en-US" sz="1200" dirty="0">
              <a:effectLst/>
              <a:latin typeface="Arial" panose="020B0604020202020204" pitchFamily="34" charset="0"/>
              <a:ea typeface="Arial" panose="020B0604020202020204" pitchFamily="34" charset="0"/>
            </a:endParaRPr>
          </a:p>
          <a:p>
            <a:pPr>
              <a:lnSpc>
                <a:spcPct val="115000"/>
              </a:lnSpc>
            </a:pPr>
            <a:r>
              <a:rPr lang="en-US" sz="1200" dirty="0">
                <a:effectLst/>
                <a:latin typeface="Google Sans" panose="020B0604020202020204" charset="0"/>
                <a:ea typeface="Google Sans" panose="020B0604020202020204" charset="0"/>
                <a:cs typeface="Google Sans" panose="020B0604020202020204" charset="0"/>
              </a:rPr>
              <a:t> </a:t>
            </a:r>
            <a:endParaRPr lang="en-US" sz="1200" dirty="0">
              <a:effectLst/>
              <a:latin typeface="Arial" panose="020B0604020202020204" pitchFamily="34" charset="0"/>
              <a:ea typeface="Arial" panose="020B0604020202020204" pitchFamily="34" charset="0"/>
            </a:endParaRPr>
          </a:p>
          <a:p>
            <a:pPr marL="0" marR="0" lvl="0" indent="0" algn="l" rtl="0">
              <a:lnSpc>
                <a:spcPct val="100000"/>
              </a:lnSpc>
              <a:spcBef>
                <a:spcPts val="0"/>
              </a:spcBef>
              <a:spcAft>
                <a:spcPts val="0"/>
              </a:spcAft>
              <a:buClr>
                <a:srgbClr val="000000"/>
              </a:buClr>
              <a:buSzPts val="1400"/>
              <a:buFont typeface="Arial"/>
              <a:buNone/>
            </a:pPr>
            <a:endParaRPr sz="1200" i="0" u="none" strike="noStrike" cap="none" dirty="0">
              <a:solidFill>
                <a:srgbClr val="000000"/>
              </a:solidFill>
              <a:latin typeface="Google Sans"/>
              <a:ea typeface="Google Sans"/>
              <a:cs typeface="Google Sans"/>
              <a:sym typeface="Google Sans"/>
            </a:endParaRPr>
          </a:p>
        </p:txBody>
      </p:sp>
      <p:pic>
        <p:nvPicPr>
          <p:cNvPr id="4" name="Picture 3">
            <a:extLst>
              <a:ext uri="{FF2B5EF4-FFF2-40B4-BE49-F238E27FC236}">
                <a16:creationId xmlns:a16="http://schemas.microsoft.com/office/drawing/2014/main" id="{0CFAF0DF-4441-62EE-6C63-16268C2CE179}"/>
              </a:ext>
            </a:extLst>
          </p:cNvPr>
          <p:cNvPicPr>
            <a:picLocks noChangeAspect="1"/>
          </p:cNvPicPr>
          <p:nvPr/>
        </p:nvPicPr>
        <p:blipFill>
          <a:blip r:embed="rId3"/>
          <a:stretch>
            <a:fillRect/>
          </a:stretch>
        </p:blipFill>
        <p:spPr>
          <a:xfrm>
            <a:off x="628290" y="467911"/>
            <a:ext cx="2242457" cy="2242457"/>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177</Words>
  <Application>Microsoft Office PowerPoint</Application>
  <PresentationFormat>On-screen Show (16:9)</PresentationFormat>
  <Paragraphs>22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Google Sans</vt:lpstr>
      <vt:lpstr>Arial</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user</cp:lastModifiedBy>
  <cp:revision>3</cp:revision>
  <dcterms:modified xsi:type="dcterms:W3CDTF">2023-09-15T21:44:30Z</dcterms:modified>
</cp:coreProperties>
</file>