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7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They really care about health </a:t>
            </a:r>
            <a:r>
              <a:rPr lang="en-US" sz="900"/>
              <a:t>and growth </a:t>
            </a:r>
            <a:r>
              <a:rPr lang="en-US" sz="900" dirty="0"/>
              <a:t>of their plants</a:t>
            </a:r>
            <a:endParaRPr sz="900"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An easy and practical way to order plant and flower in their garden, with the necessary information about their maintenance</a:t>
            </a:r>
            <a:endParaRPr sz="900"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Marry and John</a:t>
            </a:r>
            <a:endParaRPr sz="900"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Old couple</a:t>
            </a:r>
            <a:endParaRPr sz="900"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</cp:revision>
  <dcterms:modified xsi:type="dcterms:W3CDTF">2023-10-23T13:21:32Z</dcterms:modified>
</cp:coreProperties>
</file>