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335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82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2ec2034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2ec2034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2ec20341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2ec20341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56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Outline a user flow</a:t>
            </a:r>
            <a:endParaRPr sz="1400" b="1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Copy and paste each image into your own user flow on the next slide, and edit as needed. </a:t>
            </a:r>
            <a:endParaRPr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7" name="Google Shape;57;p14"/>
          <p:cNvCxnSpPr>
            <a:stCxn id="58" idx="4"/>
            <a:endCxn id="58" idx="4"/>
          </p:cNvCxnSpPr>
          <p:nvPr/>
        </p:nvCxnSpPr>
        <p:spPr>
          <a:xfrm>
            <a:off x="1429809" y="2782052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" name="Google Shape;59;p14"/>
          <p:cNvGrpSpPr/>
          <p:nvPr/>
        </p:nvGrpSpPr>
        <p:grpSpPr>
          <a:xfrm>
            <a:off x="927908" y="2038732"/>
            <a:ext cx="1003740" cy="743320"/>
            <a:chOff x="377675" y="1588421"/>
            <a:chExt cx="1396800" cy="1034400"/>
          </a:xfrm>
        </p:grpSpPr>
        <p:sp>
          <p:nvSpPr>
            <p:cNvPr id="58" name="Google Shape;58;p14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0" name="Google Shape;60;p14"/>
            <p:cNvSpPr txBox="1"/>
            <p:nvPr/>
          </p:nvSpPr>
          <p:spPr>
            <a:xfrm>
              <a:off x="377675" y="1858563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Action </a:t>
              </a:r>
              <a:endParaRPr sz="1100" b="1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61" name="Google Shape;61;p14"/>
          <p:cNvGrpSpPr/>
          <p:nvPr/>
        </p:nvGrpSpPr>
        <p:grpSpPr>
          <a:xfrm>
            <a:off x="2312472" y="2225569"/>
            <a:ext cx="1140068" cy="512002"/>
            <a:chOff x="2822502" y="1868177"/>
            <a:chExt cx="1396800" cy="627300"/>
          </a:xfrm>
        </p:grpSpPr>
        <p:sp>
          <p:nvSpPr>
            <p:cNvPr id="62" name="Google Shape;62;p14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Screen</a:t>
              </a:r>
              <a:endParaRPr sz="1100" b="1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64" name="Google Shape;64;p14"/>
          <p:cNvCxnSpPr/>
          <p:nvPr/>
        </p:nvCxnSpPr>
        <p:spPr>
          <a:xfrm>
            <a:off x="5313750" y="2429050"/>
            <a:ext cx="417900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4"/>
          <p:cNvCxnSpPr/>
          <p:nvPr/>
        </p:nvCxnSpPr>
        <p:spPr>
          <a:xfrm>
            <a:off x="6301413" y="2258050"/>
            <a:ext cx="0" cy="34200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4"/>
          <p:cNvCxnSpPr/>
          <p:nvPr/>
        </p:nvCxnSpPr>
        <p:spPr>
          <a:xfrm rot="5400000" flipH="1">
            <a:off x="7478552" y="1613392"/>
            <a:ext cx="130200" cy="1344900"/>
          </a:xfrm>
          <a:prstGeom prst="curvedConnector3">
            <a:avLst>
              <a:gd name="adj1" fmla="val -182892"/>
            </a:avLst>
          </a:prstGeom>
          <a:noFill/>
          <a:ln w="19050" cap="flat" cmpd="sng">
            <a:solidFill>
              <a:srgbClr val="E94335"/>
            </a:solidFill>
            <a:prstDash val="dot"/>
            <a:round/>
            <a:headEnd type="none" w="med" len="med"/>
            <a:tailEnd type="triangle" w="med" len="med"/>
          </a:ln>
        </p:spPr>
      </p:cxnSp>
      <p:grpSp>
        <p:nvGrpSpPr>
          <p:cNvPr id="67" name="Google Shape;67;p14"/>
          <p:cNvGrpSpPr/>
          <p:nvPr/>
        </p:nvGrpSpPr>
        <p:grpSpPr>
          <a:xfrm>
            <a:off x="3833377" y="1993635"/>
            <a:ext cx="1003704" cy="1156215"/>
            <a:chOff x="3833377" y="1993635"/>
            <a:chExt cx="1003704" cy="1156215"/>
          </a:xfrm>
        </p:grpSpPr>
        <p:grpSp>
          <p:nvGrpSpPr>
            <p:cNvPr id="68" name="Google Shape;68;p14"/>
            <p:cNvGrpSpPr/>
            <p:nvPr/>
          </p:nvGrpSpPr>
          <p:grpSpPr>
            <a:xfrm>
              <a:off x="3833377" y="1993635"/>
              <a:ext cx="1003704" cy="833520"/>
              <a:chOff x="5215584" y="1588400"/>
              <a:chExt cx="1245600" cy="103440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w="1905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1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70" name="Google Shape;70;p14"/>
              <p:cNvSpPr txBox="1"/>
              <p:nvPr/>
            </p:nvSpPr>
            <p:spPr>
              <a:xfrm>
                <a:off x="5215584" y="1893302"/>
                <a:ext cx="1245600" cy="4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Decision</a:t>
                </a:r>
                <a:endParaRPr sz="1100" b="1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71" name="Google Shape;71;p14"/>
            <p:cNvSpPr txBox="1"/>
            <p:nvPr/>
          </p:nvSpPr>
          <p:spPr>
            <a:xfrm>
              <a:off x="4391938" y="2788125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latin typeface="Google Sans"/>
                  <a:ea typeface="Google Sans"/>
                  <a:cs typeface="Google Sans"/>
                  <a:sym typeface="Google Sans"/>
                </a:rPr>
                <a:t>Y</a:t>
              </a:r>
              <a:endParaRPr sz="900"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3998038" y="2782050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endParaRPr b="1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1479186" y="137509"/>
            <a:ext cx="8520600" cy="31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User task: Use the Marigold Mold app to select favorite flower or plant, order it,and do payment.</a:t>
            </a:r>
            <a:endParaRPr sz="1200" dirty="0">
              <a:solidFill>
                <a:srgbClr val="3C40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" name="Google Shape;59;p14">
            <a:extLst>
              <a:ext uri="{FF2B5EF4-FFF2-40B4-BE49-F238E27FC236}">
                <a16:creationId xmlns:a16="http://schemas.microsoft.com/office/drawing/2014/main" id="{1ECD9A8E-48DA-74D2-F8BC-AA3B7EBA8EEB}"/>
              </a:ext>
            </a:extLst>
          </p:cNvPr>
          <p:cNvGrpSpPr/>
          <p:nvPr/>
        </p:nvGrpSpPr>
        <p:grpSpPr>
          <a:xfrm>
            <a:off x="2479116" y="536512"/>
            <a:ext cx="827905" cy="613105"/>
            <a:chOff x="377675" y="1588421"/>
            <a:chExt cx="1396800" cy="1034400"/>
          </a:xfrm>
        </p:grpSpPr>
        <p:sp>
          <p:nvSpPr>
            <p:cNvPr id="4" name="Google Shape;58;p14">
              <a:extLst>
                <a:ext uri="{FF2B5EF4-FFF2-40B4-BE49-F238E27FC236}">
                  <a16:creationId xmlns:a16="http://schemas.microsoft.com/office/drawing/2014/main" id="{C29A8D17-00A3-92D9-C24A-3039618D3413}"/>
                </a:ext>
              </a:extLst>
            </p:cNvPr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5" name="Google Shape;60;p14">
              <a:extLst>
                <a:ext uri="{FF2B5EF4-FFF2-40B4-BE49-F238E27FC236}">
                  <a16:creationId xmlns:a16="http://schemas.microsoft.com/office/drawing/2014/main" id="{B6D13304-7A21-14D9-4221-83768FB6C51F}"/>
                </a:ext>
              </a:extLst>
            </p:cNvPr>
            <p:cNvSpPr txBox="1"/>
            <p:nvPr/>
          </p:nvSpPr>
          <p:spPr>
            <a:xfrm>
              <a:off x="377675" y="1858563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Open the app</a:t>
              </a:r>
              <a:endParaRPr sz="800" b="1" dirty="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6" name="Google Shape;65;p14">
            <a:extLst>
              <a:ext uri="{FF2B5EF4-FFF2-40B4-BE49-F238E27FC236}">
                <a16:creationId xmlns:a16="http://schemas.microsoft.com/office/drawing/2014/main" id="{99564D1F-216D-FBF7-495B-46278367340D}"/>
              </a:ext>
            </a:extLst>
          </p:cNvPr>
          <p:cNvCxnSpPr>
            <a:cxnSpLocks/>
          </p:cNvCxnSpPr>
          <p:nvPr/>
        </p:nvCxnSpPr>
        <p:spPr>
          <a:xfrm>
            <a:off x="2888725" y="1155886"/>
            <a:ext cx="1" cy="282088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" name="Google Shape;61;p14">
            <a:extLst>
              <a:ext uri="{FF2B5EF4-FFF2-40B4-BE49-F238E27FC236}">
                <a16:creationId xmlns:a16="http://schemas.microsoft.com/office/drawing/2014/main" id="{091F4900-3CE3-99F6-64A1-16F54EE0F428}"/>
              </a:ext>
            </a:extLst>
          </p:cNvPr>
          <p:cNvGrpSpPr/>
          <p:nvPr/>
        </p:nvGrpSpPr>
        <p:grpSpPr>
          <a:xfrm>
            <a:off x="2426762" y="1417312"/>
            <a:ext cx="940350" cy="422309"/>
            <a:chOff x="2822502" y="1868177"/>
            <a:chExt cx="1396800" cy="627300"/>
          </a:xfrm>
        </p:grpSpPr>
        <p:sp>
          <p:nvSpPr>
            <p:cNvPr id="8" name="Google Shape;62;p14">
              <a:extLst>
                <a:ext uri="{FF2B5EF4-FFF2-40B4-BE49-F238E27FC236}">
                  <a16:creationId xmlns:a16="http://schemas.microsoft.com/office/drawing/2014/main" id="{AE6690DB-3DA0-EC85-1B22-D5B700A2C1CE}"/>
                </a:ext>
              </a:extLst>
            </p:cNvPr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" name="Google Shape;63;p14">
              <a:extLst>
                <a:ext uri="{FF2B5EF4-FFF2-40B4-BE49-F238E27FC236}">
                  <a16:creationId xmlns:a16="http://schemas.microsoft.com/office/drawing/2014/main" id="{C33428E9-EAB5-5D46-8C68-C71EDC23686F}"/>
                </a:ext>
              </a:extLst>
            </p:cNvPr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dirty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Home page</a:t>
              </a:r>
              <a:endParaRPr sz="8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10" name="Google Shape;67;p14">
            <a:extLst>
              <a:ext uri="{FF2B5EF4-FFF2-40B4-BE49-F238E27FC236}">
                <a16:creationId xmlns:a16="http://schemas.microsoft.com/office/drawing/2014/main" id="{F9107FF4-44C9-F371-0AB2-AB2F8F088BDD}"/>
              </a:ext>
            </a:extLst>
          </p:cNvPr>
          <p:cNvGrpSpPr/>
          <p:nvPr/>
        </p:nvGrpSpPr>
        <p:grpSpPr>
          <a:xfrm>
            <a:off x="2478097" y="1985484"/>
            <a:ext cx="827875" cy="953669"/>
            <a:chOff x="3833377" y="1993635"/>
            <a:chExt cx="1003704" cy="1156215"/>
          </a:xfrm>
        </p:grpSpPr>
        <p:grpSp>
          <p:nvGrpSpPr>
            <p:cNvPr id="11" name="Google Shape;68;p14">
              <a:extLst>
                <a:ext uri="{FF2B5EF4-FFF2-40B4-BE49-F238E27FC236}">
                  <a16:creationId xmlns:a16="http://schemas.microsoft.com/office/drawing/2014/main" id="{F8B50755-860B-8C31-E8DA-ECEAD55333CA}"/>
                </a:ext>
              </a:extLst>
            </p:cNvPr>
            <p:cNvGrpSpPr/>
            <p:nvPr/>
          </p:nvGrpSpPr>
          <p:grpSpPr>
            <a:xfrm>
              <a:off x="3833377" y="1993635"/>
              <a:ext cx="1003704" cy="833520"/>
              <a:chOff x="5215584" y="1588400"/>
              <a:chExt cx="1245600" cy="1034400"/>
            </a:xfrm>
          </p:grpSpPr>
          <p:sp>
            <p:nvSpPr>
              <p:cNvPr id="14" name="Google Shape;69;p14">
                <a:extLst>
                  <a:ext uri="{FF2B5EF4-FFF2-40B4-BE49-F238E27FC236}">
                    <a16:creationId xmlns:a16="http://schemas.microsoft.com/office/drawing/2014/main" id="{47127E49-592A-4233-654F-E5D4BA55F7FC}"/>
                  </a:ext>
                </a:extLst>
              </p:cNvPr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w="1905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5" name="Google Shape;70;p14">
                <a:extLst>
                  <a:ext uri="{FF2B5EF4-FFF2-40B4-BE49-F238E27FC236}">
                    <a16:creationId xmlns:a16="http://schemas.microsoft.com/office/drawing/2014/main" id="{20106740-DDE8-350A-87FB-807374639B1C}"/>
                  </a:ext>
                </a:extLst>
              </p:cNvPr>
              <p:cNvSpPr txBox="1"/>
              <p:nvPr/>
            </p:nvSpPr>
            <p:spPr>
              <a:xfrm>
                <a:off x="5215584" y="1771723"/>
                <a:ext cx="1245600" cy="4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 dirty="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Have an account?</a:t>
                </a:r>
              </a:p>
            </p:txBody>
          </p:sp>
        </p:grpSp>
        <p:sp>
          <p:nvSpPr>
            <p:cNvPr id="12" name="Google Shape;71;p14">
              <a:extLst>
                <a:ext uri="{FF2B5EF4-FFF2-40B4-BE49-F238E27FC236}">
                  <a16:creationId xmlns:a16="http://schemas.microsoft.com/office/drawing/2014/main" id="{64095FA8-F0B1-282C-BCF3-1076955608A6}"/>
                </a:ext>
              </a:extLst>
            </p:cNvPr>
            <p:cNvSpPr txBox="1"/>
            <p:nvPr/>
          </p:nvSpPr>
          <p:spPr>
            <a:xfrm>
              <a:off x="4391938" y="2788125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latin typeface="Google Sans"/>
                  <a:ea typeface="Google Sans"/>
                  <a:cs typeface="Google Sans"/>
                  <a:sym typeface="Google Sans"/>
                </a:rPr>
                <a:t>Y</a:t>
              </a:r>
              <a:endParaRPr sz="800"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3" name="Google Shape;72;p14">
              <a:extLst>
                <a:ext uri="{FF2B5EF4-FFF2-40B4-BE49-F238E27FC236}">
                  <a16:creationId xmlns:a16="http://schemas.microsoft.com/office/drawing/2014/main" id="{B12E6F38-AFEA-EE0B-BBF2-4E1D34877BC4}"/>
                </a:ext>
              </a:extLst>
            </p:cNvPr>
            <p:cNvSpPr txBox="1"/>
            <p:nvPr/>
          </p:nvSpPr>
          <p:spPr>
            <a:xfrm>
              <a:off x="3998038" y="2782050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endParaRPr sz="800" b="1"/>
            </a:p>
          </p:txBody>
        </p:sp>
      </p:grpSp>
      <p:cxnSp>
        <p:nvCxnSpPr>
          <p:cNvPr id="16" name="Google Shape;65;p14">
            <a:extLst>
              <a:ext uri="{FF2B5EF4-FFF2-40B4-BE49-F238E27FC236}">
                <a16:creationId xmlns:a16="http://schemas.microsoft.com/office/drawing/2014/main" id="{B556C283-CDBF-9192-EC8C-06B29F3D265D}"/>
              </a:ext>
            </a:extLst>
          </p:cNvPr>
          <p:cNvCxnSpPr>
            <a:cxnSpLocks/>
          </p:cNvCxnSpPr>
          <p:nvPr/>
        </p:nvCxnSpPr>
        <p:spPr>
          <a:xfrm>
            <a:off x="2888726" y="1702889"/>
            <a:ext cx="1" cy="282088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64;p14">
            <a:extLst>
              <a:ext uri="{FF2B5EF4-FFF2-40B4-BE49-F238E27FC236}">
                <a16:creationId xmlns:a16="http://schemas.microsoft.com/office/drawing/2014/main" id="{92F0ACEB-4633-554A-E398-3988F3E3B119}"/>
              </a:ext>
            </a:extLst>
          </p:cNvPr>
          <p:cNvCxnSpPr/>
          <p:nvPr/>
        </p:nvCxnSpPr>
        <p:spPr>
          <a:xfrm>
            <a:off x="3166538" y="2902583"/>
            <a:ext cx="417900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1" name="Google Shape;61;p14">
            <a:extLst>
              <a:ext uri="{FF2B5EF4-FFF2-40B4-BE49-F238E27FC236}">
                <a16:creationId xmlns:a16="http://schemas.microsoft.com/office/drawing/2014/main" id="{3F1B69E2-18FC-21F5-875C-C7B67EA522F9}"/>
              </a:ext>
            </a:extLst>
          </p:cNvPr>
          <p:cNvGrpSpPr/>
          <p:nvPr/>
        </p:nvGrpSpPr>
        <p:grpSpPr>
          <a:xfrm>
            <a:off x="3479958" y="2730542"/>
            <a:ext cx="1140068" cy="465456"/>
            <a:chOff x="2822502" y="1868177"/>
            <a:chExt cx="1396800" cy="627300"/>
          </a:xfrm>
        </p:grpSpPr>
        <p:sp>
          <p:nvSpPr>
            <p:cNvPr id="22" name="Google Shape;62;p14">
              <a:extLst>
                <a:ext uri="{FF2B5EF4-FFF2-40B4-BE49-F238E27FC236}">
                  <a16:creationId xmlns:a16="http://schemas.microsoft.com/office/drawing/2014/main" id="{4E8E2FBA-FEC1-83F6-077E-BDAB56AD55A6}"/>
                </a:ext>
              </a:extLst>
            </p:cNvPr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23" name="Google Shape;63;p14">
              <a:extLst>
                <a:ext uri="{FF2B5EF4-FFF2-40B4-BE49-F238E27FC236}">
                  <a16:creationId xmlns:a16="http://schemas.microsoft.com/office/drawing/2014/main" id="{EE0DA1F5-EE53-933D-DA6A-FE35394E6D64}"/>
                </a:ext>
              </a:extLst>
            </p:cNvPr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dirty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Sign in</a:t>
              </a:r>
              <a:endParaRPr sz="8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24" name="Google Shape;61;p14">
            <a:extLst>
              <a:ext uri="{FF2B5EF4-FFF2-40B4-BE49-F238E27FC236}">
                <a16:creationId xmlns:a16="http://schemas.microsoft.com/office/drawing/2014/main" id="{DC5138CB-0C31-9A73-7F1D-4BB5F35114E5}"/>
              </a:ext>
            </a:extLst>
          </p:cNvPr>
          <p:cNvGrpSpPr/>
          <p:nvPr/>
        </p:nvGrpSpPr>
        <p:grpSpPr>
          <a:xfrm>
            <a:off x="1180559" y="2734402"/>
            <a:ext cx="1140068" cy="512002"/>
            <a:chOff x="2822502" y="1868177"/>
            <a:chExt cx="1396800" cy="627300"/>
          </a:xfrm>
        </p:grpSpPr>
        <p:sp>
          <p:nvSpPr>
            <p:cNvPr id="25" name="Google Shape;62;p14">
              <a:extLst>
                <a:ext uri="{FF2B5EF4-FFF2-40B4-BE49-F238E27FC236}">
                  <a16:creationId xmlns:a16="http://schemas.microsoft.com/office/drawing/2014/main" id="{CD6261E0-1D36-2C3B-0C22-14A6E7B0891B}"/>
                </a:ext>
              </a:extLst>
            </p:cNvPr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26" name="Google Shape;63;p14">
              <a:extLst>
                <a:ext uri="{FF2B5EF4-FFF2-40B4-BE49-F238E27FC236}">
                  <a16:creationId xmlns:a16="http://schemas.microsoft.com/office/drawing/2014/main" id="{28B9B7A6-8F4E-D3F5-54BC-028C9455A3B5}"/>
                </a:ext>
              </a:extLst>
            </p:cNvPr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dirty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Sign up</a:t>
              </a:r>
              <a:endParaRPr sz="8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27" name="Google Shape;64;p14">
            <a:extLst>
              <a:ext uri="{FF2B5EF4-FFF2-40B4-BE49-F238E27FC236}">
                <a16:creationId xmlns:a16="http://schemas.microsoft.com/office/drawing/2014/main" id="{CEDCD9AB-AFCC-E80D-75AD-9A3763223610}"/>
              </a:ext>
            </a:extLst>
          </p:cNvPr>
          <p:cNvCxnSpPr>
            <a:cxnSpLocks/>
          </p:cNvCxnSpPr>
          <p:nvPr/>
        </p:nvCxnSpPr>
        <p:spPr>
          <a:xfrm flipH="1">
            <a:off x="2216912" y="2910750"/>
            <a:ext cx="407922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2" name="Google Shape;61;p14">
            <a:extLst>
              <a:ext uri="{FF2B5EF4-FFF2-40B4-BE49-F238E27FC236}">
                <a16:creationId xmlns:a16="http://schemas.microsoft.com/office/drawing/2014/main" id="{5785308F-4257-899E-BC71-B064CFFDD7F9}"/>
              </a:ext>
            </a:extLst>
          </p:cNvPr>
          <p:cNvGrpSpPr/>
          <p:nvPr/>
        </p:nvGrpSpPr>
        <p:grpSpPr>
          <a:xfrm>
            <a:off x="1098932" y="3413622"/>
            <a:ext cx="3578022" cy="465456"/>
            <a:chOff x="2822502" y="1868177"/>
            <a:chExt cx="1396800" cy="627300"/>
          </a:xfrm>
        </p:grpSpPr>
        <p:sp>
          <p:nvSpPr>
            <p:cNvPr id="33" name="Google Shape;62;p14">
              <a:extLst>
                <a:ext uri="{FF2B5EF4-FFF2-40B4-BE49-F238E27FC236}">
                  <a16:creationId xmlns:a16="http://schemas.microsoft.com/office/drawing/2014/main" id="{B5AD6378-C374-5F29-401E-B0C0598F6863}"/>
                </a:ext>
              </a:extLst>
            </p:cNvPr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4" name="Google Shape;63;p14">
              <a:extLst>
                <a:ext uri="{FF2B5EF4-FFF2-40B4-BE49-F238E27FC236}">
                  <a16:creationId xmlns:a16="http://schemas.microsoft.com/office/drawing/2014/main" id="{4269427B-7D06-8807-D9F7-34EF7267F6FE}"/>
                </a:ext>
              </a:extLst>
            </p:cNvPr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dirty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Personal home page</a:t>
              </a:r>
              <a:endParaRPr sz="8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35" name="Google Shape;65;p14">
            <a:extLst>
              <a:ext uri="{FF2B5EF4-FFF2-40B4-BE49-F238E27FC236}">
                <a16:creationId xmlns:a16="http://schemas.microsoft.com/office/drawing/2014/main" id="{0A4E4F21-0C11-F5ED-DD2F-2487E241D2A5}"/>
              </a:ext>
            </a:extLst>
          </p:cNvPr>
          <p:cNvCxnSpPr>
            <a:cxnSpLocks/>
          </p:cNvCxnSpPr>
          <p:nvPr/>
        </p:nvCxnSpPr>
        <p:spPr>
          <a:xfrm>
            <a:off x="3906539" y="3112588"/>
            <a:ext cx="1" cy="282088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" name="Google Shape;65;p14">
            <a:extLst>
              <a:ext uri="{FF2B5EF4-FFF2-40B4-BE49-F238E27FC236}">
                <a16:creationId xmlns:a16="http://schemas.microsoft.com/office/drawing/2014/main" id="{BE688950-C20A-70FF-8382-8CA247129250}"/>
              </a:ext>
            </a:extLst>
          </p:cNvPr>
          <p:cNvCxnSpPr>
            <a:cxnSpLocks/>
          </p:cNvCxnSpPr>
          <p:nvPr/>
        </p:nvCxnSpPr>
        <p:spPr>
          <a:xfrm>
            <a:off x="1881801" y="3128918"/>
            <a:ext cx="1" cy="282088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9" name="Google Shape;59;p14">
            <a:extLst>
              <a:ext uri="{FF2B5EF4-FFF2-40B4-BE49-F238E27FC236}">
                <a16:creationId xmlns:a16="http://schemas.microsoft.com/office/drawing/2014/main" id="{445F79B6-3138-B5D0-0853-FC0D999A372C}"/>
              </a:ext>
            </a:extLst>
          </p:cNvPr>
          <p:cNvGrpSpPr/>
          <p:nvPr/>
        </p:nvGrpSpPr>
        <p:grpSpPr>
          <a:xfrm>
            <a:off x="4697081" y="3301492"/>
            <a:ext cx="827905" cy="613105"/>
            <a:chOff x="377675" y="1588421"/>
            <a:chExt cx="1396800" cy="1034400"/>
          </a:xfrm>
        </p:grpSpPr>
        <p:sp>
          <p:nvSpPr>
            <p:cNvPr id="40" name="Google Shape;58;p14">
              <a:extLst>
                <a:ext uri="{FF2B5EF4-FFF2-40B4-BE49-F238E27FC236}">
                  <a16:creationId xmlns:a16="http://schemas.microsoft.com/office/drawing/2014/main" id="{1CB519B6-1BDE-DD71-C772-7059DC487B7D}"/>
                </a:ext>
              </a:extLst>
            </p:cNvPr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41" name="Google Shape;60;p14">
              <a:extLst>
                <a:ext uri="{FF2B5EF4-FFF2-40B4-BE49-F238E27FC236}">
                  <a16:creationId xmlns:a16="http://schemas.microsoft.com/office/drawing/2014/main" id="{4CAFE783-CC9B-52B6-F9AD-2A1EA296216C}"/>
                </a:ext>
              </a:extLst>
            </p:cNvPr>
            <p:cNvSpPr txBox="1"/>
            <p:nvPr/>
          </p:nvSpPr>
          <p:spPr>
            <a:xfrm>
              <a:off x="377675" y="1638178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</a:t>
              </a:r>
              <a:r>
                <a:rPr lang="en" sz="8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elect favorite category</a:t>
              </a:r>
              <a:endParaRPr sz="800" b="1" dirty="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42" name="Google Shape;59;p14">
            <a:extLst>
              <a:ext uri="{FF2B5EF4-FFF2-40B4-BE49-F238E27FC236}">
                <a16:creationId xmlns:a16="http://schemas.microsoft.com/office/drawing/2014/main" id="{8240708A-764A-233E-17BA-96BDDE68B017}"/>
              </a:ext>
            </a:extLst>
          </p:cNvPr>
          <p:cNvGrpSpPr/>
          <p:nvPr/>
        </p:nvGrpSpPr>
        <p:grpSpPr>
          <a:xfrm>
            <a:off x="2435578" y="4114754"/>
            <a:ext cx="827905" cy="632601"/>
            <a:chOff x="377675" y="1555528"/>
            <a:chExt cx="1396800" cy="1067293"/>
          </a:xfrm>
        </p:grpSpPr>
        <p:sp>
          <p:nvSpPr>
            <p:cNvPr id="43" name="Google Shape;58;p14">
              <a:extLst>
                <a:ext uri="{FF2B5EF4-FFF2-40B4-BE49-F238E27FC236}">
                  <a16:creationId xmlns:a16="http://schemas.microsoft.com/office/drawing/2014/main" id="{54EF69A0-6F23-2937-3B8C-CDCEB8BC812D}"/>
                </a:ext>
              </a:extLst>
            </p:cNvPr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44" name="Google Shape;60;p14">
              <a:extLst>
                <a:ext uri="{FF2B5EF4-FFF2-40B4-BE49-F238E27FC236}">
                  <a16:creationId xmlns:a16="http://schemas.microsoft.com/office/drawing/2014/main" id="{3FAE4847-AFD4-6B85-504D-F5FD8E6C8064}"/>
                </a:ext>
              </a:extLst>
            </p:cNvPr>
            <p:cNvSpPr txBox="1"/>
            <p:nvPr/>
          </p:nvSpPr>
          <p:spPr>
            <a:xfrm>
              <a:off x="377675" y="1555528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Search favorite flower or plant</a:t>
              </a:r>
              <a:endParaRPr sz="800" b="1" dirty="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45" name="Google Shape;64;p14">
            <a:extLst>
              <a:ext uri="{FF2B5EF4-FFF2-40B4-BE49-F238E27FC236}">
                <a16:creationId xmlns:a16="http://schemas.microsoft.com/office/drawing/2014/main" id="{D172EF68-2B78-6BFD-934B-87B348A3A9B6}"/>
              </a:ext>
            </a:extLst>
          </p:cNvPr>
          <p:cNvCxnSpPr/>
          <p:nvPr/>
        </p:nvCxnSpPr>
        <p:spPr>
          <a:xfrm>
            <a:off x="4287425" y="3577498"/>
            <a:ext cx="505660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65;p14">
            <a:extLst>
              <a:ext uri="{FF2B5EF4-FFF2-40B4-BE49-F238E27FC236}">
                <a16:creationId xmlns:a16="http://schemas.microsoft.com/office/drawing/2014/main" id="{750B025E-1E5D-A96C-9236-260941B5980A}"/>
              </a:ext>
            </a:extLst>
          </p:cNvPr>
          <p:cNvCxnSpPr>
            <a:cxnSpLocks/>
          </p:cNvCxnSpPr>
          <p:nvPr/>
        </p:nvCxnSpPr>
        <p:spPr>
          <a:xfrm>
            <a:off x="2850623" y="3766043"/>
            <a:ext cx="1" cy="341327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7" name="Google Shape;67;p14">
            <a:extLst>
              <a:ext uri="{FF2B5EF4-FFF2-40B4-BE49-F238E27FC236}">
                <a16:creationId xmlns:a16="http://schemas.microsoft.com/office/drawing/2014/main" id="{6D94E60E-5C2F-8D91-A648-8B5C2699E3D4}"/>
              </a:ext>
            </a:extLst>
          </p:cNvPr>
          <p:cNvGrpSpPr/>
          <p:nvPr/>
        </p:nvGrpSpPr>
        <p:grpSpPr>
          <a:xfrm>
            <a:off x="4696066" y="4113645"/>
            <a:ext cx="1100284" cy="847537"/>
            <a:chOff x="3833377" y="1993635"/>
            <a:chExt cx="1333970" cy="1027541"/>
          </a:xfrm>
        </p:grpSpPr>
        <p:grpSp>
          <p:nvGrpSpPr>
            <p:cNvPr id="48" name="Google Shape;68;p14">
              <a:extLst>
                <a:ext uri="{FF2B5EF4-FFF2-40B4-BE49-F238E27FC236}">
                  <a16:creationId xmlns:a16="http://schemas.microsoft.com/office/drawing/2014/main" id="{1A1455C2-08B4-1928-24D3-0F2844840B5C}"/>
                </a:ext>
              </a:extLst>
            </p:cNvPr>
            <p:cNvGrpSpPr/>
            <p:nvPr/>
          </p:nvGrpSpPr>
          <p:grpSpPr>
            <a:xfrm>
              <a:off x="3833377" y="1993635"/>
              <a:ext cx="1003704" cy="833520"/>
              <a:chOff x="5215584" y="1588400"/>
              <a:chExt cx="1245600" cy="1034400"/>
            </a:xfrm>
          </p:grpSpPr>
          <p:sp>
            <p:nvSpPr>
              <p:cNvPr id="51" name="Google Shape;69;p14">
                <a:extLst>
                  <a:ext uri="{FF2B5EF4-FFF2-40B4-BE49-F238E27FC236}">
                    <a16:creationId xmlns:a16="http://schemas.microsoft.com/office/drawing/2014/main" id="{03D70E7A-12B9-8907-7D22-D39A168CB6A5}"/>
                  </a:ext>
                </a:extLst>
              </p:cNvPr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w="1905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52" name="Google Shape;70;p14">
                <a:extLst>
                  <a:ext uri="{FF2B5EF4-FFF2-40B4-BE49-F238E27FC236}">
                    <a16:creationId xmlns:a16="http://schemas.microsoft.com/office/drawing/2014/main" id="{91D9F81E-FEC4-7700-FADA-02494DA72CD9}"/>
                  </a:ext>
                </a:extLst>
              </p:cNvPr>
              <p:cNvSpPr txBox="1"/>
              <p:nvPr/>
            </p:nvSpPr>
            <p:spPr>
              <a:xfrm>
                <a:off x="5215584" y="1869990"/>
                <a:ext cx="1245600" cy="4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 dirty="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O</a:t>
                </a:r>
                <a:r>
                  <a:rPr lang="en" sz="800" b="1" dirty="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rder now?</a:t>
                </a:r>
              </a:p>
            </p:txBody>
          </p:sp>
        </p:grpSp>
        <p:sp>
          <p:nvSpPr>
            <p:cNvPr id="49" name="Google Shape;71;p14">
              <a:extLst>
                <a:ext uri="{FF2B5EF4-FFF2-40B4-BE49-F238E27FC236}">
                  <a16:creationId xmlns:a16="http://schemas.microsoft.com/office/drawing/2014/main" id="{63CBE197-940A-35A4-D60E-8B7AF6B726C3}"/>
                </a:ext>
              </a:extLst>
            </p:cNvPr>
            <p:cNvSpPr txBox="1"/>
            <p:nvPr/>
          </p:nvSpPr>
          <p:spPr>
            <a:xfrm>
              <a:off x="4886847" y="2085348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dirty="0">
                  <a:latin typeface="Google Sans"/>
                  <a:ea typeface="Google Sans"/>
                  <a:cs typeface="Google Sans"/>
                  <a:sym typeface="Google Sans"/>
                </a:rPr>
                <a:t>Y</a:t>
              </a:r>
              <a:endParaRPr sz="800" b="1" dirty="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50" name="Google Shape;72;p14">
              <a:extLst>
                <a:ext uri="{FF2B5EF4-FFF2-40B4-BE49-F238E27FC236}">
                  <a16:creationId xmlns:a16="http://schemas.microsoft.com/office/drawing/2014/main" id="{4EAC27E5-B835-401B-C229-2A959C81360A}"/>
                </a:ext>
              </a:extLst>
            </p:cNvPr>
            <p:cNvSpPr txBox="1"/>
            <p:nvPr/>
          </p:nvSpPr>
          <p:spPr>
            <a:xfrm>
              <a:off x="4027740" y="2653376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dirty="0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endParaRPr sz="800" b="1" dirty="0"/>
            </a:p>
          </p:txBody>
        </p:sp>
      </p:grpSp>
      <p:cxnSp>
        <p:nvCxnSpPr>
          <p:cNvPr id="53" name="Google Shape;65;p14">
            <a:extLst>
              <a:ext uri="{FF2B5EF4-FFF2-40B4-BE49-F238E27FC236}">
                <a16:creationId xmlns:a16="http://schemas.microsoft.com/office/drawing/2014/main" id="{0ECEFF2F-4FF3-1208-9BE5-F0999B7B3DD6}"/>
              </a:ext>
            </a:extLst>
          </p:cNvPr>
          <p:cNvCxnSpPr>
            <a:cxnSpLocks/>
          </p:cNvCxnSpPr>
          <p:nvPr/>
        </p:nvCxnSpPr>
        <p:spPr>
          <a:xfrm>
            <a:off x="5101242" y="3919295"/>
            <a:ext cx="1" cy="19267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64;p14">
            <a:extLst>
              <a:ext uri="{FF2B5EF4-FFF2-40B4-BE49-F238E27FC236}">
                <a16:creationId xmlns:a16="http://schemas.microsoft.com/office/drawing/2014/main" id="{214D6A67-2542-8D5F-717D-2F86DFD0DCD2}"/>
              </a:ext>
            </a:extLst>
          </p:cNvPr>
          <p:cNvCxnSpPr/>
          <p:nvPr/>
        </p:nvCxnSpPr>
        <p:spPr>
          <a:xfrm>
            <a:off x="3296387" y="4467402"/>
            <a:ext cx="1442707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66;p14">
            <a:extLst>
              <a:ext uri="{FF2B5EF4-FFF2-40B4-BE49-F238E27FC236}">
                <a16:creationId xmlns:a16="http://schemas.microsoft.com/office/drawing/2014/main" id="{BDFD7E3C-357D-CEEC-1588-BD2121C890D5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 flipH="1">
            <a:off x="4047847" y="3739036"/>
            <a:ext cx="1010611" cy="1113617"/>
          </a:xfrm>
          <a:prstGeom prst="curvedConnector4">
            <a:avLst>
              <a:gd name="adj1" fmla="val -14542"/>
              <a:gd name="adj2" fmla="val 66611"/>
            </a:avLst>
          </a:prstGeom>
          <a:noFill/>
          <a:ln w="19050" cap="flat" cmpd="sng">
            <a:solidFill>
              <a:srgbClr val="E94335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57" name="Google Shape;64;p14">
            <a:extLst>
              <a:ext uri="{FF2B5EF4-FFF2-40B4-BE49-F238E27FC236}">
                <a16:creationId xmlns:a16="http://schemas.microsoft.com/office/drawing/2014/main" id="{ECED7533-DAFD-22FC-E71F-91CDF855933A}"/>
              </a:ext>
            </a:extLst>
          </p:cNvPr>
          <p:cNvCxnSpPr/>
          <p:nvPr/>
        </p:nvCxnSpPr>
        <p:spPr>
          <a:xfrm>
            <a:off x="5532340" y="4456525"/>
            <a:ext cx="345373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8" name="Google Shape;61;p14">
            <a:extLst>
              <a:ext uri="{FF2B5EF4-FFF2-40B4-BE49-F238E27FC236}">
                <a16:creationId xmlns:a16="http://schemas.microsoft.com/office/drawing/2014/main" id="{6B7C8B80-B3B8-7902-4020-28819F9A4DC4}"/>
              </a:ext>
            </a:extLst>
          </p:cNvPr>
          <p:cNvGrpSpPr/>
          <p:nvPr/>
        </p:nvGrpSpPr>
        <p:grpSpPr>
          <a:xfrm>
            <a:off x="5779563" y="4279038"/>
            <a:ext cx="1140068" cy="465456"/>
            <a:chOff x="2822501" y="1868179"/>
            <a:chExt cx="1396799" cy="627301"/>
          </a:xfrm>
        </p:grpSpPr>
        <p:sp>
          <p:nvSpPr>
            <p:cNvPr id="59" name="Google Shape;62;p14">
              <a:extLst>
                <a:ext uri="{FF2B5EF4-FFF2-40B4-BE49-F238E27FC236}">
                  <a16:creationId xmlns:a16="http://schemas.microsoft.com/office/drawing/2014/main" id="{9653762E-CD52-61E2-EB4F-0EFF2FB354DE}"/>
                </a:ext>
              </a:extLst>
            </p:cNvPr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0" name="Google Shape;63;p14">
              <a:extLst>
                <a:ext uri="{FF2B5EF4-FFF2-40B4-BE49-F238E27FC236}">
                  <a16:creationId xmlns:a16="http://schemas.microsoft.com/office/drawing/2014/main" id="{81175C06-B2A1-E47E-1627-040CDD28617E}"/>
                </a:ext>
              </a:extLst>
            </p:cNvPr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dirty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</a:t>
              </a:r>
              <a:r>
                <a:rPr lang="en" sz="800" b="1" dirty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rder page</a:t>
              </a:r>
              <a:endParaRPr sz="8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61" name="Google Shape;64;p14">
            <a:extLst>
              <a:ext uri="{FF2B5EF4-FFF2-40B4-BE49-F238E27FC236}">
                <a16:creationId xmlns:a16="http://schemas.microsoft.com/office/drawing/2014/main" id="{6A929A30-6E9D-7331-B34F-0AC328F8C3FF}"/>
              </a:ext>
            </a:extLst>
          </p:cNvPr>
          <p:cNvCxnSpPr/>
          <p:nvPr/>
        </p:nvCxnSpPr>
        <p:spPr>
          <a:xfrm>
            <a:off x="6852234" y="4453804"/>
            <a:ext cx="345373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2" name="Google Shape;67;p14">
            <a:extLst>
              <a:ext uri="{FF2B5EF4-FFF2-40B4-BE49-F238E27FC236}">
                <a16:creationId xmlns:a16="http://schemas.microsoft.com/office/drawing/2014/main" id="{9A6529A8-41C6-2933-20CD-243BE4961223}"/>
              </a:ext>
            </a:extLst>
          </p:cNvPr>
          <p:cNvGrpSpPr/>
          <p:nvPr/>
        </p:nvGrpSpPr>
        <p:grpSpPr>
          <a:xfrm>
            <a:off x="7183453" y="3868167"/>
            <a:ext cx="827875" cy="1188267"/>
            <a:chOff x="3833377" y="1709212"/>
            <a:chExt cx="1003704" cy="1440638"/>
          </a:xfrm>
        </p:grpSpPr>
        <p:grpSp>
          <p:nvGrpSpPr>
            <p:cNvPr id="63" name="Google Shape;68;p14">
              <a:extLst>
                <a:ext uri="{FF2B5EF4-FFF2-40B4-BE49-F238E27FC236}">
                  <a16:creationId xmlns:a16="http://schemas.microsoft.com/office/drawing/2014/main" id="{3A3A2A4C-1D2F-B2B7-2334-BE80AC442155}"/>
                </a:ext>
              </a:extLst>
            </p:cNvPr>
            <p:cNvGrpSpPr/>
            <p:nvPr/>
          </p:nvGrpSpPr>
          <p:grpSpPr>
            <a:xfrm>
              <a:off x="3833377" y="1993635"/>
              <a:ext cx="1003704" cy="833520"/>
              <a:chOff x="5215584" y="1588400"/>
              <a:chExt cx="1245600" cy="1034400"/>
            </a:xfrm>
          </p:grpSpPr>
          <p:sp>
            <p:nvSpPr>
              <p:cNvPr id="66" name="Google Shape;69;p14">
                <a:extLst>
                  <a:ext uri="{FF2B5EF4-FFF2-40B4-BE49-F238E27FC236}">
                    <a16:creationId xmlns:a16="http://schemas.microsoft.com/office/drawing/2014/main" id="{2130A1A1-4F56-4D3F-210B-3BF34CAA07C8}"/>
                  </a:ext>
                </a:extLst>
              </p:cNvPr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w="1905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67" name="Google Shape;70;p14">
                <a:extLst>
                  <a:ext uri="{FF2B5EF4-FFF2-40B4-BE49-F238E27FC236}">
                    <a16:creationId xmlns:a16="http://schemas.microsoft.com/office/drawing/2014/main" id="{969CA723-C1E2-BFC5-9582-E93924619A92}"/>
                  </a:ext>
                </a:extLst>
              </p:cNvPr>
              <p:cNvSpPr txBox="1"/>
              <p:nvPr/>
            </p:nvSpPr>
            <p:spPr>
              <a:xfrm>
                <a:off x="5215584" y="1771723"/>
                <a:ext cx="1245600" cy="4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 dirty="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C</a:t>
                </a:r>
                <a:r>
                  <a:rPr lang="en" sz="800" b="1" dirty="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onfirm order?</a:t>
                </a:r>
              </a:p>
            </p:txBody>
          </p:sp>
        </p:grpSp>
        <p:sp>
          <p:nvSpPr>
            <p:cNvPr id="64" name="Google Shape;71;p14">
              <a:extLst>
                <a:ext uri="{FF2B5EF4-FFF2-40B4-BE49-F238E27FC236}">
                  <a16:creationId xmlns:a16="http://schemas.microsoft.com/office/drawing/2014/main" id="{CCA4A13C-FF40-869A-2847-3455D519AA7A}"/>
                </a:ext>
              </a:extLst>
            </p:cNvPr>
            <p:cNvSpPr txBox="1"/>
            <p:nvPr/>
          </p:nvSpPr>
          <p:spPr>
            <a:xfrm>
              <a:off x="4184072" y="1709212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latin typeface="Google Sans"/>
                  <a:ea typeface="Google Sans"/>
                  <a:cs typeface="Google Sans"/>
                  <a:sym typeface="Google Sans"/>
                </a:rPr>
                <a:t>Y</a:t>
              </a:r>
              <a:endParaRPr sz="800" b="1" dirty="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5" name="Google Shape;72;p14">
              <a:extLst>
                <a:ext uri="{FF2B5EF4-FFF2-40B4-BE49-F238E27FC236}">
                  <a16:creationId xmlns:a16="http://schemas.microsoft.com/office/drawing/2014/main" id="{28C9C029-54D6-CAC1-138C-F21A17ADC420}"/>
                </a:ext>
              </a:extLst>
            </p:cNvPr>
            <p:cNvSpPr txBox="1"/>
            <p:nvPr/>
          </p:nvSpPr>
          <p:spPr>
            <a:xfrm>
              <a:off x="3998038" y="2782050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endParaRPr sz="800" b="1"/>
            </a:p>
          </p:txBody>
        </p:sp>
      </p:grpSp>
      <p:cxnSp>
        <p:nvCxnSpPr>
          <p:cNvPr id="68" name="Google Shape;66;p14">
            <a:extLst>
              <a:ext uri="{FF2B5EF4-FFF2-40B4-BE49-F238E27FC236}">
                <a16:creationId xmlns:a16="http://schemas.microsoft.com/office/drawing/2014/main" id="{FB0587E4-6CF2-33A1-E40F-FAE527B92D51}"/>
              </a:ext>
            </a:extLst>
          </p:cNvPr>
          <p:cNvCxnSpPr>
            <a:cxnSpLocks/>
            <a:stCxn id="65" idx="1"/>
          </p:cNvCxnSpPr>
          <p:nvPr/>
        </p:nvCxnSpPr>
        <p:spPr>
          <a:xfrm rot="10800000">
            <a:off x="6782937" y="4628572"/>
            <a:ext cx="536333" cy="276178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E94335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72" name="Google Shape;65;p14">
            <a:extLst>
              <a:ext uri="{FF2B5EF4-FFF2-40B4-BE49-F238E27FC236}">
                <a16:creationId xmlns:a16="http://schemas.microsoft.com/office/drawing/2014/main" id="{F0BFE28C-4904-25AF-3467-B25E4C37CAD8}"/>
              </a:ext>
            </a:extLst>
          </p:cNvPr>
          <p:cNvCxnSpPr>
            <a:cxnSpLocks/>
          </p:cNvCxnSpPr>
          <p:nvPr/>
        </p:nvCxnSpPr>
        <p:spPr>
          <a:xfrm flipV="1">
            <a:off x="7590060" y="3578232"/>
            <a:ext cx="0" cy="337987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4" name="Google Shape;61;p14">
            <a:extLst>
              <a:ext uri="{FF2B5EF4-FFF2-40B4-BE49-F238E27FC236}">
                <a16:creationId xmlns:a16="http://schemas.microsoft.com/office/drawing/2014/main" id="{87572802-E1E7-3E5A-DC6B-319A69B8440C}"/>
              </a:ext>
            </a:extLst>
          </p:cNvPr>
          <p:cNvGrpSpPr/>
          <p:nvPr/>
        </p:nvGrpSpPr>
        <p:grpSpPr>
          <a:xfrm>
            <a:off x="7004210" y="3201347"/>
            <a:ext cx="1140068" cy="465456"/>
            <a:chOff x="2822502" y="1868177"/>
            <a:chExt cx="1396800" cy="627300"/>
          </a:xfrm>
        </p:grpSpPr>
        <p:sp>
          <p:nvSpPr>
            <p:cNvPr id="75" name="Google Shape;62;p14">
              <a:extLst>
                <a:ext uri="{FF2B5EF4-FFF2-40B4-BE49-F238E27FC236}">
                  <a16:creationId xmlns:a16="http://schemas.microsoft.com/office/drawing/2014/main" id="{0CCF5627-ED15-A1C8-36A9-46AEC886C25F}"/>
                </a:ext>
              </a:extLst>
            </p:cNvPr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76" name="Google Shape;63;p14">
              <a:extLst>
                <a:ext uri="{FF2B5EF4-FFF2-40B4-BE49-F238E27FC236}">
                  <a16:creationId xmlns:a16="http://schemas.microsoft.com/office/drawing/2014/main" id="{B53D0864-AAEC-7C9B-9E59-4EDFAF77AFE6}"/>
                </a:ext>
              </a:extLst>
            </p:cNvPr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dirty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C</a:t>
              </a:r>
              <a:r>
                <a:rPr lang="en" sz="800" b="1" dirty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heck out page</a:t>
              </a:r>
              <a:endParaRPr sz="8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78" name="Google Shape;67;p14">
            <a:extLst>
              <a:ext uri="{FF2B5EF4-FFF2-40B4-BE49-F238E27FC236}">
                <a16:creationId xmlns:a16="http://schemas.microsoft.com/office/drawing/2014/main" id="{A9F8A905-7971-08AF-E186-E4760D926957}"/>
              </a:ext>
            </a:extLst>
          </p:cNvPr>
          <p:cNvGrpSpPr/>
          <p:nvPr/>
        </p:nvGrpSpPr>
        <p:grpSpPr>
          <a:xfrm>
            <a:off x="7006304" y="1897853"/>
            <a:ext cx="994138" cy="922102"/>
            <a:chOff x="3631802" y="1709212"/>
            <a:chExt cx="1205279" cy="1117943"/>
          </a:xfrm>
        </p:grpSpPr>
        <p:grpSp>
          <p:nvGrpSpPr>
            <p:cNvPr id="79" name="Google Shape;68;p14">
              <a:extLst>
                <a:ext uri="{FF2B5EF4-FFF2-40B4-BE49-F238E27FC236}">
                  <a16:creationId xmlns:a16="http://schemas.microsoft.com/office/drawing/2014/main" id="{34C5244F-6E54-01B2-FDF6-45F38B7AB11D}"/>
                </a:ext>
              </a:extLst>
            </p:cNvPr>
            <p:cNvGrpSpPr/>
            <p:nvPr/>
          </p:nvGrpSpPr>
          <p:grpSpPr>
            <a:xfrm>
              <a:off x="3833377" y="1993635"/>
              <a:ext cx="1003704" cy="833520"/>
              <a:chOff x="5215584" y="1588400"/>
              <a:chExt cx="1245600" cy="1034400"/>
            </a:xfrm>
          </p:grpSpPr>
          <p:sp>
            <p:nvSpPr>
              <p:cNvPr id="82" name="Google Shape;69;p14">
                <a:extLst>
                  <a:ext uri="{FF2B5EF4-FFF2-40B4-BE49-F238E27FC236}">
                    <a16:creationId xmlns:a16="http://schemas.microsoft.com/office/drawing/2014/main" id="{D479FB38-1149-BF85-88D3-90AF6F3AD3CA}"/>
                  </a:ext>
                </a:extLst>
              </p:cNvPr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w="1905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83" name="Google Shape;70;p14">
                <a:extLst>
                  <a:ext uri="{FF2B5EF4-FFF2-40B4-BE49-F238E27FC236}">
                    <a16:creationId xmlns:a16="http://schemas.microsoft.com/office/drawing/2014/main" id="{B7419907-100C-2290-9422-52363778543C}"/>
                  </a:ext>
                </a:extLst>
              </p:cNvPr>
              <p:cNvSpPr txBox="1"/>
              <p:nvPr/>
            </p:nvSpPr>
            <p:spPr>
              <a:xfrm>
                <a:off x="5215584" y="1771723"/>
                <a:ext cx="1245600" cy="4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 dirty="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C</a:t>
                </a:r>
                <a:r>
                  <a:rPr lang="en" sz="800" b="1" dirty="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onfirm check out?</a:t>
                </a:r>
              </a:p>
            </p:txBody>
          </p:sp>
        </p:grpSp>
        <p:sp>
          <p:nvSpPr>
            <p:cNvPr id="80" name="Google Shape;71;p14">
              <a:extLst>
                <a:ext uri="{FF2B5EF4-FFF2-40B4-BE49-F238E27FC236}">
                  <a16:creationId xmlns:a16="http://schemas.microsoft.com/office/drawing/2014/main" id="{DDC17A3F-F741-7B41-FC63-348AFA785602}"/>
                </a:ext>
              </a:extLst>
            </p:cNvPr>
            <p:cNvSpPr txBox="1"/>
            <p:nvPr/>
          </p:nvSpPr>
          <p:spPr>
            <a:xfrm>
              <a:off x="4184072" y="1709212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latin typeface="Google Sans"/>
                  <a:ea typeface="Google Sans"/>
                  <a:cs typeface="Google Sans"/>
                  <a:sym typeface="Google Sans"/>
                </a:rPr>
                <a:t>Y</a:t>
              </a:r>
              <a:endParaRPr sz="800" b="1" dirty="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1" name="Google Shape;72;p14">
              <a:extLst>
                <a:ext uri="{FF2B5EF4-FFF2-40B4-BE49-F238E27FC236}">
                  <a16:creationId xmlns:a16="http://schemas.microsoft.com/office/drawing/2014/main" id="{E375E6BD-43D0-8C45-D19F-F9EAF9813A20}"/>
                </a:ext>
              </a:extLst>
            </p:cNvPr>
            <p:cNvSpPr txBox="1"/>
            <p:nvPr/>
          </p:nvSpPr>
          <p:spPr>
            <a:xfrm>
              <a:off x="3631802" y="2198051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dirty="0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endParaRPr sz="800" b="1" dirty="0"/>
            </a:p>
          </p:txBody>
        </p:sp>
      </p:grpSp>
      <p:cxnSp>
        <p:nvCxnSpPr>
          <p:cNvPr id="84" name="Google Shape;65;p14">
            <a:extLst>
              <a:ext uri="{FF2B5EF4-FFF2-40B4-BE49-F238E27FC236}">
                <a16:creationId xmlns:a16="http://schemas.microsoft.com/office/drawing/2014/main" id="{4D04AAAD-C91B-DF42-181A-A93D35B09466}"/>
              </a:ext>
            </a:extLst>
          </p:cNvPr>
          <p:cNvCxnSpPr>
            <a:cxnSpLocks/>
          </p:cNvCxnSpPr>
          <p:nvPr/>
        </p:nvCxnSpPr>
        <p:spPr>
          <a:xfrm flipV="1">
            <a:off x="7595506" y="2832564"/>
            <a:ext cx="0" cy="337987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66;p14">
            <a:extLst>
              <a:ext uri="{FF2B5EF4-FFF2-40B4-BE49-F238E27FC236}">
                <a16:creationId xmlns:a16="http://schemas.microsoft.com/office/drawing/2014/main" id="{8908F07A-CBD9-BE5D-654A-F66174DCB5B1}"/>
              </a:ext>
            </a:extLst>
          </p:cNvPr>
          <p:cNvCxnSpPr>
            <a:cxnSpLocks/>
          </p:cNvCxnSpPr>
          <p:nvPr/>
        </p:nvCxnSpPr>
        <p:spPr>
          <a:xfrm rot="5400000">
            <a:off x="5833142" y="2977872"/>
            <a:ext cx="1730948" cy="713346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E94335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90" name="Google Shape;65;p14">
            <a:extLst>
              <a:ext uri="{FF2B5EF4-FFF2-40B4-BE49-F238E27FC236}">
                <a16:creationId xmlns:a16="http://schemas.microsoft.com/office/drawing/2014/main" id="{BCD62A08-27D3-E5C6-1985-FCEB441D167E}"/>
              </a:ext>
            </a:extLst>
          </p:cNvPr>
          <p:cNvCxnSpPr>
            <a:cxnSpLocks/>
          </p:cNvCxnSpPr>
          <p:nvPr/>
        </p:nvCxnSpPr>
        <p:spPr>
          <a:xfrm flipV="1">
            <a:off x="7584622" y="1597039"/>
            <a:ext cx="0" cy="337987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1" name="Google Shape;61;p14">
            <a:extLst>
              <a:ext uri="{FF2B5EF4-FFF2-40B4-BE49-F238E27FC236}">
                <a16:creationId xmlns:a16="http://schemas.microsoft.com/office/drawing/2014/main" id="{48425198-A0A1-B88A-0ADB-4857D79D1D16}"/>
              </a:ext>
            </a:extLst>
          </p:cNvPr>
          <p:cNvGrpSpPr/>
          <p:nvPr/>
        </p:nvGrpSpPr>
        <p:grpSpPr>
          <a:xfrm>
            <a:off x="7017816" y="1247362"/>
            <a:ext cx="1140068" cy="465456"/>
            <a:chOff x="2822502" y="1868177"/>
            <a:chExt cx="1396800" cy="627300"/>
          </a:xfrm>
        </p:grpSpPr>
        <p:sp>
          <p:nvSpPr>
            <p:cNvPr id="92" name="Google Shape;62;p14">
              <a:extLst>
                <a:ext uri="{FF2B5EF4-FFF2-40B4-BE49-F238E27FC236}">
                  <a16:creationId xmlns:a16="http://schemas.microsoft.com/office/drawing/2014/main" id="{223D6796-C09A-7A4C-01DC-49F64C7AE0BB}"/>
                </a:ext>
              </a:extLst>
            </p:cNvPr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3" name="Google Shape;63;p14">
              <a:extLst>
                <a:ext uri="{FF2B5EF4-FFF2-40B4-BE49-F238E27FC236}">
                  <a16:creationId xmlns:a16="http://schemas.microsoft.com/office/drawing/2014/main" id="{AFBE5D42-8572-85E5-ACFF-CAD6D867CA5E}"/>
                </a:ext>
              </a:extLst>
            </p:cNvPr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dirty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Payment page</a:t>
              </a:r>
              <a:endParaRPr sz="8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94" name="Google Shape;59;p14">
            <a:extLst>
              <a:ext uri="{FF2B5EF4-FFF2-40B4-BE49-F238E27FC236}">
                <a16:creationId xmlns:a16="http://schemas.microsoft.com/office/drawing/2014/main" id="{1941A94E-CC9E-BC9B-FD40-8629FBC5CD26}"/>
              </a:ext>
            </a:extLst>
          </p:cNvPr>
          <p:cNvGrpSpPr/>
          <p:nvPr/>
        </p:nvGrpSpPr>
        <p:grpSpPr>
          <a:xfrm>
            <a:off x="1300736" y="1252249"/>
            <a:ext cx="827905" cy="613105"/>
            <a:chOff x="377675" y="1588421"/>
            <a:chExt cx="1396800" cy="1034400"/>
          </a:xfrm>
        </p:grpSpPr>
        <p:sp>
          <p:nvSpPr>
            <p:cNvPr id="95" name="Google Shape;58;p14">
              <a:extLst>
                <a:ext uri="{FF2B5EF4-FFF2-40B4-BE49-F238E27FC236}">
                  <a16:creationId xmlns:a16="http://schemas.microsoft.com/office/drawing/2014/main" id="{F01397C5-C3EC-7390-10FC-AC6E8A106A0D}"/>
                </a:ext>
              </a:extLst>
            </p:cNvPr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6" name="Google Shape;60;p14">
              <a:extLst>
                <a:ext uri="{FF2B5EF4-FFF2-40B4-BE49-F238E27FC236}">
                  <a16:creationId xmlns:a16="http://schemas.microsoft.com/office/drawing/2014/main" id="{EB7A4B87-6CA4-6653-9DB3-7DBE0FD5A522}"/>
                </a:ext>
              </a:extLst>
            </p:cNvPr>
            <p:cNvSpPr txBox="1"/>
            <p:nvPr/>
          </p:nvSpPr>
          <p:spPr>
            <a:xfrm>
              <a:off x="377675" y="1858563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</a:t>
              </a:r>
              <a:r>
                <a:rPr lang="en" sz="8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urfing as a guest</a:t>
              </a:r>
              <a:endParaRPr sz="800" b="1" dirty="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97" name="Google Shape;64;p14">
            <a:extLst>
              <a:ext uri="{FF2B5EF4-FFF2-40B4-BE49-F238E27FC236}">
                <a16:creationId xmlns:a16="http://schemas.microsoft.com/office/drawing/2014/main" id="{4597D1BF-B02A-6936-2D74-3159F69A6F8E}"/>
              </a:ext>
            </a:extLst>
          </p:cNvPr>
          <p:cNvCxnSpPr>
            <a:cxnSpLocks/>
          </p:cNvCxnSpPr>
          <p:nvPr/>
        </p:nvCxnSpPr>
        <p:spPr>
          <a:xfrm flipH="1">
            <a:off x="2103451" y="1569081"/>
            <a:ext cx="332531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32" name="Google Shape;67;p14">
            <a:extLst>
              <a:ext uri="{FF2B5EF4-FFF2-40B4-BE49-F238E27FC236}">
                <a16:creationId xmlns:a16="http://schemas.microsoft.com/office/drawing/2014/main" id="{C3177A3A-57D1-9862-D81C-B2ABF9B19047}"/>
              </a:ext>
            </a:extLst>
          </p:cNvPr>
          <p:cNvGrpSpPr/>
          <p:nvPr/>
        </p:nvGrpSpPr>
        <p:grpSpPr>
          <a:xfrm>
            <a:off x="168394" y="1215318"/>
            <a:ext cx="946828" cy="904688"/>
            <a:chOff x="3689160" y="1993635"/>
            <a:chExt cx="1147921" cy="1096830"/>
          </a:xfrm>
        </p:grpSpPr>
        <p:grpSp>
          <p:nvGrpSpPr>
            <p:cNvPr id="133" name="Google Shape;68;p14">
              <a:extLst>
                <a:ext uri="{FF2B5EF4-FFF2-40B4-BE49-F238E27FC236}">
                  <a16:creationId xmlns:a16="http://schemas.microsoft.com/office/drawing/2014/main" id="{AA84CC6C-A451-FBAE-7D39-7B510703FB93}"/>
                </a:ext>
              </a:extLst>
            </p:cNvPr>
            <p:cNvGrpSpPr/>
            <p:nvPr/>
          </p:nvGrpSpPr>
          <p:grpSpPr>
            <a:xfrm>
              <a:off x="3833377" y="1993635"/>
              <a:ext cx="1003704" cy="833520"/>
              <a:chOff x="5215584" y="1588400"/>
              <a:chExt cx="1245600" cy="1034400"/>
            </a:xfrm>
          </p:grpSpPr>
          <p:sp>
            <p:nvSpPr>
              <p:cNvPr id="136" name="Google Shape;69;p14">
                <a:extLst>
                  <a:ext uri="{FF2B5EF4-FFF2-40B4-BE49-F238E27FC236}">
                    <a16:creationId xmlns:a16="http://schemas.microsoft.com/office/drawing/2014/main" id="{9BED9D34-5E93-C6CE-86CA-56EACAE9653B}"/>
                  </a:ext>
                </a:extLst>
              </p:cNvPr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w="1905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37" name="Google Shape;70;p14">
                <a:extLst>
                  <a:ext uri="{FF2B5EF4-FFF2-40B4-BE49-F238E27FC236}">
                    <a16:creationId xmlns:a16="http://schemas.microsoft.com/office/drawing/2014/main" id="{DC308D9D-1C3C-EF81-0448-804301BB92CA}"/>
                  </a:ext>
                </a:extLst>
              </p:cNvPr>
              <p:cNvSpPr txBox="1"/>
              <p:nvPr/>
            </p:nvSpPr>
            <p:spPr>
              <a:xfrm>
                <a:off x="5215584" y="1771723"/>
                <a:ext cx="1245600" cy="4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 dirty="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Create an account</a:t>
                </a:r>
              </a:p>
            </p:txBody>
          </p:sp>
        </p:grpSp>
        <p:sp>
          <p:nvSpPr>
            <p:cNvPr id="134" name="Google Shape;71;p14">
              <a:extLst>
                <a:ext uri="{FF2B5EF4-FFF2-40B4-BE49-F238E27FC236}">
                  <a16:creationId xmlns:a16="http://schemas.microsoft.com/office/drawing/2014/main" id="{7D14672B-439C-B772-B41D-0B5B516DEB37}"/>
                </a:ext>
              </a:extLst>
            </p:cNvPr>
            <p:cNvSpPr txBox="1"/>
            <p:nvPr/>
          </p:nvSpPr>
          <p:spPr>
            <a:xfrm>
              <a:off x="3689160" y="2184338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dirty="0">
                  <a:latin typeface="Google Sans"/>
                  <a:ea typeface="Google Sans"/>
                  <a:cs typeface="Google Sans"/>
                  <a:sym typeface="Google Sans"/>
                </a:rPr>
                <a:t>Y</a:t>
              </a:r>
              <a:endParaRPr sz="800" b="1" dirty="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35" name="Google Shape;72;p14">
              <a:extLst>
                <a:ext uri="{FF2B5EF4-FFF2-40B4-BE49-F238E27FC236}">
                  <a16:creationId xmlns:a16="http://schemas.microsoft.com/office/drawing/2014/main" id="{42C68958-2799-4F0C-8791-2BC41160D3F0}"/>
                </a:ext>
              </a:extLst>
            </p:cNvPr>
            <p:cNvSpPr txBox="1"/>
            <p:nvPr/>
          </p:nvSpPr>
          <p:spPr>
            <a:xfrm>
              <a:off x="4176208" y="2722665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dirty="0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endParaRPr sz="800" b="1" dirty="0"/>
            </a:p>
          </p:txBody>
        </p:sp>
      </p:grpSp>
      <p:cxnSp>
        <p:nvCxnSpPr>
          <p:cNvPr id="138" name="Google Shape;64;p14">
            <a:extLst>
              <a:ext uri="{FF2B5EF4-FFF2-40B4-BE49-F238E27FC236}">
                <a16:creationId xmlns:a16="http://schemas.microsoft.com/office/drawing/2014/main" id="{E8FF5A66-EE91-6A92-4CF8-62F78F9F1FBD}"/>
              </a:ext>
            </a:extLst>
          </p:cNvPr>
          <p:cNvCxnSpPr>
            <a:cxnSpLocks/>
          </p:cNvCxnSpPr>
          <p:nvPr/>
        </p:nvCxnSpPr>
        <p:spPr>
          <a:xfrm flipH="1">
            <a:off x="1113373" y="1550032"/>
            <a:ext cx="249835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0EAFB83C-4095-B543-6B3A-3784088D82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9112" y="1875480"/>
            <a:ext cx="1312008" cy="868854"/>
          </a:xfrm>
          <a:prstGeom prst="bentConnector2">
            <a:avLst/>
          </a:prstGeom>
          <a:ln w="19050">
            <a:solidFill>
              <a:srgbClr val="E9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oogle Shape;66;p14">
            <a:extLst>
              <a:ext uri="{FF2B5EF4-FFF2-40B4-BE49-F238E27FC236}">
                <a16:creationId xmlns:a16="http://schemas.microsoft.com/office/drawing/2014/main" id="{FB1C2676-0ECC-8AFE-751F-B11C141CE0BF}"/>
              </a:ext>
            </a:extLst>
          </p:cNvPr>
          <p:cNvCxnSpPr>
            <a:cxnSpLocks/>
            <a:stCxn id="135" idx="2"/>
          </p:cNvCxnSpPr>
          <p:nvPr/>
        </p:nvCxnSpPr>
        <p:spPr>
          <a:xfrm rot="5400000" flipH="1" flipV="1">
            <a:off x="1408436" y="980255"/>
            <a:ext cx="417117" cy="1862386"/>
          </a:xfrm>
          <a:prstGeom prst="curvedConnector4">
            <a:avLst>
              <a:gd name="adj1" fmla="val -91994"/>
              <a:gd name="adj2" fmla="val 59681"/>
            </a:avLst>
          </a:prstGeom>
          <a:noFill/>
          <a:ln w="19050" cap="flat" cmpd="sng">
            <a:solidFill>
              <a:srgbClr val="E94335"/>
            </a:solidFill>
            <a:prstDash val="dot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116</Words>
  <Application>Microsoft Office PowerPoint</Application>
  <PresentationFormat>On-screen Show (16:9)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Google Sans</vt:lpstr>
      <vt:lpstr>Arial</vt:lpstr>
      <vt:lpstr>Open Sans</vt:lpstr>
      <vt:lpstr>Simple Light</vt:lpstr>
      <vt:lpstr>Outline a user flow Copy and paste each image into your own user flow on the next slide, and edit as needed. </vt:lpstr>
      <vt:lpstr>User task: Use the Marigold Mold app to select favorite flower or plant, order it,and do payment.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 a user flow Copy and paste each image into your own user flow on the next slide, and edit as needed. </dc:title>
  <cp:lastModifiedBy>user</cp:lastModifiedBy>
  <cp:revision>3</cp:revision>
  <dcterms:modified xsi:type="dcterms:W3CDTF">2023-10-21T19:34:28Z</dcterms:modified>
</cp:coreProperties>
</file>