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latin typeface="Google Sans"/>
                <a:ea typeface="Google Sans"/>
                <a:cs typeface="Google Sans"/>
                <a:sym typeface="Google Sans"/>
              </a:rPr>
              <a:t>Persona: Marry and John</a:t>
            </a:r>
            <a:endParaRPr sz="105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Find an easy</a:t>
            </a: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, reliable, </a:t>
            </a: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and practical way to order and </a:t>
            </a:r>
            <a:r>
              <a:rPr lang="en-US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receive our favorite flowers and plants.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4266236789"/>
              </p:ext>
            </p:extLst>
          </p:nvPr>
        </p:nvGraphicFramePr>
        <p:xfrm>
          <a:off x="226350" y="848300"/>
          <a:ext cx="8582100" cy="418755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9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</a:t>
                      </a:r>
                      <a:r>
                        <a:rPr lang="en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ind a flowershop </a:t>
                      </a:r>
                      <a:endParaRPr sz="9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latin typeface="Google Sans"/>
                          <a:sym typeface="Google Sans"/>
                        </a:rPr>
                        <a:t>B</a:t>
                      </a:r>
                      <a:r>
                        <a:rPr lang="en" sz="900" b="1" dirty="0">
                          <a:latin typeface="Google Sans"/>
                          <a:sym typeface="Google Sans"/>
                        </a:rPr>
                        <a:t>rowse the flowers and plants</a:t>
                      </a:r>
                      <a:endParaRPr sz="9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heck maintenance condition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</a:t>
                      </a:r>
                      <a:r>
                        <a:rPr lang="en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eliver the plants and flowers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</a:t>
                      </a:r>
                      <a:r>
                        <a:rPr lang="en" sz="9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ayment for order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9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earch for the flowershop which is suited their own need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ind it’s address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earch flowers or plants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heck their price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heck the condition which that plant should be kept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heck the time to water the plant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 to flower shop 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ick up the orders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Return home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Put it in the ground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hoose a method of payment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dd the credit card information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inish the payment process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9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verwhelmed by the number of flower shops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atisfied to find their favorite flower shop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 by the variety of plants and flowers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Frustrated by high cost of plants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Excluded because of visual impairment and dyslexia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Exhausted to drive for such a long way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Google Sans"/>
                          <a:sym typeface="Google Sans"/>
                        </a:rPr>
                        <a:t>Confused to put them in the ground in good situation and appropriate soil</a:t>
                      </a: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rustrated to fill out the form of payment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9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reate an specific application for Marigold Mold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appropriate filter to show flowers and plants 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an option for people with disability for example screen reader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Offer a delivery service with knowledgeable guide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</a:t>
                      </a:r>
                      <a:r>
                        <a:rPr lang="en" sz="9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ave the information of the card in their personal account</a:t>
                      </a:r>
                      <a:endParaRPr sz="9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250</Words>
  <Application>Microsoft Office PowerPoint</Application>
  <PresentationFormat>On-screen Show (16:9)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Arial</vt:lpstr>
      <vt:lpstr>Google Sans Medium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modified xsi:type="dcterms:W3CDTF">2023-09-22T22:34:22Z</dcterms:modified>
</cp:coreProperties>
</file>