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02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a-IR"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Marigold Mold which is an accessible and easy to use app and enables users to choose and order their favorite flower or plant with necessary information about their maintanance.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3EA1A5-22AE-4DEC-5C82-FD893066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075" y="1200835"/>
            <a:ext cx="876300" cy="11906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A4DAD19-E9BE-DBD8-D1B4-91A4EC254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775" y="1361836"/>
            <a:ext cx="552450" cy="1028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218E70-24B7-6DB8-43E1-E25953BC1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954" y="1350336"/>
            <a:ext cx="809625" cy="10287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B46805-7657-F100-F1D4-D34D46622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6416" y="3190661"/>
            <a:ext cx="638175" cy="1409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64D019-82E6-BC05-AAE8-0D3E563AC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62437" y="3190733"/>
            <a:ext cx="619125" cy="14097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5D36983-0C50-8FCF-D5C5-54512A0F47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57347" y="3560722"/>
            <a:ext cx="552450" cy="1038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BBFEA-8170-3D14-BDB5-7216BF37FB58}"/>
              </a:ext>
            </a:extLst>
          </p:cNvPr>
          <p:cNvSpPr txBox="1"/>
          <p:nvPr/>
        </p:nvSpPr>
        <p:spPr>
          <a:xfrm>
            <a:off x="716504" y="2406656"/>
            <a:ext cx="176522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opens the app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D8032-25EF-C078-8CF1-9EFD62328ECB}"/>
              </a:ext>
            </a:extLst>
          </p:cNvPr>
          <p:cNvSpPr txBox="1"/>
          <p:nvPr/>
        </p:nvSpPr>
        <p:spPr>
          <a:xfrm>
            <a:off x="3712190" y="2410416"/>
            <a:ext cx="16177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is welcomed</a:t>
            </a:r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130EF-37F4-3172-11B2-B4F8C6ED635B}"/>
              </a:ext>
            </a:extLst>
          </p:cNvPr>
          <p:cNvSpPr txBox="1"/>
          <p:nvPr/>
        </p:nvSpPr>
        <p:spPr>
          <a:xfrm>
            <a:off x="6469370" y="2401150"/>
            <a:ext cx="215315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choose her favorite</a:t>
            </a:r>
          </a:p>
          <a:p>
            <a:r>
              <a:rPr lang="en-US" dirty="0"/>
              <a:t> plants or flowers</a:t>
            </a:r>
            <a:endParaRPr lang="fa-I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B4475-47C4-EF6B-43DF-CADF0019FAB1}"/>
              </a:ext>
            </a:extLst>
          </p:cNvPr>
          <p:cNvSpPr txBox="1"/>
          <p:nvPr/>
        </p:nvSpPr>
        <p:spPr>
          <a:xfrm>
            <a:off x="525432" y="4566832"/>
            <a:ext cx="24913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uses the information to </a:t>
            </a:r>
          </a:p>
          <a:p>
            <a:r>
              <a:rPr lang="en-US" dirty="0"/>
              <a:t>Protect her plant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912D9-B699-13DF-A945-087778C6173A}"/>
              </a:ext>
            </a:extLst>
          </p:cNvPr>
          <p:cNvSpPr txBox="1"/>
          <p:nvPr/>
        </p:nvSpPr>
        <p:spPr>
          <a:xfrm>
            <a:off x="3457218" y="4617519"/>
            <a:ext cx="2686954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Mary can also apply for </a:t>
            </a:r>
          </a:p>
          <a:p>
            <a:r>
              <a:rPr lang="en-US" sz="1100" dirty="0"/>
              <a:t>An expert to put the plants in the ground</a:t>
            </a:r>
            <a:endParaRPr lang="fa-I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19168-5002-9B08-C084-101B474D82EE}"/>
              </a:ext>
            </a:extLst>
          </p:cNvPr>
          <p:cNvSpPr txBox="1"/>
          <p:nvPr/>
        </p:nvSpPr>
        <p:spPr>
          <a:xfrm>
            <a:off x="6414442" y="4580480"/>
            <a:ext cx="20730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confirm the orders</a:t>
            </a:r>
            <a:endParaRPr lang="fa-I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81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Google Sans Medium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</cp:revision>
  <dcterms:modified xsi:type="dcterms:W3CDTF">2024-03-10T20:07:07Z</dcterms:modified>
</cp:coreProperties>
</file>